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5" r:id="rId1"/>
  </p:sldMasterIdLst>
  <p:notesMasterIdLst>
    <p:notesMasterId r:id="rId24"/>
  </p:notesMasterIdLst>
  <p:sldIdLst>
    <p:sldId id="256" r:id="rId2"/>
    <p:sldId id="260" r:id="rId3"/>
    <p:sldId id="258" r:id="rId4"/>
    <p:sldId id="261" r:id="rId5"/>
    <p:sldId id="262" r:id="rId6"/>
    <p:sldId id="263" r:id="rId7"/>
    <p:sldId id="270" r:id="rId8"/>
    <p:sldId id="269" r:id="rId9"/>
    <p:sldId id="268" r:id="rId10"/>
    <p:sldId id="272" r:id="rId11"/>
    <p:sldId id="271" r:id="rId12"/>
    <p:sldId id="273" r:id="rId13"/>
    <p:sldId id="264" r:id="rId14"/>
    <p:sldId id="276" r:id="rId15"/>
    <p:sldId id="275" r:id="rId16"/>
    <p:sldId id="274" r:id="rId17"/>
    <p:sldId id="278" r:id="rId18"/>
    <p:sldId id="277" r:id="rId19"/>
    <p:sldId id="266" r:id="rId20"/>
    <p:sldId id="279" r:id="rId21"/>
    <p:sldId id="280" r:id="rId22"/>
    <p:sldId id="267" r:id="rId2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3867" autoAdjust="0"/>
  </p:normalViewPr>
  <p:slideViewPr>
    <p:cSldViewPr snapToGrid="0">
      <p:cViewPr>
        <p:scale>
          <a:sx n="66" d="100"/>
          <a:sy n="66" d="100"/>
        </p:scale>
        <p:origin x="-2438" y="8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4961C-4AA4-4B18-8DC1-BE4B68EC8D0C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E72E-8844-4984-8285-18D190D7554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59126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1pPr>
    <a:lvl2pPr marL="22606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2pPr>
    <a:lvl3pPr marL="45275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3pPr>
    <a:lvl4pPr marL="67881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4pPr>
    <a:lvl5pPr marL="90551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6pPr>
    <a:lvl7pPr marL="135763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7pPr>
    <a:lvl8pPr marL="158432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8pPr>
    <a:lvl9pPr marL="181038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6663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4411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5939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91057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1354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7374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97731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13971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8106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675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7380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C04B-F14D-4D84-87FF-551C3A1A96F3}" type="datetimeFigureOut">
              <a:rPr lang="en-SG" smtClean="0"/>
              <a:pPr/>
              <a:t>24/8/2021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6394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writing-mode" TargetMode="External"/><Relationship Id="rId2" Type="http://schemas.openxmlformats.org/officeDocument/2006/relationships/hyperlink" Target="https://unsplash.com/photos/QsYXYSwV3N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01" y="6512429"/>
            <a:ext cx="1410776" cy="136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60" y="733499"/>
            <a:ext cx="2635059" cy="136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907" y="2720456"/>
            <a:ext cx="5708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CENTER FOR INTER-DISCIPLINARY RESEARCH</a:t>
            </a:r>
          </a:p>
          <a:p>
            <a:pPr algn="ctr"/>
            <a:r>
              <a:rPr lang="en-SG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908" y="8102389"/>
            <a:ext cx="570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GOKARAJU RANGARAJU</a:t>
            </a:r>
          </a:p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AND TECHNOLOGY</a:t>
            </a:r>
          </a:p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33745" y="4772767"/>
            <a:ext cx="47905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0143" y="5221443"/>
            <a:ext cx="239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SUPERVISED BY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6D704468-1195-46E8-A1BD-281EFBB55FDC}"/>
              </a:ext>
            </a:extLst>
          </p:cNvPr>
          <p:cNvCxnSpPr/>
          <p:nvPr/>
        </p:nvCxnSpPr>
        <p:spPr>
          <a:xfrm flipV="1">
            <a:off x="1292980" y="6075550"/>
            <a:ext cx="4272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0264E38-B581-4B2E-87A3-33F069A00240}"/>
              </a:ext>
            </a:extLst>
          </p:cNvPr>
          <p:cNvSpPr txBox="1"/>
          <p:nvPr/>
        </p:nvSpPr>
        <p:spPr>
          <a:xfrm>
            <a:off x="2531946" y="3514583"/>
            <a:ext cx="17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92" y="5693743"/>
            <a:ext cx="63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F547D2-2674-4B79-B217-E742EBE95ED1}"/>
              </a:ext>
            </a:extLst>
          </p:cNvPr>
          <p:cNvSpPr txBox="1"/>
          <p:nvPr/>
        </p:nvSpPr>
        <p:spPr>
          <a:xfrm>
            <a:off x="1336936" y="4165922"/>
            <a:ext cx="41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“PROJECT TITLE”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F0392C8-58AC-45A6-94DC-2A208B9E6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8" y="212912"/>
            <a:ext cx="6578417" cy="9480176"/>
          </a:xfrm>
          <a:prstGeom prst="rect">
            <a:avLst/>
          </a:prstGeom>
        </p:spPr>
      </p:pic>
      <p:pic>
        <p:nvPicPr>
          <p:cNvPr id="6" name="Picture 11">
            <a:extLst>
              <a:ext uri="{FF2B5EF4-FFF2-40B4-BE49-F238E27FC236}">
                <a16:creationId xmlns="" xmlns:a16="http://schemas.microsoft.com/office/drawing/2014/main" id="{53611655-7964-1645-A36E-FFBFDF82A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46" y="3415836"/>
            <a:ext cx="2286000" cy="1184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8DAEBD3-68FB-3D44-BA0A-CD9587AE0D9C}"/>
              </a:ext>
            </a:extLst>
          </p:cNvPr>
          <p:cNvSpPr txBox="1"/>
          <p:nvPr/>
        </p:nvSpPr>
        <p:spPr>
          <a:xfrm>
            <a:off x="1806665" y="3573624"/>
            <a:ext cx="32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E-COMMERCE WEBSITE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DE4C0C-C058-6A47-B3DE-383B0BB5D151}"/>
              </a:ext>
            </a:extLst>
          </p:cNvPr>
          <p:cNvSpPr txBox="1"/>
          <p:nvPr/>
        </p:nvSpPr>
        <p:spPr>
          <a:xfrm>
            <a:off x="2746996" y="3792587"/>
            <a:ext cx="1769135" cy="59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“NigozeoTienda”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="" xmlns:a16="http://schemas.microsoft.com/office/drawing/2014/main" id="{A9618EF0-44EA-CA46-90F2-3FF9C2374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45" y="5600070"/>
            <a:ext cx="4572000" cy="401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7833C02-7432-404D-9940-F7BF3E88214E}"/>
              </a:ext>
            </a:extLst>
          </p:cNvPr>
          <p:cNvSpPr txBox="1"/>
          <p:nvPr/>
        </p:nvSpPr>
        <p:spPr>
          <a:xfrm>
            <a:off x="2917719" y="566774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SAI CHAND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1494"/>
            <a:ext cx="6858000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&lt;option value="TR"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&gt;Tripura&lt;/option&gt;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value="UP"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&gt;Uttar Pradesh&lt;/option&gt;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value="UK"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</a:t>
            </a:r>
            <a:r>
              <a:rPr lang="en-US" sz="1200" dirty="0" err="1" smtClean="0"/>
              <a:t>Uttarakhand</a:t>
            </a:r>
            <a:r>
              <a:rPr lang="en-US" sz="1200" dirty="0" smtClean="0"/>
              <a:t>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value="WB"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&gt;West Bengal&lt;/option&gt;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                  &lt;/select&gt;</a:t>
            </a:r>
          </a:p>
          <a:p>
            <a:r>
              <a:rPr lang="en-US" sz="1200" dirty="0" smtClean="0"/>
              <a:t>                &lt;/div&gt;</a:t>
            </a:r>
          </a:p>
          <a:p>
            <a:r>
              <a:rPr lang="en-US" sz="1200" dirty="0" smtClean="0"/>
              <a:t>              &lt;/div&gt;</a:t>
            </a:r>
          </a:p>
          <a:p>
            <a:r>
              <a:rPr lang="en-US" sz="1200" dirty="0" smtClean="0"/>
              <a:t>              &lt;!-- Form Row 2 --&gt;</a:t>
            </a:r>
          </a:p>
          <a:p>
            <a:r>
              <a:rPr lang="en-US" sz="1200" dirty="0" smtClean="0"/>
              <a:t>              &lt;div class="form-row"&gt;</a:t>
            </a:r>
          </a:p>
          <a:p>
            <a:r>
              <a:rPr lang="en-US" sz="1200" dirty="0" smtClean="0"/>
              <a:t>                &lt;div class="col-md-6 mb-3"&gt;</a:t>
            </a:r>
          </a:p>
          <a:p>
            <a:r>
              <a:rPr lang="en-US" sz="1200" dirty="0" smtClean="0"/>
              <a:t>                  &lt;label class="</a:t>
            </a:r>
            <a:r>
              <a:rPr lang="en-US" sz="1200" dirty="0" err="1" smtClean="0"/>
              <a:t>sr</a:t>
            </a:r>
            <a:r>
              <a:rPr lang="en-US" sz="1200" dirty="0" smtClean="0"/>
              <a:t>-only"&gt;Category&lt;/label&gt;</a:t>
            </a:r>
          </a:p>
          <a:p>
            <a:r>
              <a:rPr lang="en-US" sz="1200" dirty="0" smtClean="0"/>
              <a:t>                  &lt;select name="category" class="form-control"&gt;</a:t>
            </a:r>
          </a:p>
          <a:p>
            <a:r>
              <a:rPr lang="en-US" sz="1200" dirty="0" smtClean="0"/>
              <a:t>                    &lt;option selected="true" disabled="disabled"&gt;Category (All)&lt;/option&gt;</a:t>
            </a:r>
          </a:p>
          <a:p>
            <a:r>
              <a:rPr lang="en-US" sz="1200" dirty="0" smtClean="0"/>
              <a:t>                    </a:t>
            </a:r>
          </a:p>
          <a:p>
            <a:r>
              <a:rPr lang="en-US" sz="1200" dirty="0" smtClean="0"/>
              <a:t>                      &lt;option value="Electronics"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&gt;Electronics&lt;/option&gt;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value="Property"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&gt;Property&lt;/option&gt;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value="Cars"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&gt;Cars&lt;/option&gt;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value="Furniture"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&gt;Furniture&lt;/option&gt;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value="Jobs"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&gt;Jobs&lt;/option&gt;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value="Mobiles"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&gt;Mobiles&lt;/option&gt;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value="Bikes"</a:t>
            </a:r>
          </a:p>
          <a:p>
            <a:r>
              <a:rPr lang="en-US" sz="1200" dirty="0" smtClean="0"/>
              <a:t>  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1494"/>
            <a:ext cx="6858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&gt;Bikes&lt;/option&gt;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</a:t>
            </a:r>
            <a:r>
              <a:rPr lang="en-US" sz="1200" dirty="0" err="1" smtClean="0"/>
              <a:t>Books&amp;amp;Sports</a:t>
            </a:r>
            <a:r>
              <a:rPr lang="en-US" sz="1200" dirty="0" smtClean="0"/>
              <a:t>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</a:t>
            </a:r>
            <a:r>
              <a:rPr lang="en-US" sz="1200" dirty="0" err="1" smtClean="0"/>
              <a:t>Books&amp;amp;Sports</a:t>
            </a:r>
            <a:r>
              <a:rPr lang="en-US" sz="1200" dirty="0" smtClean="0"/>
              <a:t>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value="Fashion"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&gt;Fashion&lt;/option&gt;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&lt;/select&gt;</a:t>
            </a:r>
          </a:p>
          <a:p>
            <a:r>
              <a:rPr lang="en-US" sz="1200" dirty="0" smtClean="0"/>
              <a:t>                &lt;/div&gt;</a:t>
            </a:r>
          </a:p>
          <a:p>
            <a:r>
              <a:rPr lang="en-US" sz="1200" dirty="0" smtClean="0"/>
              <a:t>                &lt;div class="col-md-6 mb-3"&gt;</a:t>
            </a:r>
          </a:p>
          <a:p>
            <a:r>
              <a:rPr lang="en-US" sz="1200" dirty="0" smtClean="0"/>
              <a:t>                  &lt;select name="price" class="form-control"&gt;</a:t>
            </a:r>
          </a:p>
          <a:p>
            <a:r>
              <a:rPr lang="en-US" sz="1200" dirty="0" smtClean="0"/>
              <a:t>                    &lt;option selected="true" disabled="disabled"&gt;Max Price (All)&lt;/option&gt;</a:t>
            </a:r>
          </a:p>
          <a:p>
            <a:r>
              <a:rPr lang="en-US" sz="1200" dirty="0" smtClean="0"/>
              <a:t>                    </a:t>
            </a:r>
          </a:p>
          <a:p>
            <a:r>
              <a:rPr lang="en-US" sz="1200" dirty="0" smtClean="0"/>
              <a:t>                      &lt;option value="1000"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&gt;₹1,000&lt;/option&gt;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value="2000"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&gt;₹2,000&lt;/option&gt;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value="5000"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&gt;₹5,000&lt;/option&gt;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value="10000"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&gt;₹10,000&lt;/option&gt;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value="20000"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&gt;₹20,000&lt;/option&gt;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value="50000"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&gt;₹50,000&lt;/option&gt;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value="100000"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&gt;₹100,000&lt;/option&gt;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value="200000"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&gt;₹200,000&lt;/option&gt;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value="500000"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&gt;₹500,000&lt;/option&gt;</a:t>
            </a:r>
          </a:p>
          <a:p>
            <a:r>
              <a:rPr lang="en-US" sz="1200" dirty="0" smtClean="0"/>
              <a:t>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9757"/>
            <a:ext cx="6858000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&lt;option value="1000000"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&gt;₹1M+&lt;/option&gt;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                  &lt;/select&gt;</a:t>
            </a:r>
          </a:p>
          <a:p>
            <a:r>
              <a:rPr lang="en-US" sz="1200" dirty="0" smtClean="0"/>
              <a:t>                &lt;/div&gt;</a:t>
            </a:r>
          </a:p>
          <a:p>
            <a:r>
              <a:rPr lang="en-US" sz="1200" dirty="0" smtClean="0"/>
              <a:t>              &lt;/div&gt;</a:t>
            </a:r>
          </a:p>
          <a:p>
            <a:r>
              <a:rPr lang="en-US" sz="1200" dirty="0" smtClean="0"/>
              <a:t>              &lt;button class="</a:t>
            </a:r>
            <a:r>
              <a:rPr lang="en-US" sz="1200" dirty="0" err="1" smtClean="0"/>
              <a:t>btn</a:t>
            </a:r>
            <a:r>
              <a:rPr lang="en-US" sz="1200" dirty="0" smtClean="0"/>
              <a:t> </a:t>
            </a:r>
            <a:r>
              <a:rPr lang="en-US" sz="1200" dirty="0" err="1" smtClean="0"/>
              <a:t>btn</a:t>
            </a:r>
            <a:r>
              <a:rPr lang="en-US" sz="1200" dirty="0" smtClean="0"/>
              <a:t>-secondary </a:t>
            </a:r>
            <a:r>
              <a:rPr lang="en-US" sz="1200" dirty="0" err="1" smtClean="0"/>
              <a:t>btn</a:t>
            </a:r>
            <a:r>
              <a:rPr lang="en-US" sz="1200" dirty="0" smtClean="0"/>
              <a:t>-block mt-4" type="submit"&gt;Submit form&lt;/button&gt;</a:t>
            </a:r>
          </a:p>
          <a:p>
            <a:r>
              <a:rPr lang="en-US" sz="1200" dirty="0" smtClean="0"/>
              <a:t>            &lt;/form&gt;</a:t>
            </a:r>
          </a:p>
          <a:p>
            <a:r>
              <a:rPr lang="en-US" sz="1200" dirty="0" smtClean="0"/>
              <a:t>          &lt;/div&gt;</a:t>
            </a:r>
          </a:p>
          <a:p>
            <a:r>
              <a:rPr lang="en-US" sz="1200" dirty="0" smtClean="0"/>
              <a:t>        &lt;/div&gt;</a:t>
            </a:r>
          </a:p>
          <a:p>
            <a:r>
              <a:rPr lang="en-US" sz="1200" dirty="0" smtClean="0"/>
              <a:t>      &lt;/div&gt;</a:t>
            </a:r>
          </a:p>
          <a:p>
            <a:r>
              <a:rPr lang="en-US" sz="1200" dirty="0" smtClean="0"/>
              <a:t>    &lt;/div&gt;</a:t>
            </a:r>
          </a:p>
          <a:p>
            <a:r>
              <a:rPr lang="en-US" sz="1200" dirty="0" smtClean="0"/>
              <a:t>  &lt;/section&gt;</a:t>
            </a:r>
          </a:p>
          <a:p>
            <a:endParaRPr lang="en-US" sz="1200" dirty="0" smtClean="0"/>
          </a:p>
          <a:p>
            <a:r>
              <a:rPr lang="en-US" sz="1200" dirty="0" smtClean="0"/>
              <a:t>  &lt;!-- Listings --&gt;</a:t>
            </a:r>
          </a:p>
          <a:p>
            <a:r>
              <a:rPr lang="en-US" sz="1200" dirty="0" smtClean="0"/>
              <a:t>  &lt;section id="listings" class="py-5"&gt;</a:t>
            </a:r>
          </a:p>
          <a:p>
            <a:r>
              <a:rPr lang="en-US" sz="1200" dirty="0" smtClean="0"/>
              <a:t>    &lt;div class="container"&gt;</a:t>
            </a:r>
          </a:p>
          <a:p>
            <a:r>
              <a:rPr lang="en-US" sz="1200" dirty="0" smtClean="0"/>
              <a:t>      &lt;h3 class="text-center mb-3"&gt;Latest Listings&lt;/h3&gt;</a:t>
            </a:r>
          </a:p>
          <a:p>
            <a:r>
              <a:rPr lang="en-US" sz="1200" dirty="0" smtClean="0"/>
              <a:t>      &lt;div class="row"&gt;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&lt;div class="col-md-12"&gt;</a:t>
            </a:r>
          </a:p>
          <a:p>
            <a:r>
              <a:rPr lang="en-US" sz="1200" dirty="0" smtClean="0"/>
              <a:t>            &lt;p&gt;Currently there are no listings Available&lt;/p&gt;</a:t>
            </a:r>
          </a:p>
          <a:p>
            <a:r>
              <a:rPr lang="en-US" sz="1200" dirty="0" smtClean="0"/>
              <a:t>        &lt;/div&gt;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&lt;/div&gt;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&lt;/div&gt;</a:t>
            </a:r>
          </a:p>
          <a:p>
            <a:r>
              <a:rPr lang="en-US" sz="1200" dirty="0" smtClean="0"/>
              <a:t>    &lt;/div&gt;</a:t>
            </a:r>
          </a:p>
          <a:p>
            <a:r>
              <a:rPr lang="en-US" sz="1200" dirty="0" smtClean="0"/>
              <a:t>  &lt;/section&gt;</a:t>
            </a:r>
          </a:p>
          <a:p>
            <a:endParaRPr lang="en-US" sz="1200" dirty="0" smtClean="0"/>
          </a:p>
          <a:p>
            <a:r>
              <a:rPr lang="en-US" sz="1200" dirty="0" smtClean="0"/>
              <a:t>  &lt;section id="services" class="py-5 </a:t>
            </a:r>
            <a:r>
              <a:rPr lang="en-US" sz="1200" dirty="0" err="1" smtClean="0"/>
              <a:t>bg</a:t>
            </a:r>
            <a:r>
              <a:rPr lang="en-US" sz="1200" dirty="0" smtClean="0"/>
              <a:t>-secondary text-white"&gt;</a:t>
            </a:r>
          </a:p>
          <a:p>
            <a:r>
              <a:rPr lang="en-US" sz="1200" dirty="0" smtClean="0"/>
              <a:t>    &lt;div class="container"&gt;</a:t>
            </a:r>
          </a:p>
          <a:p>
            <a:r>
              <a:rPr lang="en-US" sz="1200" dirty="0" smtClean="0"/>
              <a:t>      &lt;div class="row text-center"&gt;</a:t>
            </a:r>
          </a:p>
          <a:p>
            <a:r>
              <a:rPr lang="en-US" sz="1200" dirty="0" smtClean="0"/>
              <a:t>        &lt;div class="col-md-4"&gt;</a:t>
            </a:r>
          </a:p>
          <a:p>
            <a:r>
              <a:rPr lang="en-US" sz="1200" dirty="0" smtClean="0"/>
              <a:t>          &lt;</a:t>
            </a:r>
            <a:r>
              <a:rPr lang="en-US" sz="1200" dirty="0" err="1" smtClean="0"/>
              <a:t>i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fas</a:t>
            </a:r>
            <a:r>
              <a:rPr lang="en-US" sz="1200" dirty="0" smtClean="0"/>
              <a:t> </a:t>
            </a:r>
            <a:r>
              <a:rPr lang="en-US" sz="1200" dirty="0" err="1" smtClean="0"/>
              <a:t>fa</a:t>
            </a:r>
            <a:r>
              <a:rPr lang="en-US" sz="1200" dirty="0" smtClean="0"/>
              <a:t>-atlas fa-4x mr-4"&gt;&lt;/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  &lt;hr&gt;</a:t>
            </a:r>
          </a:p>
          <a:p>
            <a:r>
              <a:rPr lang="en-US" sz="1200" dirty="0" smtClean="0"/>
              <a:t>          &lt;h3&gt;Easy use &lt;/h3&gt;</a:t>
            </a:r>
          </a:p>
          <a:p>
            <a:r>
              <a:rPr lang="en-US" sz="1200" dirty="0" smtClean="0"/>
              <a:t>          &lt;p&gt;Our site offers a very simple interface that can be used by anyone to buy and sell products online &lt;/p&gt;</a:t>
            </a:r>
          </a:p>
          <a:p>
            <a:r>
              <a:rPr lang="en-US" sz="1200" dirty="0" smtClean="0"/>
              <a:t>        &lt;/div&gt;</a:t>
            </a:r>
          </a:p>
          <a:p>
            <a:r>
              <a:rPr lang="en-US" sz="1200" dirty="0" smtClean="0"/>
              <a:t>        &lt;div class="col-md-4"&gt;</a:t>
            </a:r>
          </a:p>
          <a:p>
            <a:r>
              <a:rPr lang="en-US" sz="1200" dirty="0" smtClean="0"/>
              <a:t>          &lt;</a:t>
            </a:r>
            <a:r>
              <a:rPr lang="en-US" sz="1200" dirty="0" err="1" smtClean="0"/>
              <a:t>i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fas</a:t>
            </a:r>
            <a:r>
              <a:rPr lang="en-US" sz="1200" dirty="0" smtClean="0"/>
              <a:t> </a:t>
            </a:r>
            <a:r>
              <a:rPr lang="en-US" sz="1200" dirty="0" err="1" smtClean="0"/>
              <a:t>fa</a:t>
            </a:r>
            <a:r>
              <a:rPr lang="en-US" sz="1200" dirty="0" smtClean="0"/>
              <a:t>-laptop-code fa-4x mr-4"&gt;&lt;/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  &lt;hr&gt;</a:t>
            </a:r>
          </a:p>
          <a:p>
            <a:r>
              <a:rPr lang="en-US" sz="1200" dirty="0" smtClean="0"/>
              <a:t>          &lt;h3&gt;Cross Platform&lt;/h3&gt;</a:t>
            </a:r>
          </a:p>
          <a:p>
            <a:r>
              <a:rPr lang="en-US" sz="1200" dirty="0" smtClean="0"/>
              <a:t>          &lt;p&gt;Our site offers a cross platform feature so it can be used on virtually any machine&lt;/p&gt;</a:t>
            </a:r>
          </a:p>
          <a:p>
            <a:r>
              <a:rPr lang="en-US" sz="1200" dirty="0" smtClean="0"/>
              <a:t>        &lt;/div&gt;</a:t>
            </a:r>
          </a:p>
          <a:p>
            <a:r>
              <a:rPr lang="en-US" sz="1200" dirty="0" smtClean="0"/>
              <a:t>        &lt;div class="col-md-4"&gt;</a:t>
            </a:r>
          </a:p>
          <a:p>
            <a:r>
              <a:rPr lang="en-US" sz="1200" dirty="0" smtClean="0"/>
              <a:t>         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9545593-5EE8-4E49-BBA7-29B19DE6DE96}"/>
              </a:ext>
            </a:extLst>
          </p:cNvPr>
          <p:cNvSpPr txBox="1"/>
          <p:nvPr/>
        </p:nvSpPr>
        <p:spPr>
          <a:xfrm>
            <a:off x="0" y="208344"/>
            <a:ext cx="6918334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i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fas</a:t>
            </a:r>
            <a:r>
              <a:rPr lang="en-US" sz="1200" dirty="0" smtClean="0"/>
              <a:t> </a:t>
            </a:r>
            <a:r>
              <a:rPr lang="en-US" sz="1200" dirty="0" err="1" smtClean="0"/>
              <a:t>fa</a:t>
            </a:r>
            <a:r>
              <a:rPr lang="en-US" sz="1200" dirty="0" smtClean="0"/>
              <a:t>-shopping-cart fa-4x mr-4"&gt;&lt;/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  &lt;hr&gt;</a:t>
            </a:r>
          </a:p>
          <a:p>
            <a:r>
              <a:rPr lang="en-US" sz="1200" dirty="0" smtClean="0"/>
              <a:t>          &lt;h3&gt;Buying and Selling&lt;/h3&gt;</a:t>
            </a:r>
          </a:p>
          <a:p>
            <a:r>
              <a:rPr lang="en-US" sz="1200" dirty="0" smtClean="0"/>
              <a:t>          &lt;p&gt;Our site is a dedicated site to buy and sell items online. We help you in any way possible to make it happen&lt;/p&gt;</a:t>
            </a:r>
          </a:p>
          <a:p>
            <a:r>
              <a:rPr lang="en-US" sz="1200" dirty="0" smtClean="0"/>
              <a:t>        &lt;/div&gt;</a:t>
            </a:r>
          </a:p>
          <a:p>
            <a:r>
              <a:rPr lang="en-US" sz="1200" dirty="0" smtClean="0"/>
              <a:t>      &lt;/div&gt;</a:t>
            </a:r>
          </a:p>
          <a:p>
            <a:r>
              <a:rPr lang="en-US" sz="1200" dirty="0" smtClean="0"/>
              <a:t>    &lt;/div&gt;</a:t>
            </a:r>
          </a:p>
          <a:p>
            <a:r>
              <a:rPr lang="en-US" sz="1200" dirty="0" smtClean="0"/>
              <a:t>  &lt;/section&gt;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    &lt;footer id="main-footer" class="py-4 </a:t>
            </a:r>
            <a:r>
              <a:rPr lang="en-US" sz="1200" dirty="0" err="1" smtClean="0"/>
              <a:t>bg</a:t>
            </a:r>
            <a:r>
              <a:rPr lang="en-US" sz="1200" dirty="0" smtClean="0"/>
              <a:t>-primary text-white text-center"&gt;</a:t>
            </a:r>
          </a:p>
          <a:p>
            <a:r>
              <a:rPr lang="en-US" sz="1200" dirty="0" smtClean="0"/>
              <a:t>    Copyright &amp;copy;</a:t>
            </a:r>
          </a:p>
          <a:p>
            <a:r>
              <a:rPr lang="en-US" sz="1200" dirty="0" smtClean="0"/>
              <a:t>    &lt;span class="year"&gt;&lt;/span&gt; </a:t>
            </a:r>
            <a:r>
              <a:rPr lang="en-US" sz="1200" dirty="0" err="1" smtClean="0"/>
              <a:t>Negozio</a:t>
            </a:r>
            <a:r>
              <a:rPr lang="en-US" sz="1200" dirty="0" smtClean="0"/>
              <a:t> </a:t>
            </a:r>
            <a:r>
              <a:rPr lang="en-US" sz="1200" dirty="0" err="1" smtClean="0"/>
              <a:t>Tienda</a:t>
            </a:r>
            <a:endParaRPr lang="en-US" sz="1200" dirty="0" smtClean="0"/>
          </a:p>
          <a:p>
            <a:r>
              <a:rPr lang="en-US" sz="1200" dirty="0" smtClean="0"/>
              <a:t>  &lt;/footer&gt;</a:t>
            </a:r>
          </a:p>
          <a:p>
            <a:r>
              <a:rPr lang="en-US" sz="1200" dirty="0" smtClean="0"/>
              <a:t>        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js</a:t>
            </a:r>
            <a:r>
              <a:rPr lang="en-US" sz="1200" dirty="0" smtClean="0"/>
              <a:t>/jquery-3.3.1.min.js "&gt;&lt;/script&gt;</a:t>
            </a:r>
          </a:p>
          <a:p>
            <a:r>
              <a:rPr lang="en-US" sz="1200" dirty="0" smtClean="0"/>
              <a:t>        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js</a:t>
            </a:r>
            <a:r>
              <a:rPr lang="en-US" sz="1200" dirty="0" smtClean="0"/>
              <a:t>/</a:t>
            </a:r>
            <a:r>
              <a:rPr lang="en-US" sz="1200" dirty="0" err="1" smtClean="0"/>
              <a:t>bootstrap.bundle.min.js</a:t>
            </a:r>
            <a:r>
              <a:rPr lang="en-US" sz="1200" dirty="0" smtClean="0"/>
              <a:t> "&gt;&lt;/script&gt;</a:t>
            </a:r>
          </a:p>
          <a:p>
            <a:r>
              <a:rPr lang="en-US" sz="1200" dirty="0" smtClean="0"/>
              <a:t>        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js</a:t>
            </a:r>
            <a:r>
              <a:rPr lang="en-US" sz="1200" dirty="0" smtClean="0"/>
              <a:t>/main.js"&gt;&lt;/script&gt;</a:t>
            </a:r>
          </a:p>
          <a:p>
            <a:r>
              <a:rPr lang="en-US" sz="1200" dirty="0" smtClean="0"/>
              <a:t>        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js</a:t>
            </a:r>
            <a:r>
              <a:rPr lang="en-US" sz="1200" dirty="0" smtClean="0"/>
              <a:t>/</a:t>
            </a:r>
            <a:r>
              <a:rPr lang="en-US" sz="1200" dirty="0" err="1" smtClean="0"/>
              <a:t>lightbox.min.js</a:t>
            </a:r>
            <a:r>
              <a:rPr lang="en-US" sz="1200" dirty="0" smtClean="0"/>
              <a:t>"&gt;&lt;/script&gt;</a:t>
            </a:r>
          </a:p>
          <a:p>
            <a:r>
              <a:rPr lang="en-US" sz="1200" dirty="0" smtClean="0"/>
              <a:t>    &lt;/body&gt;</a:t>
            </a:r>
          </a:p>
          <a:p>
            <a:r>
              <a:rPr lang="en-US" sz="1200" dirty="0" smtClean="0"/>
              <a:t>&lt;/html&gt;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ABOUT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name="viewport" content="width=device-width, initial-scale=1.0"&gt;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http-equiv="X-UA-Compatible" content="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=edge"&gt;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Font Awesome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/all.css"&gt;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Bootstrap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/bootstrap.css"&gt;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Custom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/style.css"&gt;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lightbox.min.css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Tienda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About &lt;/title&gt;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-expand-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-dark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-primary sticky-top"&gt;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-brand"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tienda1.png" class="logo" alt=""&gt;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&lt;button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navbar-toggler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type="button" data-toggle="collapse" data-target="#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navbarNavAltMarkup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&lt;span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-icon"&gt;&lt;/span&gt;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&lt;/button&gt;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 class="collapse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-collapse" id="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navbarNavAltMarkup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navbar-nav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37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4481"/>
            <a:ext cx="6858000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 = 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active mr-3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selunder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="/about/"&gt;About&lt;/a&gt;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="/listings/"&gt;Featured Listings&lt;/a&gt;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navbar-nav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ml-auto"&gt;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="/accounts/register/"&gt;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-user-plus"&gt;&lt;/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Register&lt;/a&gt;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="/accounts/login/"&gt;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-sign-in-alt"&gt;&lt;/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Login&lt;/a&gt;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770"/>
            <a:ext cx="68580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&lt;section id="showcase-inner" class="py-5 text-white"&gt;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 class="row text-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&lt;div class="col-md-12"&gt;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&lt;h1 class="display-4"&gt;About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Tienda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&lt;p class="lead"&gt;The go to place to buy and sell second hand items online&lt;/p&gt;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&lt;/section&gt;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&lt;!-- Breadcrumb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&lt;section id="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class="mt-3"&gt;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aria-label="breadcrumb"&gt;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class="breadcrumb"&gt;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class="breadcrumb-item"&gt;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-home"&gt;&lt;/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Home&lt;/a&gt;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class="breadcrumb-item active"&gt; About&lt;/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&lt;/section&gt;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&lt;section id="about" class="py-4"&gt;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 class="row"&gt;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&lt;div class="col-md-8"&gt;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&lt;h2&gt;You get to find your perfect second hand item here &lt;/h2&gt;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&lt;p class="lead"&gt;You can sell and buy anything online here on our site all over India for free of cost &lt;/p&gt;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/shop.jpg" alt=""&gt;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&lt;p class="mt-4"&gt;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Tienda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started in 2021 and has ever since been booming all over India. we have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madeover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lakh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till now and its still growing. Our site offers its service for free of cost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becuse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belives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everyone needs to have a platform to address their needs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hence this site was built mainly for those people who buy second hand products. &lt;/p&gt;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&lt;div class="card"&gt;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class="card-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-top"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tienda.png" alt="Seller of the month"&gt;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&lt;div class="card-body"&gt;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&lt;h5 class="card-title"&gt;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Tienda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&lt;/h5&gt;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&lt;h6 class="text-secondary"&gt;The best second hand ecommerce website&lt;/h6&gt;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&lt;/section&gt;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068"/>
            <a:ext cx="6858000" cy="975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&lt;!-- Work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&lt;section id="work"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-dark text-white text-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&lt;h2 class="display-4"&gt;We Work For You&lt;/h2&gt;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&lt;h4&gt;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dolor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adipisicing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Autem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aperiam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aliquid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similique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!&lt;/h4&gt;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&lt;hr&gt;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="/listings/"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-secondary text-white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btn-lg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"&gt;View Our Featured Listings&lt;/a&gt;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&lt;/section&gt;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&lt;footer id="main-footer" class="py-4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-primary text-white text-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Copyright &amp;copy;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&lt;span class="year"&gt;&lt;/span&gt;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Tienda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&lt;/footer&gt;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/jquery-3.3.1.min.js "&gt;&lt;/script&gt;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bootstrap.bundle.min.js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"&gt;&lt;/script&gt;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/main.js"&gt;&lt;/script&gt;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lightbox.min.js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REGISTER PAGE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name="viewport" content="width=device-width, initial-scale=1.0"&gt;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http-equiv="X-UA-Compatible" content="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=edge"&gt;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Font Awesome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/all.css"&gt;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Bootstrap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/bootstrap.css"&gt;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Custom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/style.css"&gt;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lightbox.min.css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Tienda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Register &lt;/title&gt;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-expand-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-dark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-primary sticky-top"&gt;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-brand"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tienda1.png" class="logo" alt=""&gt;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&lt;button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navbar-toggler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type="button" data-toggle="collapse" data-target="#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navbarNavAltMarkup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&lt;span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-icon"&gt;&lt;/span&gt;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&lt;/button&gt;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 class="collapse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-collapse" id="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navbarNavAltMarkup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navbar-nav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1494"/>
            <a:ext cx="6858000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="/about/"&gt;About&lt;/a&gt;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="/listings/"&gt;Featured Listings&lt;/a&gt;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navbar-nav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ml-auto"&gt;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 = 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active mr-3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selunder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="/accounts/register/"&gt;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-user-plus"&gt;&lt;/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Register&lt;/a&gt;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="/accounts/login/"&gt;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-sign-in-alt"&gt;&lt;/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Login&lt;/a&gt;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&lt;section id="register"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-light py-5"&gt;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 class="row"&gt;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6689"/>
            <a:ext cx="6858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class="col-md-6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-auto"&gt;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&lt;div class="card"&gt;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&lt;div class="card-header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-primary text-white"&gt;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&lt;h4&gt;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-user-plus"&gt;&lt;/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Register&lt;/h4&gt;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&lt;div class="card-body"&gt;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&lt;form action="/accounts/register/" method="POST"&gt;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&lt;input type="hidden" name="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csrfmiddlewaretoken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value="3itdJcE49YH9hbHRGQnfAtclRYCfYIn3VSnM6eGDZ2fKVBZ8eHO8eiV8K80t8l08"&gt;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&lt;div class="form-group"&gt;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&lt;label for="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"&gt;First Name&lt;/label&gt;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type="text" name="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class="form-control" required&gt;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&lt;div class="form-group"&gt;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&lt;label for="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"&gt;Last Name&lt;/label&gt;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type="text" name="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class="form-control" required&gt;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&lt;div class="form-group"&gt;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&lt;label for="username"&gt;Username&lt;/label&gt;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type="text" name="username" class="form-control" required&gt;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&lt;div class="form-group"&gt;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&lt;label for="email"&gt;Email&lt;/label&gt;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type="email" name="email" class="form-control" required&gt;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&lt;div class="form-group"&gt;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&lt;label for="phone"&gt;Phone&lt;/label&gt;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&lt;input type="text" name="phone" class="form-control" required&gt;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&lt;div class="form-group"&gt;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&lt;label for="password2"&gt;Password&lt;/label&gt;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type="password" name="password" class="form-control" required&gt;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&lt;div class="form-group"&gt;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&lt;label for="password"&gt;Confirm Password&lt;/label&gt;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type="password" name="password2" class="form-control" required&gt;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&lt;input type="submit" value="Register"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-secondary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-block"&gt;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&lt;/form&gt;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&lt;/section&gt;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CBDFE65-9906-C141-AEE4-F253FC27ED25}"/>
              </a:ext>
            </a:extLst>
          </p:cNvPr>
          <p:cNvSpPr txBox="1"/>
          <p:nvPr/>
        </p:nvSpPr>
        <p:spPr>
          <a:xfrm>
            <a:off x="0" y="300942"/>
            <a:ext cx="685800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&lt;footer id="main-footer" class="py-4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-primary text-white text-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Copyright &amp;copy;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&lt;span class="year"&gt;&lt;/span&gt;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Tienda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&lt;/footer&gt;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/jquery-3.3.1.min.js "&gt;&lt;/script&gt;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bootstrap.bundle.min.js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"&gt;&lt;/script&gt;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/main.js"&gt;&lt;/script&gt;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lightbox.min.js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LOGIN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PAGE: 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name="viewport" content="width=device-width, initial-scale=1.0"&gt;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&lt;meta http-equiv="X-UA-Compatible" content="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=edge"&gt;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Font Awesome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/all.css"&gt;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Bootstrap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/bootstrap.css"&gt;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&lt;!-- Custom --&gt;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/style.css"&gt;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lightbox.min.css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Tienda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Login &lt;/title&gt;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-expand-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-dark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-primary sticky-top"&gt;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-brand"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="/static/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tienda1.png" class="logo" alt=""&gt;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&lt;button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navbar-toggler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type="button" data-toggle="collapse" data-target="#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navbarNavAltMarkup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&lt;span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-icon"&gt;&lt;/span&gt;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&lt;/button&gt;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 class="collapse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-collapse" id="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navbarNavAltMarkup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navbar-nav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 mr-3"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076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1079" y="1195206"/>
            <a:ext cx="506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Advanced Academic Center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837" y="1700479"/>
            <a:ext cx="6388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  ( A Center For Inter-Disciplinary Research )</a:t>
            </a:r>
            <a:endParaRPr lang="en-US" sz="1400" b="1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5848" y="2544309"/>
            <a:ext cx="5334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certify that the project titled</a:t>
            </a: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“PROJECT TITLE”</a:t>
            </a:r>
            <a:endParaRPr lang="en-SG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901" y="3636146"/>
            <a:ext cx="6024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bonafide work carried out by the following students in partial fulfilment of the requirements for Advanced Academic Center intern, submitted to the chair, A</a:t>
            </a:r>
            <a:r>
              <a:rPr lang="en-SG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academic year 2020-21.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1667418"/>
              </p:ext>
            </p:extLst>
          </p:nvPr>
        </p:nvGraphicFramePr>
        <p:xfrm>
          <a:off x="390468" y="6096950"/>
          <a:ext cx="6105238" cy="205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6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32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585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NAME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ROLL</a:t>
                      </a:r>
                      <a:r>
                        <a:rPr lang="en-IN" sz="1600" b="1" baseline="0" dirty="0">
                          <a:latin typeface="+mn-lt"/>
                        </a:rPr>
                        <a:t> NO.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BRANCH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497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BALURI RISHIKA REDDY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19241A1206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497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BETHI VISHNU VARDHAN REDDY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19241A05U5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CSE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2017163711"/>
                  </a:ext>
                </a:extLst>
              </a:tr>
              <a:tr h="524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CHEVVURI SWARNA TEJASWI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19241A04D1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ECE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="" xmlns:a16="http://schemas.microsoft.com/office/drawing/2014/main" val="443372718"/>
                  </a:ext>
                </a:extLst>
              </a:tr>
            </a:tbl>
          </a:graphicData>
        </a:graphic>
      </p:graphicFrame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F0392C8-58AC-45A6-94DC-2A208B9E61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1"/>
            <a:ext cx="6606761" cy="952102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A2930705-6A01-9C46-B0EA-0264952D9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1" y="3179894"/>
            <a:ext cx="4572000" cy="101150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D29D1C38-DB00-994A-AD66-6EF29F47F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3562938"/>
              </p:ext>
            </p:extLst>
          </p:nvPr>
        </p:nvGraphicFramePr>
        <p:xfrm>
          <a:off x="390468" y="5181434"/>
          <a:ext cx="6133410" cy="2425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470">
                  <a:extLst>
                    <a:ext uri="{9D8B030D-6E8A-4147-A177-3AD203B41FA5}">
                      <a16:colId xmlns="" xmlns:a16="http://schemas.microsoft.com/office/drawing/2014/main" val="3699351276"/>
                    </a:ext>
                  </a:extLst>
                </a:gridCol>
                <a:gridCol w="2044470">
                  <a:extLst>
                    <a:ext uri="{9D8B030D-6E8A-4147-A177-3AD203B41FA5}">
                      <a16:colId xmlns="" xmlns:a16="http://schemas.microsoft.com/office/drawing/2014/main" val="1633330437"/>
                    </a:ext>
                  </a:extLst>
                </a:gridCol>
                <a:gridCol w="2044470">
                  <a:extLst>
                    <a:ext uri="{9D8B030D-6E8A-4147-A177-3AD203B41FA5}">
                      <a16:colId xmlns="" xmlns:a16="http://schemas.microsoft.com/office/drawing/2014/main" val="272019380"/>
                    </a:ext>
                  </a:extLst>
                </a:gridCol>
              </a:tblGrid>
              <a:tr h="480697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ROLL NO.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BRANCH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2561886"/>
                  </a:ext>
                </a:extLst>
              </a:tr>
              <a:tr h="48069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V DEEPAK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20241A12B7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8531286"/>
                  </a:ext>
                </a:extLst>
              </a:tr>
              <a:tr h="48069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EARANKI PAVAN SREEHARSHA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20241A05J2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956181"/>
                  </a:ext>
                </a:extLst>
              </a:tr>
              <a:tr h="48069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DEVARA THRYLOKYA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20241A05E3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41974934"/>
                  </a:ext>
                </a:extLst>
              </a:tr>
              <a:tr h="48069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ALEKHYA JAWALKAR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20241A05O2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7208611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711B062-9144-E548-AA25-FC072F77BBB7}"/>
              </a:ext>
            </a:extLst>
          </p:cNvPr>
          <p:cNvSpPr txBox="1"/>
          <p:nvPr/>
        </p:nvSpPr>
        <p:spPr>
          <a:xfrm>
            <a:off x="3524529" y="3089818"/>
            <a:ext cx="4709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24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kern="120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kern="120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2400" b="0" i="0" u="none" strike="noStrike">
              <a:effectLst/>
              <a:latin typeface="Arial" panose="020B0604020202020204" pitchFamily="34" charset="0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="" xmlns:a16="http://schemas.microsoft.com/office/drawing/2014/main" id="{D96DED2B-AB75-FF4B-8DE4-47781947C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7067"/>
            <a:ext cx="6913552" cy="2300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0CA4C5-0DCE-6D40-BC0B-36EAC1594089}"/>
              </a:ext>
            </a:extLst>
          </p:cNvPr>
          <p:cNvSpPr txBox="1"/>
          <p:nvPr/>
        </p:nvSpPr>
        <p:spPr>
          <a:xfrm>
            <a:off x="2639961" y="2880589"/>
            <a:ext cx="1769135" cy="59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“NigozeoTienda”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9919"/>
            <a:ext cx="6858000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&lt;a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-link"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="/about/"&gt;About&lt;/a&gt;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-item mr-3"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&lt;a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-link"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="/listings/"&gt;Featured Listings&lt;/a&gt;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navbar-nav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ml-auto"&gt;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-item mr-3"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&lt;a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-link"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="/accounts/register/"&gt;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fas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-user-plus"&gt;&lt;/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 Register&lt;/a&gt;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class = 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-item active mr-3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selunder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&lt;a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-link"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="/accounts/login/"&gt;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fas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-sign-in-alt"&gt;&lt;/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Login&lt;/a&gt;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&lt;/div&gt;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&lt;/div&gt;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&lt;section id="login"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-light py-5"&gt;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&lt;div class="container"&gt;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&lt;div class="row"&gt;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&lt;div class="col-md-6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-auto"&gt;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&lt;div class="card"&gt;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&lt;div class="card-header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-primary text-white"&gt;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&lt;h4&gt;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fas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-sign-in-alt"&gt;&lt;/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 Login&lt;/h4&gt;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&lt;/div&gt;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&lt;div class="card-body"&gt;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&lt;form action="/accounts/login/" method="POST"&gt;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&lt;input type="hidden" name="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csrfmiddlewaretoken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 value="nUbWASsZ4WNA3xFgF4qjRhKK2vXIA4aqfu5vXUuyU0lbHXXxdVRcv6txVFlWKHNv"&gt;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71332"/>
            <a:ext cx="6858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&lt;div class="form-group"&gt;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&lt;label for="username"&gt;Username&lt;/label&gt;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&lt;input type="text" name="username" class="form-control" required&gt;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&lt;/div&gt;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&lt;div class="form-group"&gt;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&lt;label for="password"&gt;Password&lt;/label&gt;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&lt;input type="password" name="password" class="form-control" required&gt;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&lt;/div&gt;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&lt;input type="submit" value="Login"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-secondary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-block"&gt;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&lt;/form&gt;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&lt;a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="/accounts/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reset_password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/" class="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-primary"&gt;Forgot password&lt;/a&gt;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&lt;/div&gt;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&lt;/div&gt;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&lt;/div&gt;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&lt;/div&gt;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&lt;/div&gt;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&lt;/section&gt;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&lt;footer id="main-footer" class="py-4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-primary text-white text-center"&gt;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Copyright &amp;copy;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&lt;span class="year"&gt;&lt;/span&gt;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Negozio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Tienda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&lt;/footer&gt;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&lt;script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="/static/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/jquery-3.3.1.min.js "&gt;&lt;/script&gt;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&lt;script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="/static/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bootstrap.bundle.min.js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"&gt;&lt;/script&gt;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&lt;script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="/static/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/main.js"&gt;&lt;/script&gt;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&lt;script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="/static/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lightbox.min.js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"&gt;&lt;/script&gt;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&lt;/body&gt;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6C5445-B806-AE40-AB89-94B771DEEF90}"/>
              </a:ext>
            </a:extLst>
          </p:cNvPr>
          <p:cNvSpPr txBox="1"/>
          <p:nvPr/>
        </p:nvSpPr>
        <p:spPr>
          <a:xfrm>
            <a:off x="-79778" y="0"/>
            <a:ext cx="693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E0F67F-97E1-BD46-8C6E-2987833FC86F}"/>
              </a:ext>
            </a:extLst>
          </p:cNvPr>
          <p:cNvSpPr txBox="1"/>
          <p:nvPr/>
        </p:nvSpPr>
        <p:spPr>
          <a:xfrm>
            <a:off x="0" y="292507"/>
            <a:ext cx="68579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FUTURE DEVELOPMENT: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payment options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stimuli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(Addition of videos,</a:t>
            </a: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by image ,VR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search and voice 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option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000000"/>
              </a:solidFill>
              <a:latin typeface="Axi - Semi Bold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0" dirty="0">
              <a:solidFill>
                <a:srgbClr val="000000"/>
              </a:solidFill>
              <a:effectLst/>
              <a:latin typeface="Axi - Semi Bold"/>
            </a:endParaRPr>
          </a:p>
          <a:p>
            <a:endParaRPr lang="en-US" sz="1600" b="0" i="0" dirty="0">
              <a:solidFill>
                <a:srgbClr val="000000"/>
              </a:solidFill>
              <a:effectLst/>
              <a:latin typeface="Axi - Semi Bold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31107BC-C2AF-D641-872F-2F91610E0386}"/>
              </a:ext>
            </a:extLst>
          </p:cNvPr>
          <p:cNvSpPr txBox="1"/>
          <p:nvPr/>
        </p:nvSpPr>
        <p:spPr>
          <a:xfrm>
            <a:off x="0" y="2864836"/>
            <a:ext cx="68579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REFERENCES:                                  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http://whitenoise.evans.io/en/stable/django.html#django-middleware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://devcenter.heroku.com/articles/django-app-configuration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://devcenter.heroku.com/articles/python-gunicorn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unsplash.com/photos/QsYXYSwV3NU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https://fontawesome.com/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://www.postgresql.org/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developer.mozilla.org/en-US/docs/Web/CSS/writing-mode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https://docs.python.org/3/library/venv.html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://virtualenv.pypa.io/en/stable/#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://conda.io/projects/conda/en/latest/user-guide/tasks/manage-environments.html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://django-allauth.readthedocs.io/en/latest/installation.html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://docs.djangoproject.com/en/3.2/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://docs.djangoproject.com/en/3.2/intro/tutorial01/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://support.google.com/a/answer/176600?hl=en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://pypi.org/project/django-heroku/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://mdbootstrap.com/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4643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2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59" y="965138"/>
            <a:ext cx="1887080" cy="104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2384588"/>
            <a:ext cx="451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49" y="3281146"/>
            <a:ext cx="582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express our deep sense of gratitude to our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Director, Gokaraju Rangaraju Institute of Engineering and Technology, for the valuable guidance and for permitting us to carry out this project. </a:t>
            </a: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immense pleasure, we extend our appreciation to our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Principal, for permitting us to carry out this project.</a:t>
            </a: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the Associate Dean, Advanced Academic Centre, for providing us an appropriate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the project completion.</a:t>
            </a: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grateful to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supervisor who spared valuable time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with their novel insights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SG" alt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indebted to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mentioned people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whom we would not have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F0392C8-58AC-45A6-94DC-2A208B9E6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D065B-8634-8743-81F9-61DD303F593D}"/>
              </a:ext>
            </a:extLst>
          </p:cNvPr>
          <p:cNvSpPr txBox="1"/>
          <p:nvPr/>
        </p:nvSpPr>
        <p:spPr>
          <a:xfrm>
            <a:off x="2514600" y="403971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877026-12A9-0A45-B5BA-1E6ABA6BF052}"/>
              </a:ext>
            </a:extLst>
          </p:cNvPr>
          <p:cNvSpPr txBox="1"/>
          <p:nvPr/>
        </p:nvSpPr>
        <p:spPr>
          <a:xfrm>
            <a:off x="128043" y="18502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ABSTRACT: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D7B6E8-AAE7-6D43-BC37-26582226CD53}"/>
              </a:ext>
            </a:extLst>
          </p:cNvPr>
          <p:cNvSpPr txBox="1"/>
          <p:nvPr/>
        </p:nvSpPr>
        <p:spPr>
          <a:xfrm>
            <a:off x="128043" y="3152708"/>
            <a:ext cx="245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D391E3-A49A-47DB-8389-7B37E6665B3E}"/>
              </a:ext>
            </a:extLst>
          </p:cNvPr>
          <p:cNvSpPr txBox="1"/>
          <p:nvPr/>
        </p:nvSpPr>
        <p:spPr>
          <a:xfrm>
            <a:off x="285750" y="819150"/>
            <a:ext cx="628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US" sz="12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Tienda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platform to buy and sell items online and contact other users to buy or sell the products all over India.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get to find your perfect second hand item here.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sell and buy anything online here on our site all over India for free of cost.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up ads for selling your belongings like gadgets, apparel, property, cars and bikes.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buyer, you can look for stuff within the price range or available in your preferred location.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seller, put in the details of the stuff you want to sell in your ads. 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buyer, you can look for stuff within the price range or available in your preferred locations. Add images of the stuff you want to sell through the app.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choose to be contacted by others by email, phone number and both.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929558-07F0-469D-8DB3-66DACCC3D1D1}"/>
              </a:ext>
            </a:extLst>
          </p:cNvPr>
          <p:cNvSpPr txBox="1"/>
          <p:nvPr/>
        </p:nvSpPr>
        <p:spPr>
          <a:xfrm>
            <a:off x="372979" y="3753853"/>
            <a:ext cx="58353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US" sz="12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Tienda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described as a web-based platform where the users can buy and sell myriads of products, easily and at their convenience.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cars, gadgets, Properties, furniture, household goods, and more.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site offers its service for free of cost because it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belives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everyone needs to have a platform to address their needs , hence this site was built mainly for those people who buy second hand products. 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site offers a very simple interface that can be used by anyone to buy and sell products online. 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site offers a cross platform feature so it can be used on virtually any machine.</a:t>
            </a: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described as a web-based platform where the users can buy and sell myriads of products, easily and at their convenience. These include cars, gadgets, Properties, furniture, household goods, and more. </a:t>
            </a:r>
            <a:endParaRPr lang="en-US" sz="1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16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Negozio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Tienda</a:t>
            </a:r>
          </a:p>
          <a:p>
            <a:pPr algn="ctr"/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second hand ecommerce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099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94D11E8A-C5E3-854F-B991-712BC3E14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" y="1119538"/>
            <a:ext cx="6717221" cy="7360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E7E2DB-6FCE-5C49-86DE-D6057CFC5ED7}"/>
              </a:ext>
            </a:extLst>
          </p:cNvPr>
          <p:cNvSpPr txBox="1"/>
          <p:nvPr/>
        </p:nvSpPr>
        <p:spPr>
          <a:xfrm>
            <a:off x="1833828" y="439769"/>
            <a:ext cx="319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3: PROJECT WORKFLOW: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93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E9FB43E-1A32-A149-AD72-A868988FE618}"/>
              </a:ext>
            </a:extLst>
          </p:cNvPr>
          <p:cNvSpPr txBox="1"/>
          <p:nvPr/>
        </p:nvSpPr>
        <p:spPr>
          <a:xfrm>
            <a:off x="215193" y="21184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CODE: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15CAF7-C482-CD43-801D-572AA71BFBDB}"/>
              </a:ext>
            </a:extLst>
          </p:cNvPr>
          <p:cNvSpPr txBox="1"/>
          <p:nvPr/>
        </p:nvSpPr>
        <p:spPr>
          <a:xfrm>
            <a:off x="1" y="482674"/>
            <a:ext cx="6858000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HOME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1200" dirty="0" smtClean="0"/>
              <a:t>:</a:t>
            </a:r>
          </a:p>
          <a:p>
            <a:r>
              <a:rPr lang="en-US" sz="1200" dirty="0" smtClean="0"/>
              <a:t>&lt;!DOCTYPE html&gt;</a:t>
            </a:r>
          </a:p>
          <a:p>
            <a:r>
              <a:rPr lang="en-US" sz="1200" dirty="0" smtClean="0"/>
              <a:t>&lt;html </a:t>
            </a:r>
            <a:r>
              <a:rPr lang="en-US" sz="1200" dirty="0" err="1" smtClean="0"/>
              <a:t>lang</a:t>
            </a:r>
            <a:r>
              <a:rPr lang="en-US" sz="1200" dirty="0" smtClean="0"/>
              <a:t>="en"&gt;</a:t>
            </a:r>
          </a:p>
          <a:p>
            <a:r>
              <a:rPr lang="en-US" sz="1200" dirty="0" smtClean="0"/>
              <a:t>    &lt;head&gt;</a:t>
            </a:r>
          </a:p>
          <a:p>
            <a:r>
              <a:rPr lang="en-US" sz="1200" dirty="0" smtClean="0"/>
              <a:t>        &lt;meta </a:t>
            </a:r>
            <a:r>
              <a:rPr lang="en-US" sz="1200" dirty="0" err="1" smtClean="0"/>
              <a:t>charset</a:t>
            </a:r>
            <a:r>
              <a:rPr lang="en-US" sz="1200" dirty="0" smtClean="0"/>
              <a:t>="UTF-8"&gt;</a:t>
            </a:r>
          </a:p>
          <a:p>
            <a:r>
              <a:rPr lang="en-US" sz="1200" dirty="0" smtClean="0"/>
              <a:t>        &lt;meta name="viewport" content="width=device-width, initial-scale=1.0"&gt;</a:t>
            </a:r>
          </a:p>
          <a:p>
            <a:r>
              <a:rPr lang="en-US" sz="1200" dirty="0" smtClean="0"/>
              <a:t>        &lt;meta http-equiv="X-UA-Compatible" content="</a:t>
            </a:r>
            <a:r>
              <a:rPr lang="en-US" sz="1200" dirty="0" err="1" smtClean="0"/>
              <a:t>ie</a:t>
            </a:r>
            <a:r>
              <a:rPr lang="en-US" sz="1200" dirty="0" smtClean="0"/>
              <a:t>=edge"&gt;</a:t>
            </a:r>
          </a:p>
          <a:p>
            <a:r>
              <a:rPr lang="en-US" sz="1200" dirty="0" smtClean="0"/>
              <a:t>        &lt;!-- Font Awesome --&gt;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css</a:t>
            </a:r>
            <a:r>
              <a:rPr lang="en-US" sz="1200" dirty="0" smtClean="0"/>
              <a:t>/all.css"&gt;</a:t>
            </a:r>
          </a:p>
          <a:p>
            <a:r>
              <a:rPr lang="en-US" sz="1200" dirty="0" smtClean="0"/>
              <a:t>        &lt;!-- Bootstrap --&gt;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css</a:t>
            </a:r>
            <a:r>
              <a:rPr lang="en-US" sz="1200" dirty="0" smtClean="0"/>
              <a:t>/bootstrap.css"&gt;</a:t>
            </a:r>
          </a:p>
          <a:p>
            <a:r>
              <a:rPr lang="en-US" sz="1200" dirty="0" smtClean="0"/>
              <a:t>        &lt;!-- Custom --&gt;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css</a:t>
            </a:r>
            <a:r>
              <a:rPr lang="en-US" sz="1200" dirty="0" smtClean="0"/>
              <a:t>/style.css"&gt;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css</a:t>
            </a:r>
            <a:r>
              <a:rPr lang="en-US" sz="1200" dirty="0" smtClean="0"/>
              <a:t>/</a:t>
            </a:r>
            <a:r>
              <a:rPr lang="en-US" sz="1200" dirty="0" err="1" smtClean="0"/>
              <a:t>lightbox.min.css</a:t>
            </a:r>
            <a:r>
              <a:rPr lang="en-US" sz="1200" dirty="0" smtClean="0"/>
              <a:t>"&gt;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&lt;title&gt;</a:t>
            </a:r>
            <a:r>
              <a:rPr lang="en-US" sz="1200" dirty="0" err="1" smtClean="0"/>
              <a:t>Negozio</a:t>
            </a:r>
            <a:r>
              <a:rPr lang="en-US" sz="1200" dirty="0" smtClean="0"/>
              <a:t> </a:t>
            </a:r>
            <a:r>
              <a:rPr lang="en-US" sz="1200" dirty="0" err="1" smtClean="0"/>
              <a:t>Tienda</a:t>
            </a:r>
            <a:r>
              <a:rPr lang="en-US" sz="1200" dirty="0" smtClean="0"/>
              <a:t>  &lt;/title&gt;</a:t>
            </a:r>
          </a:p>
          <a:p>
            <a:r>
              <a:rPr lang="en-US" sz="1200" dirty="0" smtClean="0"/>
              <a:t>    &lt;/head&gt;</a:t>
            </a:r>
          </a:p>
          <a:p>
            <a:r>
              <a:rPr lang="en-US" sz="1200" dirty="0" smtClean="0"/>
              <a:t>    &lt;body&gt;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nav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navbar</a:t>
            </a:r>
            <a:r>
              <a:rPr lang="en-US" sz="1200" dirty="0" smtClean="0"/>
              <a:t> </a:t>
            </a:r>
            <a:r>
              <a:rPr lang="en-US" sz="1200" dirty="0" err="1" smtClean="0"/>
              <a:t>navbar</a:t>
            </a:r>
            <a:r>
              <a:rPr lang="en-US" sz="1200" dirty="0" smtClean="0"/>
              <a:t>-expand-</a:t>
            </a:r>
            <a:r>
              <a:rPr lang="en-US" sz="1200" dirty="0" err="1" smtClean="0"/>
              <a:t>lg</a:t>
            </a:r>
            <a:r>
              <a:rPr lang="en-US" sz="1200" dirty="0" smtClean="0"/>
              <a:t> </a:t>
            </a:r>
            <a:r>
              <a:rPr lang="en-US" sz="1200" dirty="0" err="1" smtClean="0"/>
              <a:t>navbar</a:t>
            </a:r>
            <a:r>
              <a:rPr lang="en-US" sz="1200" dirty="0" smtClean="0"/>
              <a:t>-dark </a:t>
            </a:r>
            <a:r>
              <a:rPr lang="en-US" sz="1200" dirty="0" err="1" smtClean="0"/>
              <a:t>bg</a:t>
            </a:r>
            <a:r>
              <a:rPr lang="en-US" sz="1200" dirty="0" smtClean="0"/>
              <a:t>-primary sticky-top"&gt;</a:t>
            </a:r>
          </a:p>
          <a:p>
            <a:r>
              <a:rPr lang="en-US" sz="1200" dirty="0" smtClean="0"/>
              <a:t>    &lt;div class="container"&gt;</a:t>
            </a:r>
          </a:p>
          <a:p>
            <a:r>
              <a:rPr lang="en-US" sz="1200" dirty="0" smtClean="0"/>
              <a:t>      &lt;a class="</a:t>
            </a:r>
            <a:r>
              <a:rPr lang="en-US" sz="1200" dirty="0" err="1" smtClean="0"/>
              <a:t>navbar</a:t>
            </a:r>
            <a:r>
              <a:rPr lang="en-US" sz="1200" dirty="0" smtClean="0"/>
              <a:t>-brand"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="/"&gt;</a:t>
            </a:r>
          </a:p>
          <a:p>
            <a:r>
              <a:rPr lang="en-US" sz="1200" dirty="0" smtClean="0"/>
              <a:t>        &lt;</a:t>
            </a:r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 smtClean="0"/>
              <a:t>="/static/</a:t>
            </a:r>
            <a:r>
              <a:rPr lang="en-US" sz="1200" dirty="0" err="1" smtClean="0"/>
              <a:t>img</a:t>
            </a:r>
            <a:r>
              <a:rPr lang="en-US" sz="1200" dirty="0" smtClean="0"/>
              <a:t>/</a:t>
            </a:r>
            <a:r>
              <a:rPr lang="en-US" sz="1200" dirty="0" err="1" smtClean="0"/>
              <a:t>Negozio</a:t>
            </a:r>
            <a:r>
              <a:rPr lang="en-US" sz="1200" dirty="0" smtClean="0"/>
              <a:t> tienda1.png" class="logo" alt=""&gt;</a:t>
            </a:r>
          </a:p>
          <a:p>
            <a:r>
              <a:rPr lang="en-US" sz="1200" dirty="0" smtClean="0"/>
              <a:t>      &lt;/a&gt;</a:t>
            </a:r>
          </a:p>
          <a:p>
            <a:r>
              <a:rPr lang="en-US" sz="1200" dirty="0" smtClean="0"/>
              <a:t>      &lt;button class="</a:t>
            </a:r>
            <a:r>
              <a:rPr lang="en-US" sz="1200" dirty="0" err="1" smtClean="0"/>
              <a:t>navbar-toggler</a:t>
            </a:r>
            <a:r>
              <a:rPr lang="en-US" sz="1200" dirty="0" smtClean="0"/>
              <a:t>" type="button" data-toggle="collapse" data-target="#</a:t>
            </a:r>
            <a:r>
              <a:rPr lang="en-US" sz="1200" dirty="0" err="1" smtClean="0"/>
              <a:t>navbarNavAltMarkup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&lt;span class="</a:t>
            </a:r>
            <a:r>
              <a:rPr lang="en-US" sz="1200" dirty="0" err="1" smtClean="0"/>
              <a:t>navbar</a:t>
            </a:r>
            <a:r>
              <a:rPr lang="en-US" sz="1200" dirty="0" smtClean="0"/>
              <a:t>-</a:t>
            </a:r>
            <a:r>
              <a:rPr lang="en-US" sz="1200" dirty="0" err="1" smtClean="0"/>
              <a:t>toggler</a:t>
            </a:r>
            <a:r>
              <a:rPr lang="en-US" sz="1200" dirty="0" smtClean="0"/>
              <a:t>-icon"&gt;&lt;/span&gt;</a:t>
            </a:r>
          </a:p>
          <a:p>
            <a:r>
              <a:rPr lang="en-US" sz="1200" dirty="0" smtClean="0"/>
              <a:t>      &lt;/button&gt;</a:t>
            </a:r>
          </a:p>
          <a:p>
            <a:r>
              <a:rPr lang="en-US" sz="1200" dirty="0" smtClean="0"/>
              <a:t>      &lt;div class="collapse </a:t>
            </a:r>
            <a:r>
              <a:rPr lang="en-US" sz="1200" dirty="0" err="1" smtClean="0"/>
              <a:t>navbar</a:t>
            </a:r>
            <a:r>
              <a:rPr lang="en-US" sz="1200" dirty="0" smtClean="0"/>
              <a:t>-collapse" id="</a:t>
            </a:r>
            <a:r>
              <a:rPr lang="en-US" sz="1200" dirty="0" err="1" smtClean="0"/>
              <a:t>navbarNavAltMarkup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&lt;</a:t>
            </a:r>
            <a:r>
              <a:rPr lang="en-US" sz="1200" dirty="0" err="1" smtClean="0"/>
              <a:t>ul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navbar-nav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  &lt;</a:t>
            </a:r>
            <a:r>
              <a:rPr lang="en-US" sz="1200" dirty="0" err="1" smtClean="0"/>
              <a:t>li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  class = 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active mr-3 </a:t>
            </a:r>
            <a:r>
              <a:rPr lang="en-US" sz="1200" dirty="0" err="1" smtClean="0"/>
              <a:t>selunder</a:t>
            </a:r>
            <a:r>
              <a:rPr lang="en-US" sz="1200" dirty="0" smtClean="0"/>
              <a:t>"</a:t>
            </a:r>
          </a:p>
          <a:p>
            <a:r>
              <a:rPr lang="en-US" sz="1200" dirty="0" smtClean="0"/>
              <a:t>          &gt;</a:t>
            </a:r>
          </a:p>
          <a:p>
            <a:r>
              <a:rPr lang="en-US" sz="1200" dirty="0" smtClean="0"/>
              <a:t>            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="/"&gt;Home&lt;/a&gt;</a:t>
            </a:r>
          </a:p>
          <a:p>
            <a:r>
              <a:rPr lang="en-US" sz="1200" dirty="0" smtClean="0"/>
              <a:t>          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  &lt;</a:t>
            </a:r>
            <a:r>
              <a:rPr lang="en-US" sz="1200" dirty="0" err="1" smtClean="0"/>
              <a:t>li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 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mr-3"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&gt;</a:t>
            </a:r>
          </a:p>
          <a:p>
            <a:r>
              <a:rPr lang="en-US" sz="1200" dirty="0" smtClean="0"/>
              <a:t>            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="/about/"&gt;About&lt;/a&gt;</a:t>
            </a:r>
          </a:p>
          <a:p>
            <a:r>
              <a:rPr lang="en-US" sz="1200" dirty="0" smtClean="0"/>
              <a:t>          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  &lt;</a:t>
            </a:r>
            <a:r>
              <a:rPr lang="en-US" sz="1200" dirty="0" err="1" smtClean="0"/>
              <a:t>li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 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mr-3"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&gt;</a:t>
            </a:r>
          </a:p>
          <a:p>
            <a:r>
              <a:rPr lang="en-US" sz="1200" dirty="0" smtClean="0"/>
              <a:t>          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227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770"/>
            <a:ext cx="6858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="/listings/"&gt;Featured Listings&lt;/a&gt;</a:t>
            </a:r>
          </a:p>
          <a:p>
            <a:r>
              <a:rPr lang="en-US" sz="1200" dirty="0" smtClean="0"/>
              <a:t>          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&lt;/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&lt;</a:t>
            </a:r>
            <a:r>
              <a:rPr lang="en-US" sz="1200" dirty="0" err="1" smtClean="0"/>
              <a:t>ul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navbar-nav</a:t>
            </a:r>
            <a:r>
              <a:rPr lang="en-US" sz="1200" dirty="0" smtClean="0"/>
              <a:t> ml-auto"&gt;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  &lt;</a:t>
            </a:r>
            <a:r>
              <a:rPr lang="en-US" sz="1200" dirty="0" err="1" smtClean="0"/>
              <a:t>li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 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mr-3"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&gt;</a:t>
            </a:r>
          </a:p>
          <a:p>
            <a:r>
              <a:rPr lang="en-US" sz="1200" dirty="0" smtClean="0"/>
              <a:t>            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="/accounts/register/"&gt;</a:t>
            </a:r>
          </a:p>
          <a:p>
            <a:r>
              <a:rPr lang="en-US" sz="1200" dirty="0" smtClean="0"/>
              <a:t>              &lt;</a:t>
            </a:r>
            <a:r>
              <a:rPr lang="en-US" sz="1200" dirty="0" err="1" smtClean="0"/>
              <a:t>i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fas</a:t>
            </a:r>
            <a:r>
              <a:rPr lang="en-US" sz="1200" dirty="0" smtClean="0"/>
              <a:t> </a:t>
            </a:r>
            <a:r>
              <a:rPr lang="en-US" sz="1200" dirty="0" err="1" smtClean="0"/>
              <a:t>fa</a:t>
            </a:r>
            <a:r>
              <a:rPr lang="en-US" sz="1200" dirty="0" smtClean="0"/>
              <a:t>-user-plus"&gt;&lt;/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 Register&lt;/a&gt;</a:t>
            </a:r>
          </a:p>
          <a:p>
            <a:r>
              <a:rPr lang="en-US" sz="1200" dirty="0" smtClean="0"/>
              <a:t>          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  &lt;</a:t>
            </a:r>
            <a:r>
              <a:rPr lang="en-US" sz="1200" dirty="0" err="1" smtClean="0"/>
              <a:t>li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 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mr-3"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&gt;</a:t>
            </a:r>
          </a:p>
          <a:p>
            <a:r>
              <a:rPr lang="en-US" sz="1200" dirty="0" smtClean="0"/>
              <a:t>            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="/accounts/login/"&gt;</a:t>
            </a:r>
          </a:p>
          <a:p>
            <a:r>
              <a:rPr lang="en-US" sz="1200" dirty="0" smtClean="0"/>
              <a:t>              &lt;</a:t>
            </a:r>
            <a:r>
              <a:rPr lang="en-US" sz="1200" dirty="0" err="1" smtClean="0"/>
              <a:t>i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fas</a:t>
            </a:r>
            <a:r>
              <a:rPr lang="en-US" sz="1200" dirty="0" smtClean="0"/>
              <a:t> </a:t>
            </a:r>
            <a:r>
              <a:rPr lang="en-US" sz="1200" dirty="0" err="1" smtClean="0"/>
              <a:t>fa</a:t>
            </a:r>
            <a:r>
              <a:rPr lang="en-US" sz="1200" dirty="0" smtClean="0"/>
              <a:t>-sign-in-alt"&gt;&lt;/</a:t>
            </a:r>
            <a:r>
              <a:rPr lang="en-US" sz="1200" dirty="0" err="1" smtClean="0"/>
              <a:t>i</a:t>
            </a:r>
            <a:r>
              <a:rPr lang="en-US" sz="1200" dirty="0" smtClean="0"/>
              <a:t>&gt;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Login&lt;/a&gt;</a:t>
            </a:r>
          </a:p>
          <a:p>
            <a:r>
              <a:rPr lang="en-US" sz="1200" dirty="0" smtClean="0"/>
              <a:t>          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&lt;/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&lt;/div&gt;</a:t>
            </a:r>
          </a:p>
          <a:p>
            <a:r>
              <a:rPr lang="en-US" sz="1200" dirty="0" smtClean="0"/>
              <a:t>    &lt;/div&gt;</a:t>
            </a:r>
          </a:p>
          <a:p>
            <a:r>
              <a:rPr lang="en-US" sz="1200" dirty="0" smtClean="0"/>
              <a:t>  &lt;/</a:t>
            </a:r>
            <a:r>
              <a:rPr lang="en-US" sz="1200" dirty="0" err="1" smtClean="0"/>
              <a:t>nav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&lt;section id="showcase"&gt;</a:t>
            </a:r>
          </a:p>
          <a:p>
            <a:r>
              <a:rPr lang="en-US" sz="1200" dirty="0" smtClean="0"/>
              <a:t>    &lt;div class="container text-center"&gt;</a:t>
            </a:r>
          </a:p>
          <a:p>
            <a:r>
              <a:rPr lang="en-US" sz="1200" dirty="0" smtClean="0"/>
              <a:t>      &lt;div class="home-search p-5"&gt;</a:t>
            </a:r>
          </a:p>
          <a:p>
            <a:r>
              <a:rPr lang="en-US" sz="1200" dirty="0" smtClean="0"/>
              <a:t>        &lt;div class="overlay p-5"&gt;</a:t>
            </a:r>
          </a:p>
          <a:p>
            <a:r>
              <a:rPr lang="en-US" sz="1200" dirty="0" smtClean="0"/>
              <a:t>          </a:t>
            </a:r>
          </a:p>
          <a:p>
            <a:r>
              <a:rPr lang="en-US" sz="1200" dirty="0" smtClean="0"/>
              <a:t>          &lt;h1 class="display-4 mb-4"&gt;</a:t>
            </a:r>
          </a:p>
          <a:p>
            <a:r>
              <a:rPr lang="en-US" sz="1200" dirty="0" smtClean="0"/>
              <a:t>            Buy and Sell Items Online</a:t>
            </a:r>
          </a:p>
          <a:p>
            <a:r>
              <a:rPr lang="en-US" sz="1200" dirty="0" smtClean="0"/>
              <a:t>          &lt;/h1&gt;</a:t>
            </a:r>
          </a:p>
          <a:p>
            <a:r>
              <a:rPr lang="en-US" sz="1200" dirty="0" smtClean="0"/>
              <a:t>          &lt;p class="lead"&gt;</a:t>
            </a:r>
            <a:r>
              <a:rPr lang="en-US" sz="1200" dirty="0" err="1" smtClean="0"/>
              <a:t>Negozio</a:t>
            </a:r>
            <a:r>
              <a:rPr lang="en-US" sz="1200" dirty="0" smtClean="0"/>
              <a:t> </a:t>
            </a:r>
            <a:r>
              <a:rPr lang="en-US" sz="1200" dirty="0" err="1" smtClean="0"/>
              <a:t>Tienda</a:t>
            </a:r>
            <a:r>
              <a:rPr lang="en-US" sz="1200" dirty="0" smtClean="0"/>
              <a:t> offers a platform to buy and sell items online and contact other users  to buy or sell the products all over India &lt;/p&gt;</a:t>
            </a:r>
          </a:p>
          <a:p>
            <a:r>
              <a:rPr lang="en-US" sz="1200" dirty="0" smtClean="0"/>
              <a:t>          &lt;div class="search"&gt;</a:t>
            </a:r>
          </a:p>
          <a:p>
            <a:r>
              <a:rPr lang="en-US" sz="1200" dirty="0" smtClean="0"/>
              <a:t>            &lt;form action="/listings/search/"&gt;</a:t>
            </a:r>
          </a:p>
          <a:p>
            <a:r>
              <a:rPr lang="en-US" sz="1200" dirty="0" smtClean="0"/>
              <a:t>              &lt;!-- Form Row 1 --&gt;</a:t>
            </a:r>
          </a:p>
          <a:p>
            <a:r>
              <a:rPr lang="en-US" sz="1200" dirty="0" smtClean="0"/>
              <a:t>              &lt;div class="form-row"&gt;</a:t>
            </a:r>
          </a:p>
          <a:p>
            <a:r>
              <a:rPr lang="en-US" sz="1200" dirty="0" smtClean="0"/>
              <a:t>                &lt;div class="col-md-4 mb-3"&gt;</a:t>
            </a:r>
          </a:p>
          <a:p>
            <a:r>
              <a:rPr lang="en-US" sz="1200" dirty="0" smtClean="0"/>
              <a:t>                  &lt;label class="</a:t>
            </a:r>
            <a:r>
              <a:rPr lang="en-US" sz="1200" dirty="0" err="1" smtClean="0"/>
              <a:t>sr</a:t>
            </a:r>
            <a:r>
              <a:rPr lang="en-US" sz="1200" dirty="0" smtClean="0"/>
              <a:t>-only"&gt;Search&lt;/label&gt;</a:t>
            </a:r>
          </a:p>
          <a:p>
            <a:r>
              <a:rPr lang="en-US" sz="1200" dirty="0" smtClean="0"/>
              <a:t>                  &lt;input type="text" name="keywords" class="form-control" placeholder="Search (Electronics, Gadgets, books)"&gt;</a:t>
            </a:r>
          </a:p>
          <a:p>
            <a:r>
              <a:rPr lang="en-US" sz="1200" dirty="0" smtClean="0"/>
              <a:t>                &lt;/div&gt;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               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068"/>
            <a:ext cx="6858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 class="col-md-4 mb-3"&gt;</a:t>
            </a:r>
          </a:p>
          <a:p>
            <a:r>
              <a:rPr lang="en-US" sz="1200" dirty="0" smtClean="0"/>
              <a:t>                  &lt;label class="</a:t>
            </a:r>
            <a:r>
              <a:rPr lang="en-US" sz="1200" dirty="0" err="1" smtClean="0"/>
              <a:t>sr</a:t>
            </a:r>
            <a:r>
              <a:rPr lang="en-US" sz="1200" dirty="0" smtClean="0"/>
              <a:t>-only"&gt;City&lt;/label&gt;</a:t>
            </a:r>
          </a:p>
          <a:p>
            <a:r>
              <a:rPr lang="en-US" sz="1200" dirty="0" smtClean="0"/>
              <a:t>                  &lt;input type="text" name="city" class="form-control" placeholder="City"&gt;</a:t>
            </a:r>
          </a:p>
          <a:p>
            <a:r>
              <a:rPr lang="en-US" sz="1200" dirty="0" smtClean="0"/>
              <a:t>                &lt;/div&gt;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                &lt;div class="col-md-4 mb-3"&gt;</a:t>
            </a:r>
          </a:p>
          <a:p>
            <a:r>
              <a:rPr lang="en-US" sz="1200" dirty="0" smtClean="0"/>
              <a:t>                  &lt;label class="</a:t>
            </a:r>
            <a:r>
              <a:rPr lang="en-US" sz="1200" dirty="0" err="1" smtClean="0"/>
              <a:t>sr</a:t>
            </a:r>
            <a:r>
              <a:rPr lang="en-US" sz="1200" dirty="0" smtClean="0"/>
              <a:t>-only"&gt;State&lt;/label&gt;</a:t>
            </a:r>
          </a:p>
          <a:p>
            <a:r>
              <a:rPr lang="en-US" sz="1200" dirty="0" smtClean="0"/>
              <a:t>                  &lt;select name="state" class="form-control"&gt;</a:t>
            </a:r>
          </a:p>
          <a:p>
            <a:r>
              <a:rPr lang="en-US" sz="1200" dirty="0" smtClean="0"/>
              <a:t>                    &lt;option selected="true" disabled="disabled"&gt;State (All)&lt;/option&gt;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value="AP"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&gt;Andhra Pradesh&lt;/option&gt;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value="AR"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&gt;Arunachal Pradesh&lt;/option&gt;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value="AS"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&gt;Assam&lt;/option&gt;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value="BR"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&gt;Bihar&lt;/option&gt;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value="CG"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&gt;Chhattisgarh&lt;/option&gt;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value="GA"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&gt;Goa&lt;/option&gt;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value="GJ"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&gt;Gujarat&lt;/option&gt;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value="HP"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&gt;Haryana&lt;/option&gt;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value="JH"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&gt;Jharkhand&lt;/option&gt;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value="KA"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&gt;Karnataka&lt;/option&gt;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value="KL"</a:t>
            </a:r>
          </a:p>
          <a:p>
            <a:r>
              <a:rPr lang="en-US" sz="1200" dirty="0" smtClean="0"/>
              <a:t>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770"/>
            <a:ext cx="6858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&gt;Kerala&lt;/option&gt;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value="MP"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&gt;Madhya Pradesh&lt;/option&gt;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value="MH"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&gt;Maharashtra&lt;/option&gt;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value="MN"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&gt;Manipur&lt;/option&gt;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value="ML"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&gt;Meghalaya&lt;/option&gt;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value="MZ"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&gt;Mizoram&lt;/option&gt;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value="NL"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&gt;Nagaland&lt;/option&gt;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value="OD"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</a:t>
            </a:r>
            <a:r>
              <a:rPr lang="en-US" sz="1200" dirty="0" err="1" smtClean="0"/>
              <a:t>Odisha</a:t>
            </a:r>
            <a:r>
              <a:rPr lang="en-US" sz="1200" dirty="0" smtClean="0"/>
              <a:t>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value="PB"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&gt;Punjab&lt;/option&gt;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value="RJ"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&gt;Rajasthan&lt;/option&gt;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value="MI"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&gt;Sikkim&lt;/option&gt;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value="TN"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&gt;Tamil Nadu&lt;/option&gt;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&lt;option value="TS"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&gt;</a:t>
            </a:r>
            <a:r>
              <a:rPr lang="en-US" sz="1200" dirty="0" err="1" smtClean="0"/>
              <a:t>Telegana</a:t>
            </a:r>
            <a:r>
              <a:rPr lang="en-US" sz="1200" dirty="0" smtClean="0"/>
              <a:t>&lt;/option&gt;</a:t>
            </a:r>
          </a:p>
          <a:p>
            <a:r>
              <a:rPr lang="en-US" sz="1200" dirty="0" smtClean="0"/>
              <a:t>                      </a:t>
            </a:r>
          </a:p>
          <a:p>
            <a:r>
              <a:rPr lang="en-US" sz="1200" dirty="0" smtClean="0"/>
              <a:t>                     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5295</Words>
  <Application>Microsoft Office PowerPoint</Application>
  <PresentationFormat>A4 Paper (210x297 mm)</PresentationFormat>
  <Paragraphs>908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Umakanth Sahu</dc:creator>
  <cp:lastModifiedBy>ADMIN</cp:lastModifiedBy>
  <cp:revision>45</cp:revision>
  <dcterms:created xsi:type="dcterms:W3CDTF">2019-07-03T09:30:00Z</dcterms:created>
  <dcterms:modified xsi:type="dcterms:W3CDTF">2021-08-24T13:50:11Z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