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Golos Text"/>
      <p:regular r:id="rId28"/>
      <p:bold r:id="rId29"/>
    </p:embeddedFont>
    <p:embeddedFont>
      <p:font typeface="Commissioner Medium"/>
      <p:regular r:id="rId30"/>
      <p:bold r:id="rId31"/>
    </p:embeddedFont>
    <p:embeddedFont>
      <p:font typeface="Commissioner"/>
      <p:regular r:id="rId32"/>
      <p:bold r:id="rId33"/>
    </p:embeddedFont>
    <p:embeddedFont>
      <p:font typeface="Golos Text SemiBo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GolosTex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olosTex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mmissionerMedium-bold.fntdata"/><Relationship Id="rId30" Type="http://schemas.openxmlformats.org/officeDocument/2006/relationships/font" Target="fonts/CommissionerMedium-regular.fntdata"/><Relationship Id="rId11" Type="http://schemas.openxmlformats.org/officeDocument/2006/relationships/slide" Target="slides/slide7.xml"/><Relationship Id="rId33" Type="http://schemas.openxmlformats.org/officeDocument/2006/relationships/font" Target="fonts/Commissioner-bold.fntdata"/><Relationship Id="rId10" Type="http://schemas.openxmlformats.org/officeDocument/2006/relationships/slide" Target="slides/slide6.xml"/><Relationship Id="rId32" Type="http://schemas.openxmlformats.org/officeDocument/2006/relationships/font" Target="fonts/Commissioner-regular.fntdata"/><Relationship Id="rId13" Type="http://schemas.openxmlformats.org/officeDocument/2006/relationships/slide" Target="slides/slide9.xml"/><Relationship Id="rId35" Type="http://schemas.openxmlformats.org/officeDocument/2006/relationships/font" Target="fonts/GolosTextSemiBold-bold.fntdata"/><Relationship Id="rId12" Type="http://schemas.openxmlformats.org/officeDocument/2006/relationships/slide" Target="slides/slide8.xml"/><Relationship Id="rId34" Type="http://schemas.openxmlformats.org/officeDocument/2006/relationships/font" Target="fonts/GolosTextSemiBold-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747bfd1ed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747bfd1ed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6b73682ef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6b73682e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c26b8730a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c26b8730a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c26b8730a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c26b8730a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6b83df89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6b83df89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0c298d456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0c298d456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0c298d45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0c298d45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0c298d456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0c298d456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c26b8730a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c26b8730a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0c298d456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0c298d456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0c298d456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0c298d456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07fb6e80312ac1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07fb6e80312ac1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0c298d456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0c298d456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0c298d456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0c298d456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0c298d4560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0c298d4560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6b73682ef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6b73682ef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c298d4560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0c298d4560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36d459b9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36d459b9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b627a12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b627a12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0c298d4560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c298d456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0c298d4560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0c298d4560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c298d4560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c298d4560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0c298d4560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0c298d4560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 Id="rId5" Type="http://schemas.openxmlformats.org/officeDocument/2006/relationships/hyperlink" Target="https://freepik.com/"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332200"/>
            <a:ext cx="5004900" cy="1902000"/>
          </a:xfrm>
          <a:prstGeom prst="rect">
            <a:avLst/>
          </a:prstGeom>
        </p:spPr>
        <p:txBody>
          <a:bodyPr anchorCtr="0" anchor="t" bIns="91425" lIns="91425" spcFirstLastPara="1" rIns="91425" wrap="square" tIns="91425">
            <a:noAutofit/>
          </a:bodyPr>
          <a:lstStyle>
            <a:lvl1pPr lvl="0" algn="l">
              <a:spcBef>
                <a:spcPts val="0"/>
              </a:spcBef>
              <a:spcAft>
                <a:spcPts val="0"/>
              </a:spcAft>
              <a:buSzPts val="4700"/>
              <a:buNone/>
              <a:defRPr sz="36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p:txBody>
      </p:sp>
      <p:sp>
        <p:nvSpPr>
          <p:cNvPr id="10" name="Google Shape;10;p2"/>
          <p:cNvSpPr txBox="1"/>
          <p:nvPr>
            <p:ph idx="1" type="subTitle"/>
          </p:nvPr>
        </p:nvSpPr>
        <p:spPr>
          <a:xfrm>
            <a:off x="713225" y="3315975"/>
            <a:ext cx="5004900" cy="423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p:txBody>
      </p:sp>
      <p:sp>
        <p:nvSpPr>
          <p:cNvPr id="11" name="Google Shape;11;p2"/>
          <p:cNvSpPr/>
          <p:nvPr/>
        </p:nvSpPr>
        <p:spPr>
          <a:xfrm>
            <a:off x="829110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375" y="539500"/>
            <a:ext cx="9199350" cy="4604000"/>
            <a:chOff x="-55375" y="539500"/>
            <a:chExt cx="9199350" cy="4604000"/>
          </a:xfrm>
        </p:grpSpPr>
        <p:cxnSp>
          <p:nvCxnSpPr>
            <p:cNvPr id="13" name="Google Shape;13;p2"/>
            <p:cNvCxnSpPr/>
            <p:nvPr/>
          </p:nvCxnSpPr>
          <p:spPr>
            <a:xfrm>
              <a:off x="-55375" y="4608575"/>
              <a:ext cx="4870800" cy="0"/>
            </a:xfrm>
            <a:prstGeom prst="straightConnector1">
              <a:avLst/>
            </a:prstGeom>
            <a:noFill/>
            <a:ln cap="flat" cmpd="sng" w="9525">
              <a:solidFill>
                <a:schemeClr val="dk1"/>
              </a:solidFill>
              <a:prstDash val="solid"/>
              <a:round/>
              <a:headEnd len="med" w="med" type="none"/>
              <a:tailEnd len="med" w="med" type="none"/>
            </a:ln>
          </p:spPr>
        </p:cxnSp>
        <p:cxnSp>
          <p:nvCxnSpPr>
            <p:cNvPr id="14" name="Google Shape;14;p2"/>
            <p:cNvCxnSpPr/>
            <p:nvPr/>
          </p:nvCxnSpPr>
          <p:spPr>
            <a:xfrm>
              <a:off x="4751675" y="539500"/>
              <a:ext cx="4392300" cy="0"/>
            </a:xfrm>
            <a:prstGeom prst="straightConnector1">
              <a:avLst/>
            </a:prstGeom>
            <a:noFill/>
            <a:ln cap="flat" cmpd="sng" w="9525">
              <a:solidFill>
                <a:schemeClr val="dk1"/>
              </a:solidFill>
              <a:prstDash val="solid"/>
              <a:round/>
              <a:headEnd len="med" w="med" type="none"/>
              <a:tailEnd len="med" w="med" type="none"/>
            </a:ln>
          </p:spPr>
        </p:cxnSp>
        <p:cxnSp>
          <p:nvCxnSpPr>
            <p:cNvPr id="15" name="Google Shape;15;p2"/>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1"/>
          <p:cNvSpPr txBox="1"/>
          <p:nvPr>
            <p:ph hasCustomPrompt="1" type="title"/>
          </p:nvPr>
        </p:nvSpPr>
        <p:spPr>
          <a:xfrm>
            <a:off x="1604400" y="1600075"/>
            <a:ext cx="5935200" cy="13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0"/>
              <a:buNone/>
              <a:defRPr sz="74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70" name="Google Shape;70;p11"/>
          <p:cNvSpPr txBox="1"/>
          <p:nvPr>
            <p:ph idx="1" type="subTitle"/>
          </p:nvPr>
        </p:nvSpPr>
        <p:spPr>
          <a:xfrm>
            <a:off x="1604400" y="2923675"/>
            <a:ext cx="5935200" cy="423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850"/>
              <a:buNone/>
              <a:defRPr sz="1550"/>
            </a:lvl1pPr>
            <a:lvl2pPr lvl="1" rtl="0" algn="ctr">
              <a:lnSpc>
                <a:spcPct val="115000"/>
              </a:lnSpc>
              <a:spcBef>
                <a:spcPts val="0"/>
              </a:spcBef>
              <a:spcAft>
                <a:spcPts val="0"/>
              </a:spcAft>
              <a:buSzPts val="1850"/>
              <a:buNone/>
              <a:defRPr sz="1850"/>
            </a:lvl2pPr>
            <a:lvl3pPr lvl="2" rtl="0" algn="ctr">
              <a:lnSpc>
                <a:spcPct val="115000"/>
              </a:lnSpc>
              <a:spcBef>
                <a:spcPts val="0"/>
              </a:spcBef>
              <a:spcAft>
                <a:spcPts val="0"/>
              </a:spcAft>
              <a:buSzPts val="1850"/>
              <a:buNone/>
              <a:defRPr sz="1850"/>
            </a:lvl3pPr>
            <a:lvl4pPr lvl="3" rtl="0" algn="ctr">
              <a:lnSpc>
                <a:spcPct val="115000"/>
              </a:lnSpc>
              <a:spcBef>
                <a:spcPts val="0"/>
              </a:spcBef>
              <a:spcAft>
                <a:spcPts val="0"/>
              </a:spcAft>
              <a:buSzPts val="1850"/>
              <a:buNone/>
              <a:defRPr sz="1850"/>
            </a:lvl4pPr>
            <a:lvl5pPr lvl="4" rtl="0" algn="ctr">
              <a:lnSpc>
                <a:spcPct val="115000"/>
              </a:lnSpc>
              <a:spcBef>
                <a:spcPts val="0"/>
              </a:spcBef>
              <a:spcAft>
                <a:spcPts val="0"/>
              </a:spcAft>
              <a:buSzPts val="1850"/>
              <a:buNone/>
              <a:defRPr sz="1850"/>
            </a:lvl5pPr>
            <a:lvl6pPr lvl="5" rtl="0" algn="ctr">
              <a:lnSpc>
                <a:spcPct val="115000"/>
              </a:lnSpc>
              <a:spcBef>
                <a:spcPts val="0"/>
              </a:spcBef>
              <a:spcAft>
                <a:spcPts val="0"/>
              </a:spcAft>
              <a:buSzPts val="1850"/>
              <a:buNone/>
              <a:defRPr sz="1850"/>
            </a:lvl6pPr>
            <a:lvl7pPr lvl="6" rtl="0" algn="ctr">
              <a:lnSpc>
                <a:spcPct val="115000"/>
              </a:lnSpc>
              <a:spcBef>
                <a:spcPts val="0"/>
              </a:spcBef>
              <a:spcAft>
                <a:spcPts val="0"/>
              </a:spcAft>
              <a:buSzPts val="1850"/>
              <a:buNone/>
              <a:defRPr sz="1850"/>
            </a:lvl7pPr>
            <a:lvl8pPr lvl="7" rtl="0" algn="ctr">
              <a:lnSpc>
                <a:spcPct val="115000"/>
              </a:lnSpc>
              <a:spcBef>
                <a:spcPts val="0"/>
              </a:spcBef>
              <a:spcAft>
                <a:spcPts val="0"/>
              </a:spcAft>
              <a:buSzPts val="1850"/>
              <a:buNone/>
              <a:defRPr sz="1850"/>
            </a:lvl8pPr>
            <a:lvl9pPr lvl="8" rtl="0" algn="ctr">
              <a:lnSpc>
                <a:spcPct val="115000"/>
              </a:lnSpc>
              <a:spcBef>
                <a:spcPts val="0"/>
              </a:spcBef>
              <a:spcAft>
                <a:spcPts val="0"/>
              </a:spcAft>
              <a:buSzPts val="1850"/>
              <a:buNone/>
              <a:defRPr sz="1850"/>
            </a:lvl9pPr>
          </a:lstStyle>
          <a:p/>
        </p:txBody>
      </p:sp>
      <p:sp>
        <p:nvSpPr>
          <p:cNvPr id="71" name="Google Shape;71;p11"/>
          <p:cNvSpPr/>
          <p:nvPr/>
        </p:nvSpPr>
        <p:spPr>
          <a:xfrm rot="10800000">
            <a:off x="-55375"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11"/>
          <p:cNvGrpSpPr/>
          <p:nvPr/>
        </p:nvGrpSpPr>
        <p:grpSpPr>
          <a:xfrm rot="10800000">
            <a:off x="-55325" y="0"/>
            <a:ext cx="9199325" cy="4604000"/>
            <a:chOff x="-55375" y="539500"/>
            <a:chExt cx="9199325" cy="4604000"/>
          </a:xfrm>
        </p:grpSpPr>
        <p:cxnSp>
          <p:nvCxnSpPr>
            <p:cNvPr id="73" name="Google Shape;73;p11"/>
            <p:cNvCxnSpPr/>
            <p:nvPr/>
          </p:nvCxnSpPr>
          <p:spPr>
            <a:xfrm>
              <a:off x="-55375" y="4608575"/>
              <a:ext cx="4563600" cy="0"/>
            </a:xfrm>
            <a:prstGeom prst="straightConnector1">
              <a:avLst/>
            </a:prstGeom>
            <a:noFill/>
            <a:ln cap="flat" cmpd="sng" w="9525">
              <a:solidFill>
                <a:schemeClr val="dk1"/>
              </a:solidFill>
              <a:prstDash val="solid"/>
              <a:round/>
              <a:headEnd len="med" w="med" type="none"/>
              <a:tailEnd len="med" w="med" type="none"/>
            </a:ln>
          </p:spPr>
        </p:cxnSp>
        <p:cxnSp>
          <p:nvCxnSpPr>
            <p:cNvPr id="74" name="Google Shape;74;p11"/>
            <p:cNvCxnSpPr/>
            <p:nvPr/>
          </p:nvCxnSpPr>
          <p:spPr>
            <a:xfrm>
              <a:off x="2576350" y="539500"/>
              <a:ext cx="6567600" cy="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11"/>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6"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7" name="Shape 77"/>
        <p:cNvGrpSpPr/>
        <p:nvPr/>
      </p:nvGrpSpPr>
      <p:grpSpPr>
        <a:xfrm>
          <a:off x="0" y="0"/>
          <a:ext cx="0" cy="0"/>
          <a:chOff x="0" y="0"/>
          <a:chExt cx="0" cy="0"/>
        </a:xfrm>
      </p:grpSpPr>
      <p:sp>
        <p:nvSpPr>
          <p:cNvPr id="78" name="Google Shape;78;p13"/>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79" name="Google Shape;79;p13"/>
          <p:cNvSpPr txBox="1"/>
          <p:nvPr>
            <p:ph idx="1" type="subTitle"/>
          </p:nvPr>
        </p:nvSpPr>
        <p:spPr>
          <a:xfrm>
            <a:off x="1936100" y="2129352"/>
            <a:ext cx="22887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80" name="Google Shape;80;p13"/>
          <p:cNvSpPr txBox="1"/>
          <p:nvPr>
            <p:ph idx="2" type="subTitle"/>
          </p:nvPr>
        </p:nvSpPr>
        <p:spPr>
          <a:xfrm>
            <a:off x="1936100" y="1370275"/>
            <a:ext cx="2288700" cy="80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81" name="Google Shape;81;p13"/>
          <p:cNvSpPr txBox="1"/>
          <p:nvPr>
            <p:ph hasCustomPrompt="1" idx="3" type="title"/>
          </p:nvPr>
        </p:nvSpPr>
        <p:spPr>
          <a:xfrm>
            <a:off x="993600" y="1483400"/>
            <a:ext cx="876300" cy="115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600"/>
              <a:buNone/>
              <a:defRPr sz="3400"/>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sp>
        <p:nvSpPr>
          <p:cNvPr id="82" name="Google Shape;82;p13"/>
          <p:cNvSpPr txBox="1"/>
          <p:nvPr>
            <p:ph idx="4" type="subTitle"/>
          </p:nvPr>
        </p:nvSpPr>
        <p:spPr>
          <a:xfrm>
            <a:off x="1936100" y="3827175"/>
            <a:ext cx="22887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83" name="Google Shape;83;p13"/>
          <p:cNvSpPr txBox="1"/>
          <p:nvPr>
            <p:ph idx="5" type="subTitle"/>
          </p:nvPr>
        </p:nvSpPr>
        <p:spPr>
          <a:xfrm>
            <a:off x="1936100" y="3068200"/>
            <a:ext cx="2288700" cy="80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84" name="Google Shape;84;p13"/>
          <p:cNvSpPr txBox="1"/>
          <p:nvPr>
            <p:ph hasCustomPrompt="1" idx="6" type="title"/>
          </p:nvPr>
        </p:nvSpPr>
        <p:spPr>
          <a:xfrm>
            <a:off x="993600" y="3179712"/>
            <a:ext cx="876300" cy="115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600"/>
              <a:buNone/>
              <a:defRPr sz="3400"/>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sp>
        <p:nvSpPr>
          <p:cNvPr id="85" name="Google Shape;85;p13"/>
          <p:cNvSpPr txBox="1"/>
          <p:nvPr>
            <p:ph idx="7" type="subTitle"/>
          </p:nvPr>
        </p:nvSpPr>
        <p:spPr>
          <a:xfrm>
            <a:off x="5969570" y="2129352"/>
            <a:ext cx="22887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86" name="Google Shape;86;p13"/>
          <p:cNvSpPr txBox="1"/>
          <p:nvPr>
            <p:ph idx="8" type="subTitle"/>
          </p:nvPr>
        </p:nvSpPr>
        <p:spPr>
          <a:xfrm>
            <a:off x="5969570" y="1370275"/>
            <a:ext cx="2288700" cy="80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87" name="Google Shape;87;p13"/>
          <p:cNvSpPr txBox="1"/>
          <p:nvPr>
            <p:ph hasCustomPrompt="1" idx="9" type="title"/>
          </p:nvPr>
        </p:nvSpPr>
        <p:spPr>
          <a:xfrm>
            <a:off x="5033780" y="1483400"/>
            <a:ext cx="876300" cy="115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600"/>
              <a:buNone/>
              <a:defRPr sz="3400"/>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sp>
        <p:nvSpPr>
          <p:cNvPr id="88" name="Google Shape;88;p13"/>
          <p:cNvSpPr txBox="1"/>
          <p:nvPr>
            <p:ph idx="13" type="subTitle"/>
          </p:nvPr>
        </p:nvSpPr>
        <p:spPr>
          <a:xfrm>
            <a:off x="5969570" y="3827175"/>
            <a:ext cx="22887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89" name="Google Shape;89;p13"/>
          <p:cNvSpPr txBox="1"/>
          <p:nvPr>
            <p:ph idx="14" type="subTitle"/>
          </p:nvPr>
        </p:nvSpPr>
        <p:spPr>
          <a:xfrm>
            <a:off x="5969570" y="3068200"/>
            <a:ext cx="2288700" cy="80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90" name="Google Shape;90;p13"/>
          <p:cNvSpPr txBox="1"/>
          <p:nvPr>
            <p:ph hasCustomPrompt="1" idx="15" type="title"/>
          </p:nvPr>
        </p:nvSpPr>
        <p:spPr>
          <a:xfrm>
            <a:off x="5033780" y="3179712"/>
            <a:ext cx="876300" cy="115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600"/>
              <a:buNone/>
              <a:defRPr sz="3400"/>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cxnSp>
        <p:nvCxnSpPr>
          <p:cNvPr id="91" name="Google Shape;91;p13"/>
          <p:cNvCxnSpPr/>
          <p:nvPr/>
        </p:nvCxnSpPr>
        <p:spPr>
          <a:xfrm rot="10800000">
            <a:off x="9002100" y="-100"/>
            <a:ext cx="0" cy="2652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92" name="Shape 92"/>
        <p:cNvGrpSpPr/>
        <p:nvPr/>
      </p:nvGrpSpPr>
      <p:grpSpPr>
        <a:xfrm>
          <a:off x="0" y="0"/>
          <a:ext cx="0" cy="0"/>
          <a:chOff x="0" y="0"/>
          <a:chExt cx="0" cy="0"/>
        </a:xfrm>
      </p:grpSpPr>
      <p:sp>
        <p:nvSpPr>
          <p:cNvPr id="93" name="Google Shape;93;p14"/>
          <p:cNvSpPr txBox="1"/>
          <p:nvPr>
            <p:ph type="title"/>
          </p:nvPr>
        </p:nvSpPr>
        <p:spPr>
          <a:xfrm>
            <a:off x="783150" y="3920175"/>
            <a:ext cx="7577700" cy="55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idx="1" type="subTitle"/>
          </p:nvPr>
        </p:nvSpPr>
        <p:spPr>
          <a:xfrm>
            <a:off x="783150" y="1931831"/>
            <a:ext cx="7577700" cy="19116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500"/>
              <a:buNone/>
              <a:defRPr sz="3100"/>
            </a:lvl1pPr>
            <a:lvl2pPr lvl="1" rtl="0" algn="ctr">
              <a:lnSpc>
                <a:spcPct val="115000"/>
              </a:lnSpc>
              <a:spcBef>
                <a:spcPts val="0"/>
              </a:spcBef>
              <a:spcAft>
                <a:spcPts val="0"/>
              </a:spcAft>
              <a:buSzPts val="3500"/>
              <a:buNone/>
              <a:defRPr sz="3500"/>
            </a:lvl2pPr>
            <a:lvl3pPr lvl="2" rtl="0" algn="ctr">
              <a:lnSpc>
                <a:spcPct val="115000"/>
              </a:lnSpc>
              <a:spcBef>
                <a:spcPts val="0"/>
              </a:spcBef>
              <a:spcAft>
                <a:spcPts val="0"/>
              </a:spcAft>
              <a:buSzPts val="3500"/>
              <a:buNone/>
              <a:defRPr sz="3500"/>
            </a:lvl3pPr>
            <a:lvl4pPr lvl="3" rtl="0" algn="ctr">
              <a:lnSpc>
                <a:spcPct val="115000"/>
              </a:lnSpc>
              <a:spcBef>
                <a:spcPts val="0"/>
              </a:spcBef>
              <a:spcAft>
                <a:spcPts val="0"/>
              </a:spcAft>
              <a:buSzPts val="3500"/>
              <a:buNone/>
              <a:defRPr sz="3500"/>
            </a:lvl4pPr>
            <a:lvl5pPr lvl="4" rtl="0" algn="ctr">
              <a:lnSpc>
                <a:spcPct val="115000"/>
              </a:lnSpc>
              <a:spcBef>
                <a:spcPts val="0"/>
              </a:spcBef>
              <a:spcAft>
                <a:spcPts val="0"/>
              </a:spcAft>
              <a:buSzPts val="3500"/>
              <a:buNone/>
              <a:defRPr sz="3500"/>
            </a:lvl5pPr>
            <a:lvl6pPr lvl="5" rtl="0" algn="ctr">
              <a:lnSpc>
                <a:spcPct val="115000"/>
              </a:lnSpc>
              <a:spcBef>
                <a:spcPts val="0"/>
              </a:spcBef>
              <a:spcAft>
                <a:spcPts val="0"/>
              </a:spcAft>
              <a:buSzPts val="3500"/>
              <a:buNone/>
              <a:defRPr sz="3500"/>
            </a:lvl6pPr>
            <a:lvl7pPr lvl="6" rtl="0" algn="ctr">
              <a:lnSpc>
                <a:spcPct val="115000"/>
              </a:lnSpc>
              <a:spcBef>
                <a:spcPts val="0"/>
              </a:spcBef>
              <a:spcAft>
                <a:spcPts val="0"/>
              </a:spcAft>
              <a:buSzPts val="3500"/>
              <a:buNone/>
              <a:defRPr sz="3500"/>
            </a:lvl7pPr>
            <a:lvl8pPr lvl="7" rtl="0" algn="ctr">
              <a:lnSpc>
                <a:spcPct val="115000"/>
              </a:lnSpc>
              <a:spcBef>
                <a:spcPts val="0"/>
              </a:spcBef>
              <a:spcAft>
                <a:spcPts val="0"/>
              </a:spcAft>
              <a:buSzPts val="3500"/>
              <a:buNone/>
              <a:defRPr sz="3500"/>
            </a:lvl8pPr>
            <a:lvl9pPr lvl="8" rtl="0" algn="ctr">
              <a:lnSpc>
                <a:spcPct val="115000"/>
              </a:lnSpc>
              <a:spcBef>
                <a:spcPts val="0"/>
              </a:spcBef>
              <a:spcAft>
                <a:spcPts val="0"/>
              </a:spcAft>
              <a:buSzPts val="3500"/>
              <a:buNone/>
              <a:defRPr sz="3500"/>
            </a:lvl9pPr>
          </a:lstStyle>
          <a:p/>
        </p:txBody>
      </p:sp>
      <p:cxnSp>
        <p:nvCxnSpPr>
          <p:cNvPr id="95" name="Google Shape;95;p14"/>
          <p:cNvCxnSpPr/>
          <p:nvPr/>
        </p:nvCxnSpPr>
        <p:spPr>
          <a:xfrm rot="10800000">
            <a:off x="75" y="4876025"/>
            <a:ext cx="8257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
    <p:spTree>
      <p:nvGrpSpPr>
        <p:cNvPr id="96" name="Shape 96"/>
        <p:cNvGrpSpPr/>
        <p:nvPr/>
      </p:nvGrpSpPr>
      <p:grpSpPr>
        <a:xfrm>
          <a:off x="0" y="0"/>
          <a:ext cx="0" cy="0"/>
          <a:chOff x="0" y="0"/>
          <a:chExt cx="0" cy="0"/>
        </a:xfrm>
      </p:grpSpPr>
      <p:sp>
        <p:nvSpPr>
          <p:cNvPr id="97" name="Google Shape;97;p15"/>
          <p:cNvSpPr txBox="1"/>
          <p:nvPr>
            <p:ph type="title"/>
          </p:nvPr>
        </p:nvSpPr>
        <p:spPr>
          <a:xfrm flipH="1">
            <a:off x="4426725" y="2036300"/>
            <a:ext cx="3205200" cy="147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500"/>
              <a:buNone/>
              <a:defRPr sz="42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98" name="Google Shape;98;p15"/>
          <p:cNvSpPr txBox="1"/>
          <p:nvPr>
            <p:ph hasCustomPrompt="1" idx="2" type="title"/>
          </p:nvPr>
        </p:nvSpPr>
        <p:spPr>
          <a:xfrm flipH="1">
            <a:off x="6555825" y="1012500"/>
            <a:ext cx="1076100" cy="87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300"/>
              <a:buNone/>
              <a:defRPr sz="42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99" name="Google Shape;99;p15"/>
          <p:cNvSpPr txBox="1"/>
          <p:nvPr>
            <p:ph idx="1" type="subTitle"/>
          </p:nvPr>
        </p:nvSpPr>
        <p:spPr>
          <a:xfrm flipH="1">
            <a:off x="4426725" y="3573275"/>
            <a:ext cx="3205200" cy="6975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850"/>
              <a:buNone/>
              <a:defRPr sz="1550"/>
            </a:lvl1pPr>
            <a:lvl2pPr lvl="1" rtl="0" algn="r">
              <a:lnSpc>
                <a:spcPct val="115000"/>
              </a:lnSpc>
              <a:spcBef>
                <a:spcPts val="0"/>
              </a:spcBef>
              <a:spcAft>
                <a:spcPts val="0"/>
              </a:spcAft>
              <a:buSzPts val="1850"/>
              <a:buNone/>
              <a:defRPr sz="1850"/>
            </a:lvl2pPr>
            <a:lvl3pPr lvl="2" rtl="0" algn="r">
              <a:lnSpc>
                <a:spcPct val="115000"/>
              </a:lnSpc>
              <a:spcBef>
                <a:spcPts val="0"/>
              </a:spcBef>
              <a:spcAft>
                <a:spcPts val="0"/>
              </a:spcAft>
              <a:buSzPts val="1850"/>
              <a:buNone/>
              <a:defRPr sz="1850"/>
            </a:lvl3pPr>
            <a:lvl4pPr lvl="3" rtl="0" algn="r">
              <a:lnSpc>
                <a:spcPct val="115000"/>
              </a:lnSpc>
              <a:spcBef>
                <a:spcPts val="0"/>
              </a:spcBef>
              <a:spcAft>
                <a:spcPts val="0"/>
              </a:spcAft>
              <a:buSzPts val="1850"/>
              <a:buNone/>
              <a:defRPr sz="1850"/>
            </a:lvl4pPr>
            <a:lvl5pPr lvl="4" rtl="0" algn="r">
              <a:lnSpc>
                <a:spcPct val="115000"/>
              </a:lnSpc>
              <a:spcBef>
                <a:spcPts val="0"/>
              </a:spcBef>
              <a:spcAft>
                <a:spcPts val="0"/>
              </a:spcAft>
              <a:buSzPts val="1850"/>
              <a:buNone/>
              <a:defRPr sz="1850"/>
            </a:lvl5pPr>
            <a:lvl6pPr lvl="5" rtl="0" algn="r">
              <a:lnSpc>
                <a:spcPct val="115000"/>
              </a:lnSpc>
              <a:spcBef>
                <a:spcPts val="0"/>
              </a:spcBef>
              <a:spcAft>
                <a:spcPts val="0"/>
              </a:spcAft>
              <a:buSzPts val="1850"/>
              <a:buNone/>
              <a:defRPr sz="1850"/>
            </a:lvl6pPr>
            <a:lvl7pPr lvl="6" rtl="0" algn="r">
              <a:lnSpc>
                <a:spcPct val="115000"/>
              </a:lnSpc>
              <a:spcBef>
                <a:spcPts val="0"/>
              </a:spcBef>
              <a:spcAft>
                <a:spcPts val="0"/>
              </a:spcAft>
              <a:buSzPts val="1850"/>
              <a:buNone/>
              <a:defRPr sz="1850"/>
            </a:lvl7pPr>
            <a:lvl8pPr lvl="7" rtl="0" algn="r">
              <a:lnSpc>
                <a:spcPct val="115000"/>
              </a:lnSpc>
              <a:spcBef>
                <a:spcPts val="0"/>
              </a:spcBef>
              <a:spcAft>
                <a:spcPts val="0"/>
              </a:spcAft>
              <a:buSzPts val="1850"/>
              <a:buNone/>
              <a:defRPr sz="1850"/>
            </a:lvl8pPr>
            <a:lvl9pPr lvl="8" rtl="0" algn="r">
              <a:lnSpc>
                <a:spcPct val="115000"/>
              </a:lnSpc>
              <a:spcBef>
                <a:spcPts val="0"/>
              </a:spcBef>
              <a:spcAft>
                <a:spcPts val="0"/>
              </a:spcAft>
              <a:buSzPts val="1850"/>
              <a:buNone/>
              <a:defRPr sz="1850"/>
            </a:lvl9pPr>
          </a:lstStyle>
          <a:p/>
        </p:txBody>
      </p:sp>
      <p:sp>
        <p:nvSpPr>
          <p:cNvPr id="100" name="Google Shape;100;p15"/>
          <p:cNvSpPr/>
          <p:nvPr/>
        </p:nvSpPr>
        <p:spPr>
          <a:xfrm flipH="1">
            <a:off x="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15"/>
          <p:cNvCxnSpPr/>
          <p:nvPr/>
        </p:nvCxnSpPr>
        <p:spPr>
          <a:xfrm rot="10800000">
            <a:off x="0" y="4876025"/>
            <a:ext cx="4870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02" name="Shape 102"/>
        <p:cNvGrpSpPr/>
        <p:nvPr/>
      </p:nvGrpSpPr>
      <p:grpSpPr>
        <a:xfrm>
          <a:off x="0" y="0"/>
          <a:ext cx="0" cy="0"/>
          <a:chOff x="0" y="0"/>
          <a:chExt cx="0" cy="0"/>
        </a:xfrm>
      </p:grpSpPr>
      <p:sp>
        <p:nvSpPr>
          <p:cNvPr id="103" name="Google Shape;103;p16"/>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04" name="Google Shape;104;p16"/>
          <p:cNvSpPr txBox="1"/>
          <p:nvPr>
            <p:ph idx="1" type="subTitle"/>
          </p:nvPr>
        </p:nvSpPr>
        <p:spPr>
          <a:xfrm>
            <a:off x="713225" y="358247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5" name="Google Shape;105;p16"/>
          <p:cNvSpPr txBox="1"/>
          <p:nvPr>
            <p:ph hasCustomPrompt="1" idx="2" type="title"/>
          </p:nvPr>
        </p:nvSpPr>
        <p:spPr>
          <a:xfrm>
            <a:off x="713225" y="1575103"/>
            <a:ext cx="2400300" cy="80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 name="Google Shape;106;p16"/>
          <p:cNvSpPr txBox="1"/>
          <p:nvPr>
            <p:ph idx="3" type="subTitle"/>
          </p:nvPr>
        </p:nvSpPr>
        <p:spPr>
          <a:xfrm>
            <a:off x="713225" y="2654575"/>
            <a:ext cx="2400300" cy="86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107" name="Google Shape;107;p16"/>
          <p:cNvSpPr txBox="1"/>
          <p:nvPr>
            <p:ph idx="4" type="subTitle"/>
          </p:nvPr>
        </p:nvSpPr>
        <p:spPr>
          <a:xfrm>
            <a:off x="6030475" y="358247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8" name="Google Shape;108;p16"/>
          <p:cNvSpPr txBox="1"/>
          <p:nvPr>
            <p:ph hasCustomPrompt="1" idx="5" type="title"/>
          </p:nvPr>
        </p:nvSpPr>
        <p:spPr>
          <a:xfrm>
            <a:off x="6030475" y="1575103"/>
            <a:ext cx="2400300" cy="80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9" name="Google Shape;109;p16"/>
          <p:cNvSpPr txBox="1"/>
          <p:nvPr>
            <p:ph idx="6" type="subTitle"/>
          </p:nvPr>
        </p:nvSpPr>
        <p:spPr>
          <a:xfrm>
            <a:off x="6030475" y="2654575"/>
            <a:ext cx="2400300" cy="86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110" name="Google Shape;110;p16"/>
          <p:cNvSpPr txBox="1"/>
          <p:nvPr>
            <p:ph idx="7" type="subTitle"/>
          </p:nvPr>
        </p:nvSpPr>
        <p:spPr>
          <a:xfrm>
            <a:off x="3371850" y="358247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6"/>
          <p:cNvSpPr txBox="1"/>
          <p:nvPr>
            <p:ph hasCustomPrompt="1" idx="8" type="title"/>
          </p:nvPr>
        </p:nvSpPr>
        <p:spPr>
          <a:xfrm>
            <a:off x="3371850" y="1575103"/>
            <a:ext cx="2400300" cy="80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2" name="Google Shape;112;p16"/>
          <p:cNvSpPr txBox="1"/>
          <p:nvPr>
            <p:ph idx="9" type="subTitle"/>
          </p:nvPr>
        </p:nvSpPr>
        <p:spPr>
          <a:xfrm>
            <a:off x="3371850" y="2654575"/>
            <a:ext cx="2400300" cy="86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cxnSp>
        <p:nvCxnSpPr>
          <p:cNvPr id="113" name="Google Shape;113;p16"/>
          <p:cNvCxnSpPr/>
          <p:nvPr/>
        </p:nvCxnSpPr>
        <p:spPr>
          <a:xfrm rot="10800000">
            <a:off x="5035800" y="4797575"/>
            <a:ext cx="4108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_2">
    <p:spTree>
      <p:nvGrpSpPr>
        <p:cNvPr id="114" name="Shape 114"/>
        <p:cNvGrpSpPr/>
        <p:nvPr/>
      </p:nvGrpSpPr>
      <p:grpSpPr>
        <a:xfrm>
          <a:off x="0" y="0"/>
          <a:ext cx="0" cy="0"/>
          <a:chOff x="0" y="0"/>
          <a:chExt cx="0" cy="0"/>
        </a:xfrm>
      </p:grpSpPr>
      <p:sp>
        <p:nvSpPr>
          <p:cNvPr id="115" name="Google Shape;115;p17"/>
          <p:cNvSpPr txBox="1"/>
          <p:nvPr>
            <p:ph idx="1" type="subTitle"/>
          </p:nvPr>
        </p:nvSpPr>
        <p:spPr>
          <a:xfrm>
            <a:off x="2370900" y="1278125"/>
            <a:ext cx="4402200" cy="400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7"/>
          <p:cNvSpPr txBox="1"/>
          <p:nvPr>
            <p:ph hasCustomPrompt="1" type="title"/>
          </p:nvPr>
        </p:nvSpPr>
        <p:spPr>
          <a:xfrm>
            <a:off x="2370900" y="572825"/>
            <a:ext cx="4402200" cy="7389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17" name="Google Shape;117;p17"/>
          <p:cNvSpPr txBox="1"/>
          <p:nvPr>
            <p:ph idx="2" type="subTitle"/>
          </p:nvPr>
        </p:nvSpPr>
        <p:spPr>
          <a:xfrm>
            <a:off x="2370900" y="4087875"/>
            <a:ext cx="4402200" cy="400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8" name="Google Shape;118;p17"/>
          <p:cNvSpPr txBox="1"/>
          <p:nvPr>
            <p:ph hasCustomPrompt="1" idx="3" type="title"/>
          </p:nvPr>
        </p:nvSpPr>
        <p:spPr>
          <a:xfrm>
            <a:off x="2370900" y="3382575"/>
            <a:ext cx="4402200" cy="7389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19" name="Google Shape;119;p17"/>
          <p:cNvSpPr txBox="1"/>
          <p:nvPr>
            <p:ph idx="4" type="subTitle"/>
          </p:nvPr>
        </p:nvSpPr>
        <p:spPr>
          <a:xfrm>
            <a:off x="2370900" y="2683000"/>
            <a:ext cx="4402200" cy="400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20" name="Google Shape;120;p17"/>
          <p:cNvSpPr txBox="1"/>
          <p:nvPr>
            <p:ph hasCustomPrompt="1" idx="5" type="title"/>
          </p:nvPr>
        </p:nvSpPr>
        <p:spPr>
          <a:xfrm>
            <a:off x="2370900" y="1977700"/>
            <a:ext cx="4402200" cy="7389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grpSp>
        <p:nvGrpSpPr>
          <p:cNvPr id="121" name="Google Shape;121;p17"/>
          <p:cNvGrpSpPr/>
          <p:nvPr/>
        </p:nvGrpSpPr>
        <p:grpSpPr>
          <a:xfrm>
            <a:off x="711250" y="-125"/>
            <a:ext cx="7719525" cy="5143625"/>
            <a:chOff x="711250" y="-125"/>
            <a:chExt cx="7719525" cy="5143625"/>
          </a:xfrm>
        </p:grpSpPr>
        <p:cxnSp>
          <p:nvCxnSpPr>
            <p:cNvPr id="122" name="Google Shape;122;p17"/>
            <p:cNvCxnSpPr/>
            <p:nvPr/>
          </p:nvCxnSpPr>
          <p:spPr>
            <a:xfrm rot="10800000">
              <a:off x="711250" y="2191500"/>
              <a:ext cx="0" cy="2952000"/>
            </a:xfrm>
            <a:prstGeom prst="straightConnector1">
              <a:avLst/>
            </a:prstGeom>
            <a:noFill/>
            <a:ln cap="flat" cmpd="sng" w="9525">
              <a:solidFill>
                <a:schemeClr val="dk1"/>
              </a:solidFill>
              <a:prstDash val="solid"/>
              <a:round/>
              <a:headEnd len="med" w="med" type="none"/>
              <a:tailEnd len="med" w="med" type="none"/>
            </a:ln>
          </p:spPr>
        </p:cxnSp>
        <p:cxnSp>
          <p:nvCxnSpPr>
            <p:cNvPr id="123" name="Google Shape;123;p17"/>
            <p:cNvCxnSpPr/>
            <p:nvPr/>
          </p:nvCxnSpPr>
          <p:spPr>
            <a:xfrm rot="10800000">
              <a:off x="8430775" y="-125"/>
              <a:ext cx="0" cy="2191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124" name="Shape 124"/>
        <p:cNvGrpSpPr/>
        <p:nvPr/>
      </p:nvGrpSpPr>
      <p:grpSpPr>
        <a:xfrm>
          <a:off x="0" y="0"/>
          <a:ext cx="0" cy="0"/>
          <a:chOff x="0" y="0"/>
          <a:chExt cx="0" cy="0"/>
        </a:xfrm>
      </p:grpSpPr>
      <p:sp>
        <p:nvSpPr>
          <p:cNvPr id="125" name="Google Shape;125;p18"/>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126" name="Google Shape;126;p18"/>
          <p:cNvGrpSpPr/>
          <p:nvPr/>
        </p:nvGrpSpPr>
        <p:grpSpPr>
          <a:xfrm flipH="1">
            <a:off x="0" y="4876025"/>
            <a:ext cx="9144000" cy="267600"/>
            <a:chOff x="0" y="4876025"/>
            <a:chExt cx="9144000" cy="267600"/>
          </a:xfrm>
        </p:grpSpPr>
        <p:sp>
          <p:nvSpPr>
            <p:cNvPr id="127" name="Google Shape;127;p18"/>
            <p:cNvSpPr/>
            <p:nvPr/>
          </p:nvSpPr>
          <p:spPr>
            <a:xfrm>
              <a:off x="0" y="4876025"/>
              <a:ext cx="91440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18"/>
            <p:cNvCxnSpPr/>
            <p:nvPr/>
          </p:nvCxnSpPr>
          <p:spPr>
            <a:xfrm>
              <a:off x="4572000" y="5009825"/>
              <a:ext cx="45720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_1_2">
    <p:spTree>
      <p:nvGrpSpPr>
        <p:cNvPr id="129" name="Shape 129"/>
        <p:cNvGrpSpPr/>
        <p:nvPr/>
      </p:nvGrpSpPr>
      <p:grpSpPr>
        <a:xfrm>
          <a:off x="0" y="0"/>
          <a:ext cx="0" cy="0"/>
          <a:chOff x="0" y="0"/>
          <a:chExt cx="0" cy="0"/>
        </a:xfrm>
      </p:grpSpPr>
      <p:sp>
        <p:nvSpPr>
          <p:cNvPr id="130" name="Google Shape;130;p19"/>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cxnSp>
        <p:nvCxnSpPr>
          <p:cNvPr id="131" name="Google Shape;131;p19"/>
          <p:cNvCxnSpPr/>
          <p:nvPr/>
        </p:nvCxnSpPr>
        <p:spPr>
          <a:xfrm>
            <a:off x="0" y="262400"/>
            <a:ext cx="2286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
    <p:spTree>
      <p:nvGrpSpPr>
        <p:cNvPr id="132" name="Shape 132"/>
        <p:cNvGrpSpPr/>
        <p:nvPr/>
      </p:nvGrpSpPr>
      <p:grpSpPr>
        <a:xfrm>
          <a:off x="0" y="0"/>
          <a:ext cx="0" cy="0"/>
          <a:chOff x="0" y="0"/>
          <a:chExt cx="0" cy="0"/>
        </a:xfrm>
      </p:grpSpPr>
      <p:grpSp>
        <p:nvGrpSpPr>
          <p:cNvPr id="133" name="Google Shape;133;p20"/>
          <p:cNvGrpSpPr/>
          <p:nvPr/>
        </p:nvGrpSpPr>
        <p:grpSpPr>
          <a:xfrm>
            <a:off x="0" y="0"/>
            <a:ext cx="9144075" cy="5143500"/>
            <a:chOff x="0" y="0"/>
            <a:chExt cx="9144075" cy="5143500"/>
          </a:xfrm>
        </p:grpSpPr>
        <p:sp>
          <p:nvSpPr>
            <p:cNvPr id="134" name="Google Shape;134;p20"/>
            <p:cNvSpPr/>
            <p:nvPr/>
          </p:nvSpPr>
          <p:spPr>
            <a:xfrm>
              <a:off x="4185975" y="4426700"/>
              <a:ext cx="4958100" cy="71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4035075" y="1441250"/>
            <a:ext cx="3428100" cy="1185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9200"/>
              <a:buNone/>
              <a:defRPr sz="6500"/>
            </a:lvl1pPr>
            <a:lvl2pPr lvl="1" rtl="0">
              <a:spcBef>
                <a:spcPts val="0"/>
              </a:spcBef>
              <a:spcAft>
                <a:spcPts val="0"/>
              </a:spcAft>
              <a:buSzPts val="9200"/>
              <a:buNone/>
              <a:defRPr sz="9200"/>
            </a:lvl2pPr>
            <a:lvl3pPr lvl="2" rtl="0">
              <a:spcBef>
                <a:spcPts val="0"/>
              </a:spcBef>
              <a:spcAft>
                <a:spcPts val="0"/>
              </a:spcAft>
              <a:buSzPts val="9200"/>
              <a:buNone/>
              <a:defRPr sz="9200"/>
            </a:lvl3pPr>
            <a:lvl4pPr lvl="3" rtl="0">
              <a:spcBef>
                <a:spcPts val="0"/>
              </a:spcBef>
              <a:spcAft>
                <a:spcPts val="0"/>
              </a:spcAft>
              <a:buSzPts val="9200"/>
              <a:buNone/>
              <a:defRPr sz="9200"/>
            </a:lvl4pPr>
            <a:lvl5pPr lvl="4" rtl="0">
              <a:spcBef>
                <a:spcPts val="0"/>
              </a:spcBef>
              <a:spcAft>
                <a:spcPts val="0"/>
              </a:spcAft>
              <a:buSzPts val="9200"/>
              <a:buNone/>
              <a:defRPr sz="9200"/>
            </a:lvl5pPr>
            <a:lvl6pPr lvl="5" rtl="0">
              <a:spcBef>
                <a:spcPts val="0"/>
              </a:spcBef>
              <a:spcAft>
                <a:spcPts val="0"/>
              </a:spcAft>
              <a:buSzPts val="9200"/>
              <a:buNone/>
              <a:defRPr sz="9200"/>
            </a:lvl6pPr>
            <a:lvl7pPr lvl="6" rtl="0">
              <a:spcBef>
                <a:spcPts val="0"/>
              </a:spcBef>
              <a:spcAft>
                <a:spcPts val="0"/>
              </a:spcAft>
              <a:buSzPts val="9200"/>
              <a:buNone/>
              <a:defRPr sz="9200"/>
            </a:lvl7pPr>
            <a:lvl8pPr lvl="7" rtl="0">
              <a:spcBef>
                <a:spcPts val="0"/>
              </a:spcBef>
              <a:spcAft>
                <a:spcPts val="0"/>
              </a:spcAft>
              <a:buSzPts val="9200"/>
              <a:buNone/>
              <a:defRPr sz="9200"/>
            </a:lvl8pPr>
            <a:lvl9pPr lvl="8" rtl="0">
              <a:spcBef>
                <a:spcPts val="0"/>
              </a:spcBef>
              <a:spcAft>
                <a:spcPts val="0"/>
              </a:spcAft>
              <a:buSzPts val="9200"/>
              <a:buNone/>
              <a:defRPr sz="9200"/>
            </a:lvl9pPr>
          </a:lstStyle>
          <a:p/>
        </p:txBody>
      </p:sp>
      <p:sp>
        <p:nvSpPr>
          <p:cNvPr id="137" name="Google Shape;137;p20"/>
          <p:cNvSpPr txBox="1"/>
          <p:nvPr>
            <p:ph idx="1" type="subTitle"/>
          </p:nvPr>
        </p:nvSpPr>
        <p:spPr>
          <a:xfrm>
            <a:off x="4035075" y="2568000"/>
            <a:ext cx="3428100" cy="9720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850"/>
              <a:buNone/>
              <a:defRPr sz="1550"/>
            </a:lvl1pPr>
            <a:lvl2pPr lvl="1" rtl="0" algn="ctr">
              <a:lnSpc>
                <a:spcPct val="115000"/>
              </a:lnSpc>
              <a:spcBef>
                <a:spcPts val="0"/>
              </a:spcBef>
              <a:spcAft>
                <a:spcPts val="0"/>
              </a:spcAft>
              <a:buSzPts val="1850"/>
              <a:buNone/>
              <a:defRPr sz="1850"/>
            </a:lvl2pPr>
            <a:lvl3pPr lvl="2" rtl="0" algn="ctr">
              <a:lnSpc>
                <a:spcPct val="115000"/>
              </a:lnSpc>
              <a:spcBef>
                <a:spcPts val="0"/>
              </a:spcBef>
              <a:spcAft>
                <a:spcPts val="0"/>
              </a:spcAft>
              <a:buSzPts val="1850"/>
              <a:buNone/>
              <a:defRPr sz="1850"/>
            </a:lvl3pPr>
            <a:lvl4pPr lvl="3" rtl="0" algn="ctr">
              <a:lnSpc>
                <a:spcPct val="115000"/>
              </a:lnSpc>
              <a:spcBef>
                <a:spcPts val="0"/>
              </a:spcBef>
              <a:spcAft>
                <a:spcPts val="0"/>
              </a:spcAft>
              <a:buSzPts val="1850"/>
              <a:buNone/>
              <a:defRPr sz="1850"/>
            </a:lvl4pPr>
            <a:lvl5pPr lvl="4" rtl="0" algn="ctr">
              <a:lnSpc>
                <a:spcPct val="115000"/>
              </a:lnSpc>
              <a:spcBef>
                <a:spcPts val="0"/>
              </a:spcBef>
              <a:spcAft>
                <a:spcPts val="0"/>
              </a:spcAft>
              <a:buSzPts val="1850"/>
              <a:buNone/>
              <a:defRPr sz="1850"/>
            </a:lvl5pPr>
            <a:lvl6pPr lvl="5" rtl="0" algn="ctr">
              <a:lnSpc>
                <a:spcPct val="115000"/>
              </a:lnSpc>
              <a:spcBef>
                <a:spcPts val="0"/>
              </a:spcBef>
              <a:spcAft>
                <a:spcPts val="0"/>
              </a:spcAft>
              <a:buSzPts val="1850"/>
              <a:buNone/>
              <a:defRPr sz="1850"/>
            </a:lvl6pPr>
            <a:lvl7pPr lvl="6" rtl="0" algn="ctr">
              <a:lnSpc>
                <a:spcPct val="115000"/>
              </a:lnSpc>
              <a:spcBef>
                <a:spcPts val="0"/>
              </a:spcBef>
              <a:spcAft>
                <a:spcPts val="0"/>
              </a:spcAft>
              <a:buSzPts val="1850"/>
              <a:buNone/>
              <a:defRPr sz="1850"/>
            </a:lvl7pPr>
            <a:lvl8pPr lvl="7" rtl="0" algn="ctr">
              <a:lnSpc>
                <a:spcPct val="115000"/>
              </a:lnSpc>
              <a:spcBef>
                <a:spcPts val="0"/>
              </a:spcBef>
              <a:spcAft>
                <a:spcPts val="0"/>
              </a:spcAft>
              <a:buSzPts val="1850"/>
              <a:buNone/>
              <a:defRPr sz="1850"/>
            </a:lvl8pPr>
            <a:lvl9pPr lvl="8" rtl="0" algn="ctr">
              <a:lnSpc>
                <a:spcPct val="115000"/>
              </a:lnSpc>
              <a:spcBef>
                <a:spcPts val="0"/>
              </a:spcBef>
              <a:spcAft>
                <a:spcPts val="0"/>
              </a:spcAft>
              <a:buSzPts val="1850"/>
              <a:buNone/>
              <a:defRPr sz="1850"/>
            </a:lvl9pPr>
          </a:lstStyle>
          <a:p/>
        </p:txBody>
      </p:sp>
      <p:grpSp>
        <p:nvGrpSpPr>
          <p:cNvPr id="138" name="Google Shape;138;p20"/>
          <p:cNvGrpSpPr/>
          <p:nvPr/>
        </p:nvGrpSpPr>
        <p:grpSpPr>
          <a:xfrm>
            <a:off x="150" y="539500"/>
            <a:ext cx="8430625" cy="4604000"/>
            <a:chOff x="150" y="539500"/>
            <a:chExt cx="8430625" cy="4604000"/>
          </a:xfrm>
        </p:grpSpPr>
        <p:cxnSp>
          <p:nvCxnSpPr>
            <p:cNvPr id="139" name="Google Shape;139;p20"/>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cxnSp>
          <p:nvCxnSpPr>
            <p:cNvPr id="140" name="Google Shape;140;p20"/>
            <p:cNvCxnSpPr/>
            <p:nvPr/>
          </p:nvCxnSpPr>
          <p:spPr>
            <a:xfrm rot="10800000">
              <a:off x="150" y="539500"/>
              <a:ext cx="433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1512075" y="2036300"/>
            <a:ext cx="3205200" cy="1477500"/>
          </a:xfrm>
          <a:prstGeom prst="rect">
            <a:avLst/>
          </a:prstGeom>
        </p:spPr>
        <p:txBody>
          <a:bodyPr anchorCtr="0" anchor="t" bIns="91425" lIns="91425" spcFirstLastPara="1" rIns="91425" wrap="square" tIns="91425">
            <a:noAutofit/>
          </a:bodyPr>
          <a:lstStyle>
            <a:lvl1pPr lvl="0" algn="l">
              <a:spcBef>
                <a:spcPts val="0"/>
              </a:spcBef>
              <a:spcAft>
                <a:spcPts val="0"/>
              </a:spcAft>
              <a:buSzPts val="4500"/>
              <a:buNone/>
              <a:defRPr sz="42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p:txBody>
      </p:sp>
      <p:sp>
        <p:nvSpPr>
          <p:cNvPr id="18" name="Google Shape;18;p3"/>
          <p:cNvSpPr txBox="1"/>
          <p:nvPr>
            <p:ph hasCustomPrompt="1" idx="2" type="title"/>
          </p:nvPr>
        </p:nvSpPr>
        <p:spPr>
          <a:xfrm>
            <a:off x="1512075" y="1012500"/>
            <a:ext cx="1076100" cy="8700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5300"/>
              <a:buNone/>
              <a:defRPr sz="42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19" name="Google Shape;19;p3"/>
          <p:cNvSpPr txBox="1"/>
          <p:nvPr>
            <p:ph idx="1" type="subTitle"/>
          </p:nvPr>
        </p:nvSpPr>
        <p:spPr>
          <a:xfrm>
            <a:off x="1512075" y="3573275"/>
            <a:ext cx="3205200" cy="697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850"/>
              <a:buNone/>
              <a:defRPr sz="1550"/>
            </a:lvl1pPr>
            <a:lvl2pPr lvl="1" rtl="0" algn="r">
              <a:lnSpc>
                <a:spcPct val="115000"/>
              </a:lnSpc>
              <a:spcBef>
                <a:spcPts val="0"/>
              </a:spcBef>
              <a:spcAft>
                <a:spcPts val="0"/>
              </a:spcAft>
              <a:buSzPts val="1850"/>
              <a:buNone/>
              <a:defRPr sz="1850"/>
            </a:lvl2pPr>
            <a:lvl3pPr lvl="2" rtl="0" algn="r">
              <a:lnSpc>
                <a:spcPct val="115000"/>
              </a:lnSpc>
              <a:spcBef>
                <a:spcPts val="0"/>
              </a:spcBef>
              <a:spcAft>
                <a:spcPts val="0"/>
              </a:spcAft>
              <a:buSzPts val="1850"/>
              <a:buNone/>
              <a:defRPr sz="1850"/>
            </a:lvl3pPr>
            <a:lvl4pPr lvl="3" rtl="0" algn="r">
              <a:lnSpc>
                <a:spcPct val="115000"/>
              </a:lnSpc>
              <a:spcBef>
                <a:spcPts val="0"/>
              </a:spcBef>
              <a:spcAft>
                <a:spcPts val="0"/>
              </a:spcAft>
              <a:buSzPts val="1850"/>
              <a:buNone/>
              <a:defRPr sz="1850"/>
            </a:lvl4pPr>
            <a:lvl5pPr lvl="4" rtl="0" algn="r">
              <a:lnSpc>
                <a:spcPct val="115000"/>
              </a:lnSpc>
              <a:spcBef>
                <a:spcPts val="0"/>
              </a:spcBef>
              <a:spcAft>
                <a:spcPts val="0"/>
              </a:spcAft>
              <a:buSzPts val="1850"/>
              <a:buNone/>
              <a:defRPr sz="1850"/>
            </a:lvl5pPr>
            <a:lvl6pPr lvl="5" rtl="0" algn="r">
              <a:lnSpc>
                <a:spcPct val="115000"/>
              </a:lnSpc>
              <a:spcBef>
                <a:spcPts val="0"/>
              </a:spcBef>
              <a:spcAft>
                <a:spcPts val="0"/>
              </a:spcAft>
              <a:buSzPts val="1850"/>
              <a:buNone/>
              <a:defRPr sz="1850"/>
            </a:lvl6pPr>
            <a:lvl7pPr lvl="6" rtl="0" algn="r">
              <a:lnSpc>
                <a:spcPct val="115000"/>
              </a:lnSpc>
              <a:spcBef>
                <a:spcPts val="0"/>
              </a:spcBef>
              <a:spcAft>
                <a:spcPts val="0"/>
              </a:spcAft>
              <a:buSzPts val="1850"/>
              <a:buNone/>
              <a:defRPr sz="1850"/>
            </a:lvl7pPr>
            <a:lvl8pPr lvl="7" rtl="0" algn="r">
              <a:lnSpc>
                <a:spcPct val="115000"/>
              </a:lnSpc>
              <a:spcBef>
                <a:spcPts val="0"/>
              </a:spcBef>
              <a:spcAft>
                <a:spcPts val="0"/>
              </a:spcAft>
              <a:buSzPts val="1850"/>
              <a:buNone/>
              <a:defRPr sz="1850"/>
            </a:lvl8pPr>
            <a:lvl9pPr lvl="8" rtl="0" algn="r">
              <a:lnSpc>
                <a:spcPct val="115000"/>
              </a:lnSpc>
              <a:spcBef>
                <a:spcPts val="0"/>
              </a:spcBef>
              <a:spcAft>
                <a:spcPts val="0"/>
              </a:spcAft>
              <a:buSzPts val="1850"/>
              <a:buNone/>
              <a:defRPr sz="1850"/>
            </a:lvl9pPr>
          </a:lstStyle>
          <a:p/>
        </p:txBody>
      </p:sp>
      <p:sp>
        <p:nvSpPr>
          <p:cNvPr id="20" name="Google Shape;20;p3"/>
          <p:cNvSpPr/>
          <p:nvPr/>
        </p:nvSpPr>
        <p:spPr>
          <a:xfrm>
            <a:off x="829110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p:nvPr/>
        </p:nvCxnSpPr>
        <p:spPr>
          <a:xfrm>
            <a:off x="4273200" y="4876025"/>
            <a:ext cx="4870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
    <p:spTree>
      <p:nvGrpSpPr>
        <p:cNvPr id="141" name="Shape 141"/>
        <p:cNvGrpSpPr/>
        <p:nvPr/>
      </p:nvGrpSpPr>
      <p:grpSpPr>
        <a:xfrm>
          <a:off x="0" y="0"/>
          <a:ext cx="0" cy="0"/>
          <a:chOff x="0" y="0"/>
          <a:chExt cx="0" cy="0"/>
        </a:xfrm>
      </p:grpSpPr>
      <p:sp>
        <p:nvSpPr>
          <p:cNvPr id="142" name="Google Shape;142;p21"/>
          <p:cNvSpPr txBox="1"/>
          <p:nvPr>
            <p:ph idx="1" type="body"/>
          </p:nvPr>
        </p:nvSpPr>
        <p:spPr>
          <a:xfrm>
            <a:off x="1691100" y="1759300"/>
            <a:ext cx="5761800" cy="2092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Font typeface="Red Hat Display"/>
              <a:buChar char="■"/>
              <a:defRPr/>
            </a:lvl1pPr>
            <a:lvl2pPr indent="-317500" lvl="1" marL="914400" rtl="0">
              <a:spcBef>
                <a:spcPts val="1600"/>
              </a:spcBef>
              <a:spcAft>
                <a:spcPts val="0"/>
              </a:spcAft>
              <a:buClr>
                <a:srgbClr val="FFFFFF"/>
              </a:buClr>
              <a:buSzPts val="1400"/>
              <a:buFont typeface="Red Hat Display"/>
              <a:buChar char="○"/>
              <a:defRPr/>
            </a:lvl2pPr>
            <a:lvl3pPr indent="-317500" lvl="2" marL="1371600" rtl="0">
              <a:spcBef>
                <a:spcPts val="1600"/>
              </a:spcBef>
              <a:spcAft>
                <a:spcPts val="0"/>
              </a:spcAft>
              <a:buClr>
                <a:srgbClr val="FFFFFF"/>
              </a:buClr>
              <a:buSzPts val="1400"/>
              <a:buFont typeface="Red Hat Display"/>
              <a:buChar char="■"/>
              <a:defRPr/>
            </a:lvl3pPr>
            <a:lvl4pPr indent="-317500" lvl="3" marL="1828800" rtl="0">
              <a:spcBef>
                <a:spcPts val="1600"/>
              </a:spcBef>
              <a:spcAft>
                <a:spcPts val="0"/>
              </a:spcAft>
              <a:buClr>
                <a:srgbClr val="FFFFFF"/>
              </a:buClr>
              <a:buSzPts val="1400"/>
              <a:buFont typeface="Red Hat Display"/>
              <a:buChar char="●"/>
              <a:defRPr/>
            </a:lvl4pPr>
            <a:lvl5pPr indent="-317500" lvl="4" marL="2286000" rtl="0">
              <a:spcBef>
                <a:spcPts val="1600"/>
              </a:spcBef>
              <a:spcAft>
                <a:spcPts val="0"/>
              </a:spcAft>
              <a:buClr>
                <a:srgbClr val="FFFFFF"/>
              </a:buClr>
              <a:buSzPts val="1400"/>
              <a:buFont typeface="Red Hat Display"/>
              <a:buChar char="○"/>
              <a:defRPr/>
            </a:lvl5pPr>
            <a:lvl6pPr indent="-317500" lvl="5" marL="2743200" rtl="0">
              <a:spcBef>
                <a:spcPts val="1600"/>
              </a:spcBef>
              <a:spcAft>
                <a:spcPts val="0"/>
              </a:spcAft>
              <a:buClr>
                <a:srgbClr val="FFFFFF"/>
              </a:buClr>
              <a:buSzPts val="1400"/>
              <a:buFont typeface="Red Hat Display"/>
              <a:buChar char="■"/>
              <a:defRPr/>
            </a:lvl6pPr>
            <a:lvl7pPr indent="-317500" lvl="6" marL="3200400" rtl="0">
              <a:spcBef>
                <a:spcPts val="1600"/>
              </a:spcBef>
              <a:spcAft>
                <a:spcPts val="0"/>
              </a:spcAft>
              <a:buClr>
                <a:srgbClr val="FFFFFF"/>
              </a:buClr>
              <a:buSzPts val="1400"/>
              <a:buFont typeface="Red Hat Display"/>
              <a:buChar char="●"/>
              <a:defRPr/>
            </a:lvl7pPr>
            <a:lvl8pPr indent="-317500" lvl="7" marL="3657600" rtl="0">
              <a:spcBef>
                <a:spcPts val="1600"/>
              </a:spcBef>
              <a:spcAft>
                <a:spcPts val="0"/>
              </a:spcAft>
              <a:buClr>
                <a:srgbClr val="FFFFFF"/>
              </a:buClr>
              <a:buSzPts val="1400"/>
              <a:buFont typeface="Red Hat Display"/>
              <a:buChar char="○"/>
              <a:defRPr/>
            </a:lvl8pPr>
            <a:lvl9pPr indent="-317500" lvl="8" marL="4114800" rtl="0">
              <a:spcBef>
                <a:spcPts val="1600"/>
              </a:spcBef>
              <a:spcAft>
                <a:spcPts val="1600"/>
              </a:spcAft>
              <a:buClr>
                <a:srgbClr val="FFFFFF"/>
              </a:buClr>
              <a:buSzPts val="1400"/>
              <a:buFont typeface="Red Hat Display"/>
              <a:buChar char="■"/>
              <a:defRPr/>
            </a:lvl9pPr>
          </a:lstStyle>
          <a:p/>
        </p:txBody>
      </p:sp>
      <p:sp>
        <p:nvSpPr>
          <p:cNvPr id="143" name="Google Shape;143;p21"/>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44" name="Google Shape;144;p21"/>
          <p:cNvSpPr/>
          <p:nvPr/>
        </p:nvSpPr>
        <p:spPr>
          <a:xfrm flipH="1">
            <a:off x="0" y="4875900"/>
            <a:ext cx="91440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21"/>
          <p:cNvGrpSpPr/>
          <p:nvPr/>
        </p:nvGrpSpPr>
        <p:grpSpPr>
          <a:xfrm>
            <a:off x="276825" y="267475"/>
            <a:ext cx="8860200" cy="4876025"/>
            <a:chOff x="276825" y="267475"/>
            <a:chExt cx="8860200" cy="4876025"/>
          </a:xfrm>
        </p:grpSpPr>
        <p:cxnSp>
          <p:nvCxnSpPr>
            <p:cNvPr id="146" name="Google Shape;146;p21"/>
            <p:cNvCxnSpPr/>
            <p:nvPr/>
          </p:nvCxnSpPr>
          <p:spPr>
            <a:xfrm rot="10800000">
              <a:off x="276825" y="2571900"/>
              <a:ext cx="0" cy="2571600"/>
            </a:xfrm>
            <a:prstGeom prst="straightConnector1">
              <a:avLst/>
            </a:prstGeom>
            <a:noFill/>
            <a:ln cap="flat" cmpd="sng" w="9525">
              <a:solidFill>
                <a:schemeClr val="dk1"/>
              </a:solidFill>
              <a:prstDash val="solid"/>
              <a:round/>
              <a:headEnd len="med" w="med" type="none"/>
              <a:tailEnd len="med" w="med" type="none"/>
            </a:ln>
          </p:spPr>
        </p:cxnSp>
        <p:cxnSp>
          <p:nvCxnSpPr>
            <p:cNvPr id="147" name="Google Shape;147;p21"/>
            <p:cNvCxnSpPr/>
            <p:nvPr/>
          </p:nvCxnSpPr>
          <p:spPr>
            <a:xfrm>
              <a:off x="4565025" y="267475"/>
              <a:ext cx="45720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
    <p:spTree>
      <p:nvGrpSpPr>
        <p:cNvPr id="148" name="Shape 148"/>
        <p:cNvGrpSpPr/>
        <p:nvPr/>
      </p:nvGrpSpPr>
      <p:grpSpPr>
        <a:xfrm>
          <a:off x="0" y="0"/>
          <a:ext cx="0" cy="0"/>
          <a:chOff x="0" y="0"/>
          <a:chExt cx="0" cy="0"/>
        </a:xfrm>
      </p:grpSpPr>
      <p:sp>
        <p:nvSpPr>
          <p:cNvPr id="149" name="Google Shape;149;p22"/>
          <p:cNvSpPr txBox="1"/>
          <p:nvPr>
            <p:ph type="title"/>
          </p:nvPr>
        </p:nvSpPr>
        <p:spPr>
          <a:xfrm>
            <a:off x="948325" y="1409875"/>
            <a:ext cx="4863300" cy="661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50" name="Google Shape;150;p22"/>
          <p:cNvSpPr txBox="1"/>
          <p:nvPr>
            <p:ph idx="1" type="subTitle"/>
          </p:nvPr>
        </p:nvSpPr>
        <p:spPr>
          <a:xfrm>
            <a:off x="948325" y="2172700"/>
            <a:ext cx="4863300" cy="1519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2"/>
              </a:buClr>
              <a:buSzPts val="1400"/>
              <a:buChar char="■"/>
              <a:defRPr/>
            </a:lvl1pPr>
            <a:lvl2pPr lvl="1" rtl="0" algn="ctr">
              <a:lnSpc>
                <a:spcPct val="115000"/>
              </a:lnSpc>
              <a:spcBef>
                <a:spcPts val="0"/>
              </a:spcBef>
              <a:spcAft>
                <a:spcPts val="0"/>
              </a:spcAft>
              <a:buSzPts val="1400"/>
              <a:buChar char="○"/>
              <a:defRPr/>
            </a:lvl2pPr>
            <a:lvl3pPr lvl="2" rtl="0" algn="ctr">
              <a:lnSpc>
                <a:spcPct val="115000"/>
              </a:lnSpc>
              <a:spcBef>
                <a:spcPts val="0"/>
              </a:spcBef>
              <a:spcAft>
                <a:spcPts val="0"/>
              </a:spcAft>
              <a:buSzPts val="1400"/>
              <a:buChar char="■"/>
              <a:defRPr/>
            </a:lvl3pPr>
            <a:lvl4pPr lvl="3" rtl="0" algn="ctr">
              <a:lnSpc>
                <a:spcPct val="115000"/>
              </a:lnSpc>
              <a:spcBef>
                <a:spcPts val="0"/>
              </a:spcBef>
              <a:spcAft>
                <a:spcPts val="0"/>
              </a:spcAft>
              <a:buSzPts val="1400"/>
              <a:buChar char="●"/>
              <a:defRPr/>
            </a:lvl4pPr>
            <a:lvl5pPr lvl="4" rtl="0" algn="ctr">
              <a:lnSpc>
                <a:spcPct val="115000"/>
              </a:lnSpc>
              <a:spcBef>
                <a:spcPts val="0"/>
              </a:spcBef>
              <a:spcAft>
                <a:spcPts val="0"/>
              </a:spcAft>
              <a:buSzPts val="1400"/>
              <a:buChar char="○"/>
              <a:defRPr/>
            </a:lvl5pPr>
            <a:lvl6pPr lvl="5" rtl="0" algn="ctr">
              <a:lnSpc>
                <a:spcPct val="115000"/>
              </a:lnSpc>
              <a:spcBef>
                <a:spcPts val="0"/>
              </a:spcBef>
              <a:spcAft>
                <a:spcPts val="0"/>
              </a:spcAft>
              <a:buSzPts val="1400"/>
              <a:buChar char="■"/>
              <a:defRPr/>
            </a:lvl6pPr>
            <a:lvl7pPr lvl="6" rtl="0" algn="ctr">
              <a:lnSpc>
                <a:spcPct val="115000"/>
              </a:lnSpc>
              <a:spcBef>
                <a:spcPts val="0"/>
              </a:spcBef>
              <a:spcAft>
                <a:spcPts val="0"/>
              </a:spcAft>
              <a:buSzPts val="1400"/>
              <a:buChar char="●"/>
              <a:defRPr/>
            </a:lvl7pPr>
            <a:lvl8pPr lvl="7" rtl="0" algn="ctr">
              <a:lnSpc>
                <a:spcPct val="115000"/>
              </a:lnSpc>
              <a:spcBef>
                <a:spcPts val="0"/>
              </a:spcBef>
              <a:spcAft>
                <a:spcPts val="0"/>
              </a:spcAft>
              <a:buSzPts val="1400"/>
              <a:buChar char="○"/>
              <a:defRPr/>
            </a:lvl8pPr>
            <a:lvl9pPr lvl="8" rtl="0" algn="ctr">
              <a:lnSpc>
                <a:spcPct val="115000"/>
              </a:lnSpc>
              <a:spcBef>
                <a:spcPts val="0"/>
              </a:spcBef>
              <a:spcAft>
                <a:spcPts val="0"/>
              </a:spcAft>
              <a:buSzPts val="1400"/>
              <a:buChar char="■"/>
              <a:defRPr/>
            </a:lvl9pPr>
          </a:lstStyle>
          <a:p/>
        </p:txBody>
      </p:sp>
      <p:sp>
        <p:nvSpPr>
          <p:cNvPr id="151" name="Google Shape;151;p22"/>
          <p:cNvSpPr/>
          <p:nvPr/>
        </p:nvSpPr>
        <p:spPr>
          <a:xfrm flipH="1" rot="10800000">
            <a:off x="829110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22"/>
          <p:cNvGrpSpPr/>
          <p:nvPr/>
        </p:nvGrpSpPr>
        <p:grpSpPr>
          <a:xfrm flipH="1" rot="10800000">
            <a:off x="-55375" y="0"/>
            <a:ext cx="9199250" cy="4604000"/>
            <a:chOff x="-55375" y="539500"/>
            <a:chExt cx="9199250" cy="4604000"/>
          </a:xfrm>
        </p:grpSpPr>
        <p:cxnSp>
          <p:nvCxnSpPr>
            <p:cNvPr id="153" name="Google Shape;153;p22"/>
            <p:cNvCxnSpPr/>
            <p:nvPr/>
          </p:nvCxnSpPr>
          <p:spPr>
            <a:xfrm>
              <a:off x="-55375" y="4608575"/>
              <a:ext cx="4571700" cy="0"/>
            </a:xfrm>
            <a:prstGeom prst="straightConnector1">
              <a:avLst/>
            </a:prstGeom>
            <a:noFill/>
            <a:ln cap="flat" cmpd="sng" w="9525">
              <a:solidFill>
                <a:schemeClr val="dk1"/>
              </a:solidFill>
              <a:prstDash val="solid"/>
              <a:round/>
              <a:headEnd len="med" w="med" type="none"/>
              <a:tailEnd len="med" w="med" type="none"/>
            </a:ln>
          </p:spPr>
        </p:cxnSp>
        <p:cxnSp>
          <p:nvCxnSpPr>
            <p:cNvPr id="154" name="Google Shape;154;p22"/>
            <p:cNvCxnSpPr/>
            <p:nvPr/>
          </p:nvCxnSpPr>
          <p:spPr>
            <a:xfrm>
              <a:off x="4585075" y="539500"/>
              <a:ext cx="4558800" cy="0"/>
            </a:xfrm>
            <a:prstGeom prst="straightConnector1">
              <a:avLst/>
            </a:prstGeom>
            <a:noFill/>
            <a:ln cap="flat" cmpd="sng" w="9525">
              <a:solidFill>
                <a:schemeClr val="dk1"/>
              </a:solidFill>
              <a:prstDash val="solid"/>
              <a:round/>
              <a:headEnd len="med" w="med" type="none"/>
              <a:tailEnd len="med" w="med" type="none"/>
            </a:ln>
          </p:spPr>
        </p:cxnSp>
        <p:cxnSp>
          <p:nvCxnSpPr>
            <p:cNvPr id="155" name="Google Shape;155;p22"/>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_1_1">
    <p:spTree>
      <p:nvGrpSpPr>
        <p:cNvPr id="156" name="Shape 156"/>
        <p:cNvGrpSpPr/>
        <p:nvPr/>
      </p:nvGrpSpPr>
      <p:grpSpPr>
        <a:xfrm>
          <a:off x="0" y="0"/>
          <a:ext cx="0" cy="0"/>
          <a:chOff x="0" y="0"/>
          <a:chExt cx="0" cy="0"/>
        </a:xfrm>
      </p:grpSpPr>
      <p:sp>
        <p:nvSpPr>
          <p:cNvPr id="157" name="Google Shape;157;p23"/>
          <p:cNvSpPr txBox="1"/>
          <p:nvPr>
            <p:ph type="title"/>
          </p:nvPr>
        </p:nvSpPr>
        <p:spPr>
          <a:xfrm>
            <a:off x="1262175" y="1405950"/>
            <a:ext cx="2630100" cy="1139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58" name="Google Shape;158;p23"/>
          <p:cNvSpPr txBox="1"/>
          <p:nvPr>
            <p:ph idx="1" type="subTitle"/>
          </p:nvPr>
        </p:nvSpPr>
        <p:spPr>
          <a:xfrm>
            <a:off x="1262175" y="2545038"/>
            <a:ext cx="2630100" cy="1143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59" name="Google Shape;159;p23"/>
          <p:cNvSpPr/>
          <p:nvPr/>
        </p:nvSpPr>
        <p:spPr>
          <a:xfrm rot="10800000">
            <a:off x="125" y="0"/>
            <a:ext cx="716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23"/>
          <p:cNvGrpSpPr/>
          <p:nvPr/>
        </p:nvGrpSpPr>
        <p:grpSpPr>
          <a:xfrm rot="10800000">
            <a:off x="0" y="363100"/>
            <a:ext cx="8860200" cy="4780400"/>
            <a:chOff x="283800" y="0"/>
            <a:chExt cx="8860200" cy="4780400"/>
          </a:xfrm>
        </p:grpSpPr>
        <p:cxnSp>
          <p:nvCxnSpPr>
            <p:cNvPr id="161" name="Google Shape;161;p23"/>
            <p:cNvCxnSpPr/>
            <p:nvPr/>
          </p:nvCxnSpPr>
          <p:spPr>
            <a:xfrm>
              <a:off x="4273200" y="4780400"/>
              <a:ext cx="4870800" cy="0"/>
            </a:xfrm>
            <a:prstGeom prst="straightConnector1">
              <a:avLst/>
            </a:prstGeom>
            <a:noFill/>
            <a:ln cap="flat" cmpd="sng" w="9525">
              <a:solidFill>
                <a:schemeClr val="dk1"/>
              </a:solidFill>
              <a:prstDash val="solid"/>
              <a:round/>
              <a:headEnd len="med" w="med" type="none"/>
              <a:tailEnd len="med" w="med" type="none"/>
            </a:ln>
          </p:spPr>
        </p:cxnSp>
        <p:cxnSp>
          <p:nvCxnSpPr>
            <p:cNvPr id="162" name="Google Shape;162;p23"/>
            <p:cNvCxnSpPr/>
            <p:nvPr/>
          </p:nvCxnSpPr>
          <p:spPr>
            <a:xfrm rot="10800000">
              <a:off x="283800" y="0"/>
              <a:ext cx="0" cy="41310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_1">
    <p:spTree>
      <p:nvGrpSpPr>
        <p:cNvPr id="163" name="Shape 163"/>
        <p:cNvGrpSpPr/>
        <p:nvPr/>
      </p:nvGrpSpPr>
      <p:grpSpPr>
        <a:xfrm>
          <a:off x="0" y="0"/>
          <a:ext cx="0" cy="0"/>
          <a:chOff x="0" y="0"/>
          <a:chExt cx="0" cy="0"/>
        </a:xfrm>
      </p:grpSpPr>
      <p:sp>
        <p:nvSpPr>
          <p:cNvPr id="164" name="Google Shape;164;p24"/>
          <p:cNvSpPr txBox="1"/>
          <p:nvPr>
            <p:ph type="title"/>
          </p:nvPr>
        </p:nvSpPr>
        <p:spPr>
          <a:xfrm>
            <a:off x="4746788" y="1405950"/>
            <a:ext cx="2630100" cy="1139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100"/>
              <a:buNone/>
              <a:defRPr/>
            </a:lvl1pPr>
            <a:lvl2pPr lvl="1" rtl="0" algn="r">
              <a:spcBef>
                <a:spcPts val="0"/>
              </a:spcBef>
              <a:spcAft>
                <a:spcPts val="0"/>
              </a:spcAft>
              <a:buSzPts val="3100"/>
              <a:buNone/>
              <a:defRPr/>
            </a:lvl2pPr>
            <a:lvl3pPr lvl="2" rtl="0" algn="r">
              <a:spcBef>
                <a:spcPts val="0"/>
              </a:spcBef>
              <a:spcAft>
                <a:spcPts val="0"/>
              </a:spcAft>
              <a:buSzPts val="3100"/>
              <a:buNone/>
              <a:defRPr/>
            </a:lvl3pPr>
            <a:lvl4pPr lvl="3" rtl="0" algn="r">
              <a:spcBef>
                <a:spcPts val="0"/>
              </a:spcBef>
              <a:spcAft>
                <a:spcPts val="0"/>
              </a:spcAft>
              <a:buSzPts val="3100"/>
              <a:buNone/>
              <a:defRPr/>
            </a:lvl4pPr>
            <a:lvl5pPr lvl="4" rtl="0" algn="r">
              <a:spcBef>
                <a:spcPts val="0"/>
              </a:spcBef>
              <a:spcAft>
                <a:spcPts val="0"/>
              </a:spcAft>
              <a:buSzPts val="3100"/>
              <a:buNone/>
              <a:defRPr/>
            </a:lvl5pPr>
            <a:lvl6pPr lvl="5" rtl="0" algn="r">
              <a:spcBef>
                <a:spcPts val="0"/>
              </a:spcBef>
              <a:spcAft>
                <a:spcPts val="0"/>
              </a:spcAft>
              <a:buSzPts val="3100"/>
              <a:buNone/>
              <a:defRPr/>
            </a:lvl6pPr>
            <a:lvl7pPr lvl="6" rtl="0" algn="r">
              <a:spcBef>
                <a:spcPts val="0"/>
              </a:spcBef>
              <a:spcAft>
                <a:spcPts val="0"/>
              </a:spcAft>
              <a:buSzPts val="3100"/>
              <a:buNone/>
              <a:defRPr/>
            </a:lvl7pPr>
            <a:lvl8pPr lvl="7" rtl="0" algn="r">
              <a:spcBef>
                <a:spcPts val="0"/>
              </a:spcBef>
              <a:spcAft>
                <a:spcPts val="0"/>
              </a:spcAft>
              <a:buSzPts val="3100"/>
              <a:buNone/>
              <a:defRPr/>
            </a:lvl8pPr>
            <a:lvl9pPr lvl="8" rtl="0" algn="r">
              <a:spcBef>
                <a:spcPts val="0"/>
              </a:spcBef>
              <a:spcAft>
                <a:spcPts val="0"/>
              </a:spcAft>
              <a:buSzPts val="3100"/>
              <a:buNone/>
              <a:defRPr/>
            </a:lvl9pPr>
          </a:lstStyle>
          <a:p/>
        </p:txBody>
      </p:sp>
      <p:sp>
        <p:nvSpPr>
          <p:cNvPr id="165" name="Google Shape;165;p24"/>
          <p:cNvSpPr txBox="1"/>
          <p:nvPr>
            <p:ph idx="1" type="subTitle"/>
          </p:nvPr>
        </p:nvSpPr>
        <p:spPr>
          <a:xfrm>
            <a:off x="4746788" y="2545038"/>
            <a:ext cx="2630100" cy="11436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a:lvl1pPr>
            <a:lvl2pPr lvl="1" rtl="0" algn="r">
              <a:lnSpc>
                <a:spcPct val="115000"/>
              </a:lnSpc>
              <a:spcBef>
                <a:spcPts val="0"/>
              </a:spcBef>
              <a:spcAft>
                <a:spcPts val="0"/>
              </a:spcAft>
              <a:buSzPts val="1400"/>
              <a:buNone/>
              <a:defRPr/>
            </a:lvl2pPr>
            <a:lvl3pPr lvl="2" rtl="0" algn="r">
              <a:lnSpc>
                <a:spcPct val="115000"/>
              </a:lnSpc>
              <a:spcBef>
                <a:spcPts val="0"/>
              </a:spcBef>
              <a:spcAft>
                <a:spcPts val="0"/>
              </a:spcAft>
              <a:buSzPts val="1400"/>
              <a:buNone/>
              <a:defRPr/>
            </a:lvl3pPr>
            <a:lvl4pPr lvl="3" rtl="0" algn="r">
              <a:lnSpc>
                <a:spcPct val="115000"/>
              </a:lnSpc>
              <a:spcBef>
                <a:spcPts val="0"/>
              </a:spcBef>
              <a:spcAft>
                <a:spcPts val="0"/>
              </a:spcAft>
              <a:buSzPts val="1400"/>
              <a:buNone/>
              <a:defRPr/>
            </a:lvl4pPr>
            <a:lvl5pPr lvl="4" rtl="0" algn="r">
              <a:lnSpc>
                <a:spcPct val="115000"/>
              </a:lnSpc>
              <a:spcBef>
                <a:spcPts val="0"/>
              </a:spcBef>
              <a:spcAft>
                <a:spcPts val="0"/>
              </a:spcAft>
              <a:buSzPts val="1400"/>
              <a:buNone/>
              <a:defRPr/>
            </a:lvl5pPr>
            <a:lvl6pPr lvl="5" rtl="0" algn="r">
              <a:lnSpc>
                <a:spcPct val="115000"/>
              </a:lnSpc>
              <a:spcBef>
                <a:spcPts val="0"/>
              </a:spcBef>
              <a:spcAft>
                <a:spcPts val="0"/>
              </a:spcAft>
              <a:buSzPts val="1400"/>
              <a:buNone/>
              <a:defRPr/>
            </a:lvl6pPr>
            <a:lvl7pPr lvl="6" rtl="0" algn="r">
              <a:lnSpc>
                <a:spcPct val="115000"/>
              </a:lnSpc>
              <a:spcBef>
                <a:spcPts val="0"/>
              </a:spcBef>
              <a:spcAft>
                <a:spcPts val="0"/>
              </a:spcAft>
              <a:buSzPts val="1400"/>
              <a:buNone/>
              <a:defRPr/>
            </a:lvl7pPr>
            <a:lvl8pPr lvl="7" rtl="0" algn="r">
              <a:lnSpc>
                <a:spcPct val="115000"/>
              </a:lnSpc>
              <a:spcBef>
                <a:spcPts val="0"/>
              </a:spcBef>
              <a:spcAft>
                <a:spcPts val="0"/>
              </a:spcAft>
              <a:buSzPts val="1400"/>
              <a:buNone/>
              <a:defRPr/>
            </a:lvl8pPr>
            <a:lvl9pPr lvl="8" rtl="0" algn="r">
              <a:lnSpc>
                <a:spcPct val="115000"/>
              </a:lnSpc>
              <a:spcBef>
                <a:spcPts val="0"/>
              </a:spcBef>
              <a:spcAft>
                <a:spcPts val="0"/>
              </a:spcAft>
              <a:buSzPts val="1400"/>
              <a:buNone/>
              <a:defRPr/>
            </a:lvl9pPr>
          </a:lstStyle>
          <a:p/>
        </p:txBody>
      </p:sp>
      <p:grpSp>
        <p:nvGrpSpPr>
          <p:cNvPr id="166" name="Google Shape;166;p24"/>
          <p:cNvGrpSpPr/>
          <p:nvPr/>
        </p:nvGrpSpPr>
        <p:grpSpPr>
          <a:xfrm flipH="1">
            <a:off x="0" y="0"/>
            <a:ext cx="9144075" cy="5143500"/>
            <a:chOff x="0" y="0"/>
            <a:chExt cx="9144075" cy="5143500"/>
          </a:xfrm>
        </p:grpSpPr>
        <p:grpSp>
          <p:nvGrpSpPr>
            <p:cNvPr id="167" name="Google Shape;167;p24"/>
            <p:cNvGrpSpPr/>
            <p:nvPr/>
          </p:nvGrpSpPr>
          <p:grpSpPr>
            <a:xfrm>
              <a:off x="0" y="0"/>
              <a:ext cx="9144075" cy="5143500"/>
              <a:chOff x="0" y="0"/>
              <a:chExt cx="9144075" cy="5143500"/>
            </a:xfrm>
          </p:grpSpPr>
          <p:sp>
            <p:nvSpPr>
              <p:cNvPr id="168" name="Google Shape;168;p24"/>
              <p:cNvSpPr/>
              <p:nvPr/>
            </p:nvSpPr>
            <p:spPr>
              <a:xfrm>
                <a:off x="4185975" y="4608575"/>
                <a:ext cx="4958100" cy="529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24"/>
            <p:cNvGrpSpPr/>
            <p:nvPr/>
          </p:nvGrpSpPr>
          <p:grpSpPr>
            <a:xfrm>
              <a:off x="150" y="539500"/>
              <a:ext cx="8430625" cy="4604000"/>
              <a:chOff x="150" y="539500"/>
              <a:chExt cx="8430625" cy="4604000"/>
            </a:xfrm>
          </p:grpSpPr>
          <p:cxnSp>
            <p:nvCxnSpPr>
              <p:cNvPr id="171" name="Google Shape;171;p24"/>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cxnSp>
            <p:nvCxnSpPr>
              <p:cNvPr id="172" name="Google Shape;172;p24"/>
              <p:cNvCxnSpPr/>
              <p:nvPr/>
            </p:nvCxnSpPr>
            <p:spPr>
              <a:xfrm rot="10800000">
                <a:off x="150" y="539500"/>
                <a:ext cx="4336800" cy="0"/>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73" name="Shape 173"/>
        <p:cNvGrpSpPr/>
        <p:nvPr/>
      </p:nvGrpSpPr>
      <p:grpSpPr>
        <a:xfrm>
          <a:off x="0" y="0"/>
          <a:ext cx="0" cy="0"/>
          <a:chOff x="0" y="0"/>
          <a:chExt cx="0" cy="0"/>
        </a:xfrm>
      </p:grpSpPr>
      <p:sp>
        <p:nvSpPr>
          <p:cNvPr id="174" name="Google Shape;174;p25"/>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75" name="Google Shape;175;p25"/>
          <p:cNvSpPr txBox="1"/>
          <p:nvPr>
            <p:ph idx="1" type="body"/>
          </p:nvPr>
        </p:nvSpPr>
        <p:spPr>
          <a:xfrm>
            <a:off x="713225" y="1682875"/>
            <a:ext cx="3780900" cy="2734800"/>
          </a:xfrm>
          <a:prstGeom prst="rect">
            <a:avLst/>
          </a:prstGeom>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Char char="■"/>
              <a:defRPr/>
            </a:lvl1pPr>
            <a:lvl2pPr indent="-317500" lvl="1" marL="914400" rtl="0">
              <a:lnSpc>
                <a:spcPct val="115000"/>
              </a:lnSpc>
              <a:spcBef>
                <a:spcPts val="0"/>
              </a:spcBef>
              <a:spcAft>
                <a:spcPts val="0"/>
              </a:spcAft>
              <a:buSzPts val="1400"/>
              <a:buFont typeface="Chivo"/>
              <a:buChar char="○"/>
              <a:defRPr/>
            </a:lvl2pPr>
            <a:lvl3pPr indent="-317500" lvl="2" marL="1371600" rtl="0">
              <a:lnSpc>
                <a:spcPct val="115000"/>
              </a:lnSpc>
              <a:spcBef>
                <a:spcPts val="1600"/>
              </a:spcBef>
              <a:spcAft>
                <a:spcPts val="0"/>
              </a:spcAft>
              <a:buSzPts val="1400"/>
              <a:buFont typeface="Chivo"/>
              <a:buChar char="■"/>
              <a:defRPr/>
            </a:lvl3pPr>
            <a:lvl4pPr indent="-317500" lvl="3" marL="1828800" rtl="0">
              <a:lnSpc>
                <a:spcPct val="115000"/>
              </a:lnSpc>
              <a:spcBef>
                <a:spcPts val="1600"/>
              </a:spcBef>
              <a:spcAft>
                <a:spcPts val="0"/>
              </a:spcAft>
              <a:buSzPts val="1400"/>
              <a:buFont typeface="Chivo"/>
              <a:buChar char="●"/>
              <a:defRPr/>
            </a:lvl4pPr>
            <a:lvl5pPr indent="-317500" lvl="4" marL="2286000" rtl="0">
              <a:lnSpc>
                <a:spcPct val="115000"/>
              </a:lnSpc>
              <a:spcBef>
                <a:spcPts val="1600"/>
              </a:spcBef>
              <a:spcAft>
                <a:spcPts val="0"/>
              </a:spcAft>
              <a:buSzPts val="1400"/>
              <a:buFont typeface="Chivo"/>
              <a:buChar char="○"/>
              <a:defRPr/>
            </a:lvl5pPr>
            <a:lvl6pPr indent="-317500" lvl="5" marL="2743200" rtl="0">
              <a:lnSpc>
                <a:spcPct val="115000"/>
              </a:lnSpc>
              <a:spcBef>
                <a:spcPts val="1600"/>
              </a:spcBef>
              <a:spcAft>
                <a:spcPts val="0"/>
              </a:spcAft>
              <a:buSzPts val="1400"/>
              <a:buFont typeface="Chivo"/>
              <a:buChar char="■"/>
              <a:defRPr/>
            </a:lvl6pPr>
            <a:lvl7pPr indent="-317500" lvl="6" marL="3200400" rtl="0">
              <a:lnSpc>
                <a:spcPct val="115000"/>
              </a:lnSpc>
              <a:spcBef>
                <a:spcPts val="1600"/>
              </a:spcBef>
              <a:spcAft>
                <a:spcPts val="0"/>
              </a:spcAft>
              <a:buSzPts val="1400"/>
              <a:buFont typeface="Chivo"/>
              <a:buChar char="●"/>
              <a:defRPr/>
            </a:lvl7pPr>
            <a:lvl8pPr indent="-317500" lvl="7" marL="3657600" rtl="0">
              <a:lnSpc>
                <a:spcPct val="115000"/>
              </a:lnSpc>
              <a:spcBef>
                <a:spcPts val="1600"/>
              </a:spcBef>
              <a:spcAft>
                <a:spcPts val="0"/>
              </a:spcAft>
              <a:buSzPts val="1400"/>
              <a:buFont typeface="Chivo"/>
              <a:buChar char="○"/>
              <a:defRPr/>
            </a:lvl8pPr>
            <a:lvl9pPr indent="-317500" lvl="8" marL="4114800" rtl="0">
              <a:lnSpc>
                <a:spcPct val="115000"/>
              </a:lnSpc>
              <a:spcBef>
                <a:spcPts val="1600"/>
              </a:spcBef>
              <a:spcAft>
                <a:spcPts val="1600"/>
              </a:spcAft>
              <a:buSzPts val="1400"/>
              <a:buFont typeface="Chivo"/>
              <a:buChar char="■"/>
              <a:defRPr/>
            </a:lvl9pPr>
          </a:lstStyle>
          <a:p/>
        </p:txBody>
      </p:sp>
      <p:sp>
        <p:nvSpPr>
          <p:cNvPr id="176" name="Google Shape;176;p25"/>
          <p:cNvSpPr txBox="1"/>
          <p:nvPr>
            <p:ph idx="2" type="body"/>
          </p:nvPr>
        </p:nvSpPr>
        <p:spPr>
          <a:xfrm>
            <a:off x="4651325" y="1682875"/>
            <a:ext cx="3780900" cy="2734800"/>
          </a:xfrm>
          <a:prstGeom prst="rect">
            <a:avLst/>
          </a:prstGeom>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Char char="■"/>
              <a:defRPr/>
            </a:lvl1pPr>
            <a:lvl2pPr indent="-317500" lvl="1" marL="914400" rtl="0">
              <a:lnSpc>
                <a:spcPct val="115000"/>
              </a:lnSpc>
              <a:spcBef>
                <a:spcPts val="0"/>
              </a:spcBef>
              <a:spcAft>
                <a:spcPts val="0"/>
              </a:spcAft>
              <a:buSzPts val="1400"/>
              <a:buFont typeface="Chivo"/>
              <a:buChar char="○"/>
              <a:defRPr/>
            </a:lvl2pPr>
            <a:lvl3pPr indent="-317500" lvl="2" marL="1371600" rtl="0">
              <a:lnSpc>
                <a:spcPct val="115000"/>
              </a:lnSpc>
              <a:spcBef>
                <a:spcPts val="1600"/>
              </a:spcBef>
              <a:spcAft>
                <a:spcPts val="0"/>
              </a:spcAft>
              <a:buSzPts val="1400"/>
              <a:buFont typeface="Chivo"/>
              <a:buChar char="■"/>
              <a:defRPr/>
            </a:lvl3pPr>
            <a:lvl4pPr indent="-317500" lvl="3" marL="1828800" rtl="0">
              <a:lnSpc>
                <a:spcPct val="115000"/>
              </a:lnSpc>
              <a:spcBef>
                <a:spcPts val="1600"/>
              </a:spcBef>
              <a:spcAft>
                <a:spcPts val="0"/>
              </a:spcAft>
              <a:buSzPts val="1400"/>
              <a:buFont typeface="Chivo"/>
              <a:buChar char="●"/>
              <a:defRPr/>
            </a:lvl4pPr>
            <a:lvl5pPr indent="-317500" lvl="4" marL="2286000" rtl="0">
              <a:lnSpc>
                <a:spcPct val="115000"/>
              </a:lnSpc>
              <a:spcBef>
                <a:spcPts val="1600"/>
              </a:spcBef>
              <a:spcAft>
                <a:spcPts val="0"/>
              </a:spcAft>
              <a:buSzPts val="1400"/>
              <a:buFont typeface="Chivo"/>
              <a:buChar char="○"/>
              <a:defRPr/>
            </a:lvl5pPr>
            <a:lvl6pPr indent="-317500" lvl="5" marL="2743200" rtl="0">
              <a:lnSpc>
                <a:spcPct val="115000"/>
              </a:lnSpc>
              <a:spcBef>
                <a:spcPts val="1600"/>
              </a:spcBef>
              <a:spcAft>
                <a:spcPts val="0"/>
              </a:spcAft>
              <a:buSzPts val="1400"/>
              <a:buFont typeface="Chivo"/>
              <a:buChar char="■"/>
              <a:defRPr/>
            </a:lvl6pPr>
            <a:lvl7pPr indent="-317500" lvl="6" marL="3200400" rtl="0">
              <a:lnSpc>
                <a:spcPct val="115000"/>
              </a:lnSpc>
              <a:spcBef>
                <a:spcPts val="1600"/>
              </a:spcBef>
              <a:spcAft>
                <a:spcPts val="0"/>
              </a:spcAft>
              <a:buSzPts val="1400"/>
              <a:buFont typeface="Chivo"/>
              <a:buChar char="●"/>
              <a:defRPr/>
            </a:lvl7pPr>
            <a:lvl8pPr indent="-317500" lvl="7" marL="3657600" rtl="0">
              <a:lnSpc>
                <a:spcPct val="115000"/>
              </a:lnSpc>
              <a:spcBef>
                <a:spcPts val="1600"/>
              </a:spcBef>
              <a:spcAft>
                <a:spcPts val="0"/>
              </a:spcAft>
              <a:buSzPts val="1400"/>
              <a:buFont typeface="Chivo"/>
              <a:buChar char="○"/>
              <a:defRPr/>
            </a:lvl8pPr>
            <a:lvl9pPr indent="-317500" lvl="8" marL="4114800" rtl="0">
              <a:lnSpc>
                <a:spcPct val="115000"/>
              </a:lnSpc>
              <a:spcBef>
                <a:spcPts val="1600"/>
              </a:spcBef>
              <a:spcAft>
                <a:spcPts val="1600"/>
              </a:spcAft>
              <a:buSzPts val="1400"/>
              <a:buFont typeface="Chivo"/>
              <a:buChar char="■"/>
              <a:defRPr/>
            </a:lvl9pPr>
          </a:lstStyle>
          <a:p/>
        </p:txBody>
      </p:sp>
      <p:sp>
        <p:nvSpPr>
          <p:cNvPr id="177" name="Google Shape;177;p25"/>
          <p:cNvSpPr txBox="1"/>
          <p:nvPr>
            <p:ph idx="3" type="subTitle"/>
          </p:nvPr>
        </p:nvSpPr>
        <p:spPr>
          <a:xfrm>
            <a:off x="713250" y="1217050"/>
            <a:ext cx="7717500" cy="400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8" name="Google Shape;178;p25"/>
          <p:cNvSpPr/>
          <p:nvPr/>
        </p:nvSpPr>
        <p:spPr>
          <a:xfrm flipH="1">
            <a:off x="713400" y="4876025"/>
            <a:ext cx="84306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25"/>
          <p:cNvGrpSpPr/>
          <p:nvPr/>
        </p:nvGrpSpPr>
        <p:grpSpPr>
          <a:xfrm>
            <a:off x="283800" y="-4100"/>
            <a:ext cx="8576400" cy="5147625"/>
            <a:chOff x="283800" y="-4100"/>
            <a:chExt cx="8576400" cy="5147625"/>
          </a:xfrm>
        </p:grpSpPr>
        <p:cxnSp>
          <p:nvCxnSpPr>
            <p:cNvPr id="180" name="Google Shape;180;p25"/>
            <p:cNvCxnSpPr/>
            <p:nvPr/>
          </p:nvCxnSpPr>
          <p:spPr>
            <a:xfrm>
              <a:off x="8860200" y="2571925"/>
              <a:ext cx="0" cy="257160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25"/>
            <p:cNvCxnSpPr/>
            <p:nvPr/>
          </p:nvCxnSpPr>
          <p:spPr>
            <a:xfrm>
              <a:off x="283800" y="-4100"/>
              <a:ext cx="0" cy="2575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_1">
    <p:spTree>
      <p:nvGrpSpPr>
        <p:cNvPr id="182" name="Shape 182"/>
        <p:cNvGrpSpPr/>
        <p:nvPr/>
      </p:nvGrpSpPr>
      <p:grpSpPr>
        <a:xfrm>
          <a:off x="0" y="0"/>
          <a:ext cx="0" cy="0"/>
          <a:chOff x="0" y="0"/>
          <a:chExt cx="0" cy="0"/>
        </a:xfrm>
      </p:grpSpPr>
      <p:sp>
        <p:nvSpPr>
          <p:cNvPr id="183" name="Google Shape;183;p26"/>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84" name="Google Shape;184;p26"/>
          <p:cNvSpPr txBox="1"/>
          <p:nvPr>
            <p:ph idx="1" type="subTitle"/>
          </p:nvPr>
        </p:nvSpPr>
        <p:spPr>
          <a:xfrm>
            <a:off x="1106875" y="1964500"/>
            <a:ext cx="3200400" cy="1887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5" name="Google Shape;185;p26"/>
          <p:cNvSpPr txBox="1"/>
          <p:nvPr>
            <p:ph idx="2" type="subTitle"/>
          </p:nvPr>
        </p:nvSpPr>
        <p:spPr>
          <a:xfrm>
            <a:off x="4836725" y="1964500"/>
            <a:ext cx="3200400" cy="1887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6" name="Google Shape;186;p26"/>
          <p:cNvSpPr/>
          <p:nvPr/>
        </p:nvSpPr>
        <p:spPr>
          <a:xfrm rot="10800000">
            <a:off x="8860200" y="-26"/>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6"/>
          <p:cNvGrpSpPr/>
          <p:nvPr/>
        </p:nvGrpSpPr>
        <p:grpSpPr>
          <a:xfrm rot="10800000">
            <a:off x="-125" y="267450"/>
            <a:ext cx="9002225" cy="4876050"/>
            <a:chOff x="141900" y="-26"/>
            <a:chExt cx="9002225" cy="4876050"/>
          </a:xfrm>
        </p:grpSpPr>
        <p:cxnSp>
          <p:nvCxnSpPr>
            <p:cNvPr id="188" name="Google Shape;188;p26"/>
            <p:cNvCxnSpPr/>
            <p:nvPr/>
          </p:nvCxnSpPr>
          <p:spPr>
            <a:xfrm>
              <a:off x="7404125" y="4876024"/>
              <a:ext cx="1740000" cy="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26"/>
            <p:cNvCxnSpPr/>
            <p:nvPr/>
          </p:nvCxnSpPr>
          <p:spPr>
            <a:xfrm rot="10800000">
              <a:off x="141900" y="-26"/>
              <a:ext cx="0" cy="3958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90" name="Shape 190"/>
        <p:cNvGrpSpPr/>
        <p:nvPr/>
      </p:nvGrpSpPr>
      <p:grpSpPr>
        <a:xfrm>
          <a:off x="0" y="0"/>
          <a:ext cx="0" cy="0"/>
          <a:chOff x="0" y="0"/>
          <a:chExt cx="0" cy="0"/>
        </a:xfrm>
      </p:grpSpPr>
      <p:sp>
        <p:nvSpPr>
          <p:cNvPr id="191" name="Google Shape;191;p27"/>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92" name="Google Shape;192;p27"/>
          <p:cNvSpPr txBox="1"/>
          <p:nvPr>
            <p:ph idx="1" type="subTitle"/>
          </p:nvPr>
        </p:nvSpPr>
        <p:spPr>
          <a:xfrm>
            <a:off x="713263" y="340652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3" name="Google Shape;193;p27"/>
          <p:cNvSpPr txBox="1"/>
          <p:nvPr>
            <p:ph idx="2" type="subTitle"/>
          </p:nvPr>
        </p:nvSpPr>
        <p:spPr>
          <a:xfrm>
            <a:off x="713263" y="2785375"/>
            <a:ext cx="24003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194" name="Google Shape;194;p27"/>
          <p:cNvSpPr txBox="1"/>
          <p:nvPr>
            <p:ph idx="3" type="subTitle"/>
          </p:nvPr>
        </p:nvSpPr>
        <p:spPr>
          <a:xfrm>
            <a:off x="6030438" y="340652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5" name="Google Shape;195;p27"/>
          <p:cNvSpPr txBox="1"/>
          <p:nvPr>
            <p:ph idx="4" type="subTitle"/>
          </p:nvPr>
        </p:nvSpPr>
        <p:spPr>
          <a:xfrm>
            <a:off x="6030438" y="2782400"/>
            <a:ext cx="24003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196" name="Google Shape;196;p27"/>
          <p:cNvSpPr txBox="1"/>
          <p:nvPr>
            <p:ph idx="5" type="subTitle"/>
          </p:nvPr>
        </p:nvSpPr>
        <p:spPr>
          <a:xfrm>
            <a:off x="3371850" y="340652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7" name="Google Shape;197;p27"/>
          <p:cNvSpPr txBox="1"/>
          <p:nvPr>
            <p:ph idx="6" type="subTitle"/>
          </p:nvPr>
        </p:nvSpPr>
        <p:spPr>
          <a:xfrm>
            <a:off x="3371850" y="2782400"/>
            <a:ext cx="24003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spTree>
      <p:nvGrpSpPr>
        <p:cNvPr id="198" name="Shape 198"/>
        <p:cNvGrpSpPr/>
        <p:nvPr/>
      </p:nvGrpSpPr>
      <p:grpSpPr>
        <a:xfrm>
          <a:off x="0" y="0"/>
          <a:ext cx="0" cy="0"/>
          <a:chOff x="0" y="0"/>
          <a:chExt cx="0" cy="0"/>
        </a:xfrm>
      </p:grpSpPr>
      <p:sp>
        <p:nvSpPr>
          <p:cNvPr id="199" name="Google Shape;199;p28"/>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00" name="Google Shape;200;p28"/>
          <p:cNvSpPr txBox="1"/>
          <p:nvPr>
            <p:ph idx="1" type="subTitle"/>
          </p:nvPr>
        </p:nvSpPr>
        <p:spPr>
          <a:xfrm>
            <a:off x="865625" y="3694227"/>
            <a:ext cx="2262600" cy="648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1" name="Google Shape;201;p28"/>
          <p:cNvSpPr txBox="1"/>
          <p:nvPr>
            <p:ph idx="2" type="subTitle"/>
          </p:nvPr>
        </p:nvSpPr>
        <p:spPr>
          <a:xfrm>
            <a:off x="865625" y="3103975"/>
            <a:ext cx="22626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02" name="Google Shape;202;p28"/>
          <p:cNvSpPr txBox="1"/>
          <p:nvPr>
            <p:ph idx="3" type="subTitle"/>
          </p:nvPr>
        </p:nvSpPr>
        <p:spPr>
          <a:xfrm>
            <a:off x="6015775" y="3694227"/>
            <a:ext cx="2262600" cy="648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3" name="Google Shape;203;p28"/>
          <p:cNvSpPr txBox="1"/>
          <p:nvPr>
            <p:ph idx="4" type="subTitle"/>
          </p:nvPr>
        </p:nvSpPr>
        <p:spPr>
          <a:xfrm>
            <a:off x="6015775" y="3103975"/>
            <a:ext cx="22626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04" name="Google Shape;204;p28"/>
          <p:cNvSpPr txBox="1"/>
          <p:nvPr>
            <p:ph idx="5" type="subTitle"/>
          </p:nvPr>
        </p:nvSpPr>
        <p:spPr>
          <a:xfrm>
            <a:off x="3440700" y="3694227"/>
            <a:ext cx="2262600" cy="648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5" name="Google Shape;205;p28"/>
          <p:cNvSpPr txBox="1"/>
          <p:nvPr>
            <p:ph idx="6" type="subTitle"/>
          </p:nvPr>
        </p:nvSpPr>
        <p:spPr>
          <a:xfrm>
            <a:off x="3440700" y="3103975"/>
            <a:ext cx="22626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06" name="Google Shape;206;p28"/>
          <p:cNvSpPr/>
          <p:nvPr/>
        </p:nvSpPr>
        <p:spPr>
          <a:xfrm>
            <a:off x="0" y="4876025"/>
            <a:ext cx="91440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28"/>
          <p:cNvGrpSpPr/>
          <p:nvPr/>
        </p:nvGrpSpPr>
        <p:grpSpPr>
          <a:xfrm>
            <a:off x="283800" y="-48"/>
            <a:ext cx="8860200" cy="5009873"/>
            <a:chOff x="283800" y="-48"/>
            <a:chExt cx="8860200" cy="5009873"/>
          </a:xfrm>
        </p:grpSpPr>
        <p:cxnSp>
          <p:nvCxnSpPr>
            <p:cNvPr id="208" name="Google Shape;208;p28"/>
            <p:cNvCxnSpPr/>
            <p:nvPr/>
          </p:nvCxnSpPr>
          <p:spPr>
            <a:xfrm>
              <a:off x="4572000" y="5009825"/>
              <a:ext cx="4572000" cy="0"/>
            </a:xfrm>
            <a:prstGeom prst="straightConnector1">
              <a:avLst/>
            </a:prstGeom>
            <a:noFill/>
            <a:ln cap="flat" cmpd="sng" w="9525">
              <a:solidFill>
                <a:schemeClr val="dk1"/>
              </a:solidFill>
              <a:prstDash val="solid"/>
              <a:round/>
              <a:headEnd len="med" w="med" type="none"/>
              <a:tailEnd len="med" w="med" type="none"/>
            </a:ln>
          </p:spPr>
        </p:cxnSp>
        <p:cxnSp>
          <p:nvCxnSpPr>
            <p:cNvPr id="209" name="Google Shape;209;p28"/>
            <p:cNvCxnSpPr/>
            <p:nvPr/>
          </p:nvCxnSpPr>
          <p:spPr>
            <a:xfrm rot="10800000">
              <a:off x="283800" y="-48"/>
              <a:ext cx="0" cy="2919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210" name="Shape 210"/>
        <p:cNvGrpSpPr/>
        <p:nvPr/>
      </p:nvGrpSpPr>
      <p:grpSpPr>
        <a:xfrm>
          <a:off x="0" y="0"/>
          <a:ext cx="0" cy="0"/>
          <a:chOff x="0" y="0"/>
          <a:chExt cx="0" cy="0"/>
        </a:xfrm>
      </p:grpSpPr>
      <p:sp>
        <p:nvSpPr>
          <p:cNvPr id="211" name="Google Shape;211;p29"/>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12" name="Google Shape;212;p29"/>
          <p:cNvSpPr txBox="1"/>
          <p:nvPr>
            <p:ph idx="1" type="subTitle"/>
          </p:nvPr>
        </p:nvSpPr>
        <p:spPr>
          <a:xfrm>
            <a:off x="1877250" y="1850002"/>
            <a:ext cx="2318700" cy="895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3" name="Google Shape;213;p29"/>
          <p:cNvSpPr txBox="1"/>
          <p:nvPr>
            <p:ph idx="2" type="subTitle"/>
          </p:nvPr>
        </p:nvSpPr>
        <p:spPr>
          <a:xfrm>
            <a:off x="1877250" y="1375200"/>
            <a:ext cx="23187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14" name="Google Shape;214;p29"/>
          <p:cNvSpPr txBox="1"/>
          <p:nvPr>
            <p:ph idx="3" type="subTitle"/>
          </p:nvPr>
        </p:nvSpPr>
        <p:spPr>
          <a:xfrm>
            <a:off x="1877250" y="3515601"/>
            <a:ext cx="2318700" cy="895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5" name="Google Shape;215;p29"/>
          <p:cNvSpPr txBox="1"/>
          <p:nvPr>
            <p:ph idx="4" type="subTitle"/>
          </p:nvPr>
        </p:nvSpPr>
        <p:spPr>
          <a:xfrm>
            <a:off x="1877250" y="3040799"/>
            <a:ext cx="23187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16" name="Google Shape;216;p29"/>
          <p:cNvSpPr txBox="1"/>
          <p:nvPr>
            <p:ph idx="5" type="subTitle"/>
          </p:nvPr>
        </p:nvSpPr>
        <p:spPr>
          <a:xfrm>
            <a:off x="6112075" y="1850002"/>
            <a:ext cx="2318700" cy="895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7" name="Google Shape;217;p29"/>
          <p:cNvSpPr txBox="1"/>
          <p:nvPr>
            <p:ph idx="6" type="subTitle"/>
          </p:nvPr>
        </p:nvSpPr>
        <p:spPr>
          <a:xfrm>
            <a:off x="6112075" y="1375200"/>
            <a:ext cx="23187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18" name="Google Shape;218;p29"/>
          <p:cNvSpPr txBox="1"/>
          <p:nvPr>
            <p:ph idx="7" type="subTitle"/>
          </p:nvPr>
        </p:nvSpPr>
        <p:spPr>
          <a:xfrm>
            <a:off x="6112075" y="3515601"/>
            <a:ext cx="2318700" cy="895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9" name="Google Shape;219;p29"/>
          <p:cNvSpPr txBox="1"/>
          <p:nvPr>
            <p:ph idx="8" type="subTitle"/>
          </p:nvPr>
        </p:nvSpPr>
        <p:spPr>
          <a:xfrm>
            <a:off x="6112075" y="3040799"/>
            <a:ext cx="23187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20" name="Google Shape;220;p29"/>
          <p:cNvSpPr/>
          <p:nvPr/>
        </p:nvSpPr>
        <p:spPr>
          <a:xfrm flipH="1">
            <a:off x="8860200" y="0"/>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9"/>
          <p:cNvCxnSpPr/>
          <p:nvPr/>
        </p:nvCxnSpPr>
        <p:spPr>
          <a:xfrm rot="10800000">
            <a:off x="9002100" y="-26"/>
            <a:ext cx="0" cy="39585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
    <p:spTree>
      <p:nvGrpSpPr>
        <p:cNvPr id="222" name="Shape 222"/>
        <p:cNvGrpSpPr/>
        <p:nvPr/>
      </p:nvGrpSpPr>
      <p:grpSpPr>
        <a:xfrm>
          <a:off x="0" y="0"/>
          <a:ext cx="0" cy="0"/>
          <a:chOff x="0" y="0"/>
          <a:chExt cx="0" cy="0"/>
        </a:xfrm>
      </p:grpSpPr>
      <p:sp>
        <p:nvSpPr>
          <p:cNvPr id="223" name="Google Shape;223;p30"/>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24" name="Google Shape;224;p30"/>
          <p:cNvSpPr txBox="1"/>
          <p:nvPr>
            <p:ph idx="1" type="subTitle"/>
          </p:nvPr>
        </p:nvSpPr>
        <p:spPr>
          <a:xfrm>
            <a:off x="713250"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5" name="Google Shape;225;p30"/>
          <p:cNvSpPr txBox="1"/>
          <p:nvPr>
            <p:ph idx="2" type="subTitle"/>
          </p:nvPr>
        </p:nvSpPr>
        <p:spPr>
          <a:xfrm>
            <a:off x="713250"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26" name="Google Shape;226;p30"/>
          <p:cNvSpPr txBox="1"/>
          <p:nvPr>
            <p:ph idx="3" type="subTitle"/>
          </p:nvPr>
        </p:nvSpPr>
        <p:spPr>
          <a:xfrm>
            <a:off x="6030450"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 name="Google Shape;227;p30"/>
          <p:cNvSpPr txBox="1"/>
          <p:nvPr>
            <p:ph idx="4" type="subTitle"/>
          </p:nvPr>
        </p:nvSpPr>
        <p:spPr>
          <a:xfrm>
            <a:off x="6030450"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28" name="Google Shape;228;p30"/>
          <p:cNvSpPr txBox="1"/>
          <p:nvPr>
            <p:ph idx="5" type="subTitle"/>
          </p:nvPr>
        </p:nvSpPr>
        <p:spPr>
          <a:xfrm>
            <a:off x="3371850"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9" name="Google Shape;229;p30"/>
          <p:cNvSpPr txBox="1"/>
          <p:nvPr>
            <p:ph idx="6" type="subTitle"/>
          </p:nvPr>
        </p:nvSpPr>
        <p:spPr>
          <a:xfrm>
            <a:off x="3371850"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30" name="Google Shape;230;p30"/>
          <p:cNvSpPr txBox="1"/>
          <p:nvPr>
            <p:ph idx="7" type="subTitle"/>
          </p:nvPr>
        </p:nvSpPr>
        <p:spPr>
          <a:xfrm>
            <a:off x="2042531" y="1850002"/>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1" name="Google Shape;231;p30"/>
          <p:cNvSpPr txBox="1"/>
          <p:nvPr>
            <p:ph idx="8" type="subTitle"/>
          </p:nvPr>
        </p:nvSpPr>
        <p:spPr>
          <a:xfrm>
            <a:off x="2042531" y="1375200"/>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32" name="Google Shape;232;p30"/>
          <p:cNvSpPr txBox="1"/>
          <p:nvPr>
            <p:ph idx="9" type="subTitle"/>
          </p:nvPr>
        </p:nvSpPr>
        <p:spPr>
          <a:xfrm>
            <a:off x="4701169" y="1850002"/>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3" name="Google Shape;233;p30"/>
          <p:cNvSpPr txBox="1"/>
          <p:nvPr>
            <p:ph idx="13" type="subTitle"/>
          </p:nvPr>
        </p:nvSpPr>
        <p:spPr>
          <a:xfrm>
            <a:off x="4701169" y="1375200"/>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34" name="Google Shape;234;p30"/>
          <p:cNvSpPr/>
          <p:nvPr/>
        </p:nvSpPr>
        <p:spPr>
          <a:xfrm>
            <a:off x="0" y="4876025"/>
            <a:ext cx="84306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30"/>
          <p:cNvGrpSpPr/>
          <p:nvPr/>
        </p:nvGrpSpPr>
        <p:grpSpPr>
          <a:xfrm flipH="1">
            <a:off x="283800" y="-4100"/>
            <a:ext cx="8576400" cy="5147625"/>
            <a:chOff x="283800" y="-4100"/>
            <a:chExt cx="8576400" cy="5147625"/>
          </a:xfrm>
        </p:grpSpPr>
        <p:cxnSp>
          <p:nvCxnSpPr>
            <p:cNvPr id="236" name="Google Shape;236;p30"/>
            <p:cNvCxnSpPr/>
            <p:nvPr/>
          </p:nvCxnSpPr>
          <p:spPr>
            <a:xfrm>
              <a:off x="8860200" y="2571925"/>
              <a:ext cx="0" cy="25716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30"/>
            <p:cNvCxnSpPr/>
            <p:nvPr/>
          </p:nvCxnSpPr>
          <p:spPr>
            <a:xfrm>
              <a:off x="283800" y="-4100"/>
              <a:ext cx="0" cy="2575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4" name="Google Shape;24;p4"/>
          <p:cNvSpPr txBox="1"/>
          <p:nvPr>
            <p:ph idx="1" type="subTitle"/>
          </p:nvPr>
        </p:nvSpPr>
        <p:spPr>
          <a:xfrm>
            <a:off x="713250" y="1217050"/>
            <a:ext cx="7717500" cy="400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5" name="Google Shape;25;p4"/>
          <p:cNvSpPr/>
          <p:nvPr/>
        </p:nvSpPr>
        <p:spPr>
          <a:xfrm flipH="1">
            <a:off x="0" y="0"/>
            <a:ext cx="91440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150" y="0"/>
            <a:ext cx="8860050" cy="4876025"/>
            <a:chOff x="150" y="0"/>
            <a:chExt cx="8860050" cy="4876025"/>
          </a:xfrm>
        </p:grpSpPr>
        <p:cxnSp>
          <p:nvCxnSpPr>
            <p:cNvPr id="27" name="Google Shape;27;p4"/>
            <p:cNvCxnSpPr/>
            <p:nvPr/>
          </p:nvCxnSpPr>
          <p:spPr>
            <a:xfrm>
              <a:off x="8860200" y="0"/>
              <a:ext cx="0" cy="2571600"/>
            </a:xfrm>
            <a:prstGeom prst="straightConnector1">
              <a:avLst/>
            </a:prstGeom>
            <a:noFill/>
            <a:ln cap="flat" cmpd="sng" w="9525">
              <a:solidFill>
                <a:schemeClr val="dk1"/>
              </a:solidFill>
              <a:prstDash val="solid"/>
              <a:round/>
              <a:headEnd len="med" w="med" type="none"/>
              <a:tailEnd len="med" w="med" type="none"/>
            </a:ln>
          </p:spPr>
        </p:cxnSp>
        <p:cxnSp>
          <p:nvCxnSpPr>
            <p:cNvPr id="28" name="Google Shape;28;p4"/>
            <p:cNvCxnSpPr/>
            <p:nvPr/>
          </p:nvCxnSpPr>
          <p:spPr>
            <a:xfrm rot="10800000">
              <a:off x="150" y="4876025"/>
              <a:ext cx="84447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38" name="Shape 238"/>
        <p:cNvGrpSpPr/>
        <p:nvPr/>
      </p:nvGrpSpPr>
      <p:grpSpPr>
        <a:xfrm>
          <a:off x="0" y="0"/>
          <a:ext cx="0" cy="0"/>
          <a:chOff x="0" y="0"/>
          <a:chExt cx="0" cy="0"/>
        </a:xfrm>
      </p:grpSpPr>
      <p:sp>
        <p:nvSpPr>
          <p:cNvPr id="239" name="Google Shape;239;p31"/>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40" name="Google Shape;240;p31"/>
          <p:cNvSpPr txBox="1"/>
          <p:nvPr>
            <p:ph idx="1" type="subTitle"/>
          </p:nvPr>
        </p:nvSpPr>
        <p:spPr>
          <a:xfrm>
            <a:off x="713244"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31"/>
          <p:cNvSpPr txBox="1"/>
          <p:nvPr>
            <p:ph idx="2" type="subTitle"/>
          </p:nvPr>
        </p:nvSpPr>
        <p:spPr>
          <a:xfrm>
            <a:off x="713244"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42" name="Google Shape;242;p31"/>
          <p:cNvSpPr txBox="1"/>
          <p:nvPr>
            <p:ph idx="3" type="subTitle"/>
          </p:nvPr>
        </p:nvSpPr>
        <p:spPr>
          <a:xfrm>
            <a:off x="6030456"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3" name="Google Shape;243;p31"/>
          <p:cNvSpPr txBox="1"/>
          <p:nvPr>
            <p:ph idx="4" type="subTitle"/>
          </p:nvPr>
        </p:nvSpPr>
        <p:spPr>
          <a:xfrm>
            <a:off x="6030456"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44" name="Google Shape;244;p31"/>
          <p:cNvSpPr txBox="1"/>
          <p:nvPr>
            <p:ph idx="5" type="subTitle"/>
          </p:nvPr>
        </p:nvSpPr>
        <p:spPr>
          <a:xfrm>
            <a:off x="3371850"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5" name="Google Shape;245;p31"/>
          <p:cNvSpPr txBox="1"/>
          <p:nvPr>
            <p:ph idx="6" type="subTitle"/>
          </p:nvPr>
        </p:nvSpPr>
        <p:spPr>
          <a:xfrm>
            <a:off x="3371850"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46" name="Google Shape;246;p31"/>
          <p:cNvSpPr txBox="1"/>
          <p:nvPr>
            <p:ph idx="7" type="subTitle"/>
          </p:nvPr>
        </p:nvSpPr>
        <p:spPr>
          <a:xfrm>
            <a:off x="713244" y="1850002"/>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7" name="Google Shape;247;p31"/>
          <p:cNvSpPr txBox="1"/>
          <p:nvPr>
            <p:ph idx="8" type="subTitle"/>
          </p:nvPr>
        </p:nvSpPr>
        <p:spPr>
          <a:xfrm>
            <a:off x="713244" y="1375200"/>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48" name="Google Shape;248;p31"/>
          <p:cNvSpPr txBox="1"/>
          <p:nvPr>
            <p:ph idx="9" type="subTitle"/>
          </p:nvPr>
        </p:nvSpPr>
        <p:spPr>
          <a:xfrm>
            <a:off x="3371850" y="1850002"/>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9" name="Google Shape;249;p31"/>
          <p:cNvSpPr txBox="1"/>
          <p:nvPr>
            <p:ph idx="13" type="subTitle"/>
          </p:nvPr>
        </p:nvSpPr>
        <p:spPr>
          <a:xfrm>
            <a:off x="3371850" y="1375200"/>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50" name="Google Shape;250;p31"/>
          <p:cNvSpPr txBox="1"/>
          <p:nvPr>
            <p:ph idx="14" type="subTitle"/>
          </p:nvPr>
        </p:nvSpPr>
        <p:spPr>
          <a:xfrm>
            <a:off x="6030456" y="1850002"/>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51" name="Google Shape;251;p31"/>
          <p:cNvSpPr txBox="1"/>
          <p:nvPr>
            <p:ph idx="15" type="subTitle"/>
          </p:nvPr>
        </p:nvSpPr>
        <p:spPr>
          <a:xfrm>
            <a:off x="6030456" y="1375200"/>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52" name="Google Shape;252;p31"/>
          <p:cNvSpPr/>
          <p:nvPr/>
        </p:nvSpPr>
        <p:spPr>
          <a:xfrm flipH="1" rot="10800000">
            <a:off x="25" y="-26"/>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31"/>
          <p:cNvGrpSpPr/>
          <p:nvPr/>
        </p:nvGrpSpPr>
        <p:grpSpPr>
          <a:xfrm flipH="1" rot="10800000">
            <a:off x="141925" y="267450"/>
            <a:ext cx="9001950" cy="4876050"/>
            <a:chOff x="141900" y="-26"/>
            <a:chExt cx="9001950" cy="4876050"/>
          </a:xfrm>
        </p:grpSpPr>
        <p:cxnSp>
          <p:nvCxnSpPr>
            <p:cNvPr id="254" name="Google Shape;254;p31"/>
            <p:cNvCxnSpPr/>
            <p:nvPr/>
          </p:nvCxnSpPr>
          <p:spPr>
            <a:xfrm>
              <a:off x="7907850" y="4876024"/>
              <a:ext cx="1236000" cy="0"/>
            </a:xfrm>
            <a:prstGeom prst="straightConnector1">
              <a:avLst/>
            </a:prstGeom>
            <a:noFill/>
            <a:ln cap="flat" cmpd="sng" w="9525">
              <a:solidFill>
                <a:schemeClr val="dk1"/>
              </a:solidFill>
              <a:prstDash val="solid"/>
              <a:round/>
              <a:headEnd len="med" w="med" type="none"/>
              <a:tailEnd len="med" w="med" type="none"/>
            </a:ln>
          </p:spPr>
        </p:cxnSp>
        <p:cxnSp>
          <p:nvCxnSpPr>
            <p:cNvPr id="255" name="Google Shape;255;p31"/>
            <p:cNvCxnSpPr/>
            <p:nvPr/>
          </p:nvCxnSpPr>
          <p:spPr>
            <a:xfrm rot="10800000">
              <a:off x="141900" y="-26"/>
              <a:ext cx="0" cy="3958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56" name="Shape 256"/>
        <p:cNvGrpSpPr/>
        <p:nvPr/>
      </p:nvGrpSpPr>
      <p:grpSpPr>
        <a:xfrm>
          <a:off x="0" y="0"/>
          <a:ext cx="0" cy="0"/>
          <a:chOff x="0" y="0"/>
          <a:chExt cx="0" cy="0"/>
        </a:xfrm>
      </p:grpSpPr>
      <p:sp>
        <p:nvSpPr>
          <p:cNvPr id="257" name="Google Shape;257;p32"/>
          <p:cNvSpPr txBox="1"/>
          <p:nvPr>
            <p:ph type="title"/>
          </p:nvPr>
        </p:nvSpPr>
        <p:spPr>
          <a:xfrm>
            <a:off x="2654700" y="530250"/>
            <a:ext cx="3834600" cy="1108200"/>
          </a:xfrm>
          <a:prstGeom prst="rect">
            <a:avLst/>
          </a:prstGeom>
        </p:spPr>
        <p:txBody>
          <a:bodyPr anchorCtr="0" anchor="t" bIns="91425" lIns="91425" spcFirstLastPara="1" rIns="91425" wrap="square" tIns="91425">
            <a:noAutofit/>
          </a:bodyPr>
          <a:lstStyle>
            <a:lvl1pPr lvl="0">
              <a:spcBef>
                <a:spcPts val="0"/>
              </a:spcBef>
              <a:spcAft>
                <a:spcPts val="0"/>
              </a:spcAft>
              <a:buSzPts val="7200"/>
              <a:buNone/>
              <a:defRPr sz="60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258" name="Google Shape;258;p32"/>
          <p:cNvSpPr txBox="1"/>
          <p:nvPr>
            <p:ph idx="1" type="subTitle"/>
          </p:nvPr>
        </p:nvSpPr>
        <p:spPr>
          <a:xfrm>
            <a:off x="2654700" y="2342156"/>
            <a:ext cx="3834600" cy="972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50"/>
              <a:buNone/>
              <a:defRPr b="1" sz="1550"/>
            </a:lvl1pPr>
            <a:lvl2pPr lvl="1" rtl="0" algn="ctr">
              <a:lnSpc>
                <a:spcPct val="115000"/>
              </a:lnSpc>
              <a:spcBef>
                <a:spcPts val="0"/>
              </a:spcBef>
              <a:spcAft>
                <a:spcPts val="0"/>
              </a:spcAft>
              <a:buSzPts val="1650"/>
              <a:buNone/>
              <a:defRPr b="1" sz="1650"/>
            </a:lvl2pPr>
            <a:lvl3pPr lvl="2" rtl="0" algn="ctr">
              <a:lnSpc>
                <a:spcPct val="115000"/>
              </a:lnSpc>
              <a:spcBef>
                <a:spcPts val="0"/>
              </a:spcBef>
              <a:spcAft>
                <a:spcPts val="0"/>
              </a:spcAft>
              <a:buSzPts val="1650"/>
              <a:buNone/>
              <a:defRPr b="1" sz="1650"/>
            </a:lvl3pPr>
            <a:lvl4pPr lvl="3" rtl="0" algn="ctr">
              <a:lnSpc>
                <a:spcPct val="115000"/>
              </a:lnSpc>
              <a:spcBef>
                <a:spcPts val="0"/>
              </a:spcBef>
              <a:spcAft>
                <a:spcPts val="0"/>
              </a:spcAft>
              <a:buSzPts val="1650"/>
              <a:buNone/>
              <a:defRPr b="1" sz="1650"/>
            </a:lvl4pPr>
            <a:lvl5pPr lvl="4" rtl="0" algn="ctr">
              <a:lnSpc>
                <a:spcPct val="115000"/>
              </a:lnSpc>
              <a:spcBef>
                <a:spcPts val="0"/>
              </a:spcBef>
              <a:spcAft>
                <a:spcPts val="0"/>
              </a:spcAft>
              <a:buSzPts val="1650"/>
              <a:buNone/>
              <a:defRPr b="1" sz="1650"/>
            </a:lvl5pPr>
            <a:lvl6pPr lvl="5" rtl="0" algn="ctr">
              <a:lnSpc>
                <a:spcPct val="115000"/>
              </a:lnSpc>
              <a:spcBef>
                <a:spcPts val="0"/>
              </a:spcBef>
              <a:spcAft>
                <a:spcPts val="0"/>
              </a:spcAft>
              <a:buSzPts val="1650"/>
              <a:buNone/>
              <a:defRPr b="1" sz="1650"/>
            </a:lvl6pPr>
            <a:lvl7pPr lvl="6" rtl="0" algn="ctr">
              <a:lnSpc>
                <a:spcPct val="115000"/>
              </a:lnSpc>
              <a:spcBef>
                <a:spcPts val="0"/>
              </a:spcBef>
              <a:spcAft>
                <a:spcPts val="0"/>
              </a:spcAft>
              <a:buSzPts val="1650"/>
              <a:buNone/>
              <a:defRPr b="1" sz="1650"/>
            </a:lvl7pPr>
            <a:lvl8pPr lvl="7" rtl="0" algn="ctr">
              <a:lnSpc>
                <a:spcPct val="115000"/>
              </a:lnSpc>
              <a:spcBef>
                <a:spcPts val="0"/>
              </a:spcBef>
              <a:spcAft>
                <a:spcPts val="0"/>
              </a:spcAft>
              <a:buSzPts val="1650"/>
              <a:buNone/>
              <a:defRPr b="1" sz="1650"/>
            </a:lvl8pPr>
            <a:lvl9pPr lvl="8" rtl="0" algn="ctr">
              <a:lnSpc>
                <a:spcPct val="115000"/>
              </a:lnSpc>
              <a:spcBef>
                <a:spcPts val="0"/>
              </a:spcBef>
              <a:spcAft>
                <a:spcPts val="0"/>
              </a:spcAft>
              <a:buSzPts val="1650"/>
              <a:buNone/>
              <a:defRPr b="1" sz="1650"/>
            </a:lvl9pPr>
          </a:lstStyle>
          <a:p/>
        </p:txBody>
      </p:sp>
      <p:sp>
        <p:nvSpPr>
          <p:cNvPr id="259" name="Google Shape;259;p32"/>
          <p:cNvSpPr txBox="1"/>
          <p:nvPr>
            <p:ph idx="2" type="subTitle"/>
          </p:nvPr>
        </p:nvSpPr>
        <p:spPr>
          <a:xfrm>
            <a:off x="2654700" y="4111851"/>
            <a:ext cx="3834600" cy="338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300"/>
              <a:buNone/>
              <a:defRPr sz="1000"/>
            </a:lvl1pPr>
            <a:lvl2pPr lvl="1" rtl="0" algn="ctr">
              <a:lnSpc>
                <a:spcPct val="115000"/>
              </a:lnSpc>
              <a:spcBef>
                <a:spcPts val="0"/>
              </a:spcBef>
              <a:spcAft>
                <a:spcPts val="0"/>
              </a:spcAft>
              <a:buSzPts val="1300"/>
              <a:buNone/>
              <a:defRPr b="1" sz="1300"/>
            </a:lvl2pPr>
            <a:lvl3pPr lvl="2" rtl="0" algn="ctr">
              <a:lnSpc>
                <a:spcPct val="115000"/>
              </a:lnSpc>
              <a:spcBef>
                <a:spcPts val="0"/>
              </a:spcBef>
              <a:spcAft>
                <a:spcPts val="0"/>
              </a:spcAft>
              <a:buSzPts val="1300"/>
              <a:buNone/>
              <a:defRPr b="1" sz="1300"/>
            </a:lvl3pPr>
            <a:lvl4pPr lvl="3" rtl="0" algn="ctr">
              <a:lnSpc>
                <a:spcPct val="115000"/>
              </a:lnSpc>
              <a:spcBef>
                <a:spcPts val="0"/>
              </a:spcBef>
              <a:spcAft>
                <a:spcPts val="0"/>
              </a:spcAft>
              <a:buSzPts val="1300"/>
              <a:buNone/>
              <a:defRPr b="1" sz="1300"/>
            </a:lvl4pPr>
            <a:lvl5pPr lvl="4" rtl="0" algn="ctr">
              <a:lnSpc>
                <a:spcPct val="115000"/>
              </a:lnSpc>
              <a:spcBef>
                <a:spcPts val="0"/>
              </a:spcBef>
              <a:spcAft>
                <a:spcPts val="0"/>
              </a:spcAft>
              <a:buSzPts val="1300"/>
              <a:buNone/>
              <a:defRPr b="1" sz="1300"/>
            </a:lvl5pPr>
            <a:lvl6pPr lvl="5" rtl="0" algn="ctr">
              <a:lnSpc>
                <a:spcPct val="115000"/>
              </a:lnSpc>
              <a:spcBef>
                <a:spcPts val="0"/>
              </a:spcBef>
              <a:spcAft>
                <a:spcPts val="0"/>
              </a:spcAft>
              <a:buSzPts val="1300"/>
              <a:buNone/>
              <a:defRPr b="1" sz="1300"/>
            </a:lvl6pPr>
            <a:lvl7pPr lvl="6" rtl="0" algn="ctr">
              <a:lnSpc>
                <a:spcPct val="115000"/>
              </a:lnSpc>
              <a:spcBef>
                <a:spcPts val="0"/>
              </a:spcBef>
              <a:spcAft>
                <a:spcPts val="0"/>
              </a:spcAft>
              <a:buSzPts val="1300"/>
              <a:buNone/>
              <a:defRPr b="1" sz="1300"/>
            </a:lvl7pPr>
            <a:lvl8pPr lvl="7" rtl="0" algn="ctr">
              <a:lnSpc>
                <a:spcPct val="115000"/>
              </a:lnSpc>
              <a:spcBef>
                <a:spcPts val="0"/>
              </a:spcBef>
              <a:spcAft>
                <a:spcPts val="0"/>
              </a:spcAft>
              <a:buSzPts val="1300"/>
              <a:buNone/>
              <a:defRPr b="1" sz="1300"/>
            </a:lvl8pPr>
            <a:lvl9pPr lvl="8" rtl="0" algn="ctr">
              <a:lnSpc>
                <a:spcPct val="115000"/>
              </a:lnSpc>
              <a:spcBef>
                <a:spcPts val="0"/>
              </a:spcBef>
              <a:spcAft>
                <a:spcPts val="0"/>
              </a:spcAft>
              <a:buSzPts val="1300"/>
              <a:buNone/>
              <a:defRPr b="1" sz="1300"/>
            </a:lvl9pPr>
          </a:lstStyle>
          <a:p/>
        </p:txBody>
      </p:sp>
      <p:grpSp>
        <p:nvGrpSpPr>
          <p:cNvPr id="260" name="Google Shape;260;p32"/>
          <p:cNvGrpSpPr/>
          <p:nvPr/>
        </p:nvGrpSpPr>
        <p:grpSpPr>
          <a:xfrm>
            <a:off x="713688" y="2579400"/>
            <a:ext cx="8430488" cy="2564100"/>
            <a:chOff x="713688" y="2579400"/>
            <a:chExt cx="8430488" cy="2564100"/>
          </a:xfrm>
        </p:grpSpPr>
        <p:cxnSp>
          <p:nvCxnSpPr>
            <p:cNvPr id="261" name="Google Shape;261;p32"/>
            <p:cNvCxnSpPr/>
            <p:nvPr/>
          </p:nvCxnSpPr>
          <p:spPr>
            <a:xfrm>
              <a:off x="2839075" y="4876025"/>
              <a:ext cx="6305100" cy="0"/>
            </a:xfrm>
            <a:prstGeom prst="straightConnector1">
              <a:avLst/>
            </a:prstGeom>
            <a:noFill/>
            <a:ln cap="flat" cmpd="sng" w="9525">
              <a:solidFill>
                <a:schemeClr val="dk1"/>
              </a:solidFill>
              <a:prstDash val="solid"/>
              <a:round/>
              <a:headEnd len="med" w="med" type="none"/>
              <a:tailEnd len="med" w="med" type="none"/>
            </a:ln>
          </p:spPr>
        </p:cxnSp>
        <p:cxnSp>
          <p:nvCxnSpPr>
            <p:cNvPr id="262" name="Google Shape;262;p32"/>
            <p:cNvCxnSpPr/>
            <p:nvPr/>
          </p:nvCxnSpPr>
          <p:spPr>
            <a:xfrm rot="10800000">
              <a:off x="713688" y="2579400"/>
              <a:ext cx="0" cy="2564100"/>
            </a:xfrm>
            <a:prstGeom prst="straightConnector1">
              <a:avLst/>
            </a:prstGeom>
            <a:noFill/>
            <a:ln cap="flat" cmpd="sng" w="9525">
              <a:solidFill>
                <a:schemeClr val="dk1"/>
              </a:solidFill>
              <a:prstDash val="solid"/>
              <a:round/>
              <a:headEnd len="med" w="med" type="none"/>
              <a:tailEnd len="med" w="med" type="none"/>
            </a:ln>
          </p:spPr>
        </p:cxnSp>
      </p:grpSp>
      <p:sp>
        <p:nvSpPr>
          <p:cNvPr id="263" name="Google Shape;263;p32"/>
          <p:cNvSpPr txBox="1"/>
          <p:nvPr/>
        </p:nvSpPr>
        <p:spPr>
          <a:xfrm>
            <a:off x="2654700" y="3304597"/>
            <a:ext cx="3834600" cy="79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018"/>
              <a:buNone/>
            </a:pPr>
            <a:r>
              <a:rPr lang="en" sz="1200">
                <a:solidFill>
                  <a:schemeClr val="dk1"/>
                </a:solidFill>
                <a:latin typeface="Commissioner"/>
                <a:ea typeface="Commissioner"/>
                <a:cs typeface="Commissioner"/>
                <a:sym typeface="Commissioner"/>
              </a:rPr>
              <a:t>Credits: This presentation template was created by </a:t>
            </a:r>
            <a:r>
              <a:rPr b="1" lang="en" sz="1200" u="sng">
                <a:solidFill>
                  <a:schemeClr val="dk1"/>
                </a:solidFill>
                <a:latin typeface="Commissioner"/>
                <a:ea typeface="Commissioner"/>
                <a:cs typeface="Commissioner"/>
                <a:sym typeface="Commissioner"/>
                <a:hlinkClick r:id="rId2">
                  <a:extLst>
                    <a:ext uri="{A12FA001-AC4F-418D-AE19-62706E023703}">
                      <ahyp:hlinkClr val="tx"/>
                    </a:ext>
                  </a:extLst>
                </a:hlinkClick>
              </a:rPr>
              <a:t>Slidesgo</a:t>
            </a:r>
            <a:r>
              <a:rPr lang="en" sz="1200">
                <a:solidFill>
                  <a:schemeClr val="dk1"/>
                </a:solidFill>
                <a:latin typeface="Commissioner"/>
                <a:ea typeface="Commissioner"/>
                <a:cs typeface="Commissioner"/>
                <a:sym typeface="Commissioner"/>
              </a:rPr>
              <a:t>, and includes icons by </a:t>
            </a:r>
            <a:r>
              <a:rPr b="1" lang="en" sz="1200" u="sng">
                <a:solidFill>
                  <a:schemeClr val="dk1"/>
                </a:solidFill>
                <a:latin typeface="Commissioner"/>
                <a:ea typeface="Commissioner"/>
                <a:cs typeface="Commissioner"/>
                <a:sym typeface="Commissioner"/>
                <a:hlinkClick r:id="rId3">
                  <a:extLst>
                    <a:ext uri="{A12FA001-AC4F-418D-AE19-62706E023703}">
                      <ahyp:hlinkClr val="tx"/>
                    </a:ext>
                  </a:extLst>
                </a:hlinkClick>
              </a:rPr>
              <a:t>Flaticon</a:t>
            </a:r>
            <a:r>
              <a:rPr lang="en" sz="1200">
                <a:solidFill>
                  <a:schemeClr val="dk1"/>
                </a:solidFill>
                <a:latin typeface="Commissioner"/>
                <a:ea typeface="Commissioner"/>
                <a:cs typeface="Commissioner"/>
                <a:sym typeface="Commissioner"/>
              </a:rPr>
              <a:t>, and infographics &amp; images by </a:t>
            </a:r>
            <a:r>
              <a:rPr b="1" lang="en" sz="1200" u="sng">
                <a:solidFill>
                  <a:schemeClr val="dk1"/>
                </a:solidFill>
                <a:latin typeface="Commissioner"/>
                <a:ea typeface="Commissioner"/>
                <a:cs typeface="Commissioner"/>
                <a:sym typeface="Commissioner"/>
                <a:hlinkClick r:id="rId4">
                  <a:extLst>
                    <a:ext uri="{A12FA001-AC4F-418D-AE19-62706E023703}">
                      <ahyp:hlinkClr val="tx"/>
                    </a:ext>
                  </a:extLst>
                </a:hlinkClick>
              </a:rPr>
              <a:t>Freepi</a:t>
            </a:r>
            <a:r>
              <a:rPr b="1" lang="en" sz="1200" u="sng">
                <a:solidFill>
                  <a:schemeClr val="dk1"/>
                </a:solidFill>
                <a:latin typeface="Commissioner"/>
                <a:ea typeface="Commissioner"/>
                <a:cs typeface="Commissioner"/>
                <a:sym typeface="Commissioner"/>
                <a:hlinkClick r:id="rId5">
                  <a:extLst>
                    <a:ext uri="{A12FA001-AC4F-418D-AE19-62706E023703}">
                      <ahyp:hlinkClr val="tx"/>
                    </a:ext>
                  </a:extLst>
                </a:hlinkClick>
              </a:rPr>
              <a:t>k</a:t>
            </a:r>
            <a:endParaRPr sz="1200">
              <a:solidFill>
                <a:schemeClr val="dk1"/>
              </a:solidFill>
              <a:latin typeface="Commissioner"/>
              <a:ea typeface="Commissioner"/>
              <a:cs typeface="Commissioner"/>
              <a:sym typeface="Commissione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64" name="Shape 264"/>
        <p:cNvGrpSpPr/>
        <p:nvPr/>
      </p:nvGrpSpPr>
      <p:grpSpPr>
        <a:xfrm>
          <a:off x="0" y="0"/>
          <a:ext cx="0" cy="0"/>
          <a:chOff x="0" y="0"/>
          <a:chExt cx="0" cy="0"/>
        </a:xfrm>
      </p:grpSpPr>
      <p:cxnSp>
        <p:nvCxnSpPr>
          <p:cNvPr id="265" name="Google Shape;265;p33"/>
          <p:cNvCxnSpPr/>
          <p:nvPr/>
        </p:nvCxnSpPr>
        <p:spPr>
          <a:xfrm rot="10800000">
            <a:off x="9002100" y="-100"/>
            <a:ext cx="0" cy="2652600"/>
          </a:xfrm>
          <a:prstGeom prst="straightConnector1">
            <a:avLst/>
          </a:prstGeom>
          <a:noFill/>
          <a:ln cap="flat" cmpd="sng" w="9525">
            <a:solidFill>
              <a:schemeClr val="dk1"/>
            </a:solidFill>
            <a:prstDash val="solid"/>
            <a:round/>
            <a:headEnd len="med" w="med" type="none"/>
            <a:tailEnd len="med" w="med" type="none"/>
          </a:ln>
        </p:spPr>
      </p:cxnSp>
      <p:sp>
        <p:nvSpPr>
          <p:cNvPr id="266" name="Google Shape;266;p33"/>
          <p:cNvSpPr/>
          <p:nvPr/>
        </p:nvSpPr>
        <p:spPr>
          <a:xfrm>
            <a:off x="829110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33"/>
          <p:cNvCxnSpPr/>
          <p:nvPr/>
        </p:nvCxnSpPr>
        <p:spPr>
          <a:xfrm>
            <a:off x="4273200" y="4876025"/>
            <a:ext cx="4870800" cy="0"/>
          </a:xfrm>
          <a:prstGeom prst="straightConnector1">
            <a:avLst/>
          </a:prstGeom>
          <a:noFill/>
          <a:ln cap="flat" cmpd="sng" w="9525">
            <a:solidFill>
              <a:schemeClr val="dk1"/>
            </a:solidFill>
            <a:prstDash val="solid"/>
            <a:round/>
            <a:headEnd len="med" w="med" type="none"/>
            <a:tailEnd len="med" w="med" type="none"/>
          </a:ln>
        </p:spPr>
      </p:cxnSp>
      <p:cxnSp>
        <p:nvCxnSpPr>
          <p:cNvPr id="268" name="Google Shape;268;p33"/>
          <p:cNvCxnSpPr/>
          <p:nvPr/>
        </p:nvCxnSpPr>
        <p:spPr>
          <a:xfrm rot="10800000">
            <a:off x="711250" y="0"/>
            <a:ext cx="0" cy="4131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269" name="Shape 269"/>
        <p:cNvGrpSpPr/>
        <p:nvPr/>
      </p:nvGrpSpPr>
      <p:grpSpPr>
        <a:xfrm>
          <a:off x="0" y="0"/>
          <a:ext cx="0" cy="0"/>
          <a:chOff x="0" y="0"/>
          <a:chExt cx="0" cy="0"/>
        </a:xfrm>
      </p:grpSpPr>
      <p:sp>
        <p:nvSpPr>
          <p:cNvPr id="270" name="Google Shape;270;p34"/>
          <p:cNvSpPr/>
          <p:nvPr/>
        </p:nvSpPr>
        <p:spPr>
          <a:xfrm rot="10800000">
            <a:off x="125" y="0"/>
            <a:ext cx="716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34"/>
          <p:cNvGrpSpPr/>
          <p:nvPr/>
        </p:nvGrpSpPr>
        <p:grpSpPr>
          <a:xfrm rot="10800000">
            <a:off x="0" y="363100"/>
            <a:ext cx="8860200" cy="4780400"/>
            <a:chOff x="283800" y="0"/>
            <a:chExt cx="8860200" cy="4780400"/>
          </a:xfrm>
        </p:grpSpPr>
        <p:cxnSp>
          <p:nvCxnSpPr>
            <p:cNvPr id="272" name="Google Shape;272;p34"/>
            <p:cNvCxnSpPr/>
            <p:nvPr/>
          </p:nvCxnSpPr>
          <p:spPr>
            <a:xfrm>
              <a:off x="4273200" y="4780400"/>
              <a:ext cx="4870800" cy="0"/>
            </a:xfrm>
            <a:prstGeom prst="straightConnector1">
              <a:avLst/>
            </a:prstGeom>
            <a:noFill/>
            <a:ln cap="flat" cmpd="sng" w="9525">
              <a:solidFill>
                <a:schemeClr val="dk1"/>
              </a:solidFill>
              <a:prstDash val="solid"/>
              <a:round/>
              <a:headEnd len="med" w="med" type="none"/>
              <a:tailEnd len="med" w="med" type="none"/>
            </a:ln>
          </p:spPr>
        </p:cxnSp>
        <p:cxnSp>
          <p:nvCxnSpPr>
            <p:cNvPr id="273" name="Google Shape;273;p34"/>
            <p:cNvCxnSpPr/>
            <p:nvPr/>
          </p:nvCxnSpPr>
          <p:spPr>
            <a:xfrm rot="10800000">
              <a:off x="283800" y="0"/>
              <a:ext cx="0" cy="41310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31" name="Google Shape;31;p5"/>
          <p:cNvSpPr txBox="1"/>
          <p:nvPr>
            <p:ph idx="1" type="subTitle"/>
          </p:nvPr>
        </p:nvSpPr>
        <p:spPr>
          <a:xfrm>
            <a:off x="2954672" y="2027976"/>
            <a:ext cx="43122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2" name="Google Shape;32;p5"/>
          <p:cNvSpPr txBox="1"/>
          <p:nvPr>
            <p:ph idx="2" type="subTitle"/>
          </p:nvPr>
        </p:nvSpPr>
        <p:spPr>
          <a:xfrm>
            <a:off x="2954672" y="1519425"/>
            <a:ext cx="43122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33" name="Google Shape;33;p5"/>
          <p:cNvSpPr txBox="1"/>
          <p:nvPr>
            <p:ph idx="3" type="subTitle"/>
          </p:nvPr>
        </p:nvSpPr>
        <p:spPr>
          <a:xfrm>
            <a:off x="2954649" y="3619500"/>
            <a:ext cx="43122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4" name="Google Shape;34;p5"/>
          <p:cNvSpPr txBox="1"/>
          <p:nvPr>
            <p:ph idx="4" type="subTitle"/>
          </p:nvPr>
        </p:nvSpPr>
        <p:spPr>
          <a:xfrm>
            <a:off x="2954649" y="3110949"/>
            <a:ext cx="43122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35" name="Google Shape;35;p5"/>
          <p:cNvSpPr/>
          <p:nvPr/>
        </p:nvSpPr>
        <p:spPr>
          <a:xfrm flipH="1">
            <a:off x="0" y="0"/>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 name="Google Shape;36;p5"/>
          <p:cNvCxnSpPr/>
          <p:nvPr/>
        </p:nvCxnSpPr>
        <p:spPr>
          <a:xfrm rot="10800000">
            <a:off x="8864825" y="0"/>
            <a:ext cx="0" cy="4131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39" name="Google Shape;39;p6"/>
          <p:cNvSpPr/>
          <p:nvPr/>
        </p:nvSpPr>
        <p:spPr>
          <a:xfrm>
            <a:off x="0" y="0"/>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6"/>
          <p:cNvGrpSpPr/>
          <p:nvPr/>
        </p:nvGrpSpPr>
        <p:grpSpPr>
          <a:xfrm>
            <a:off x="141900" y="-26"/>
            <a:ext cx="9002025" cy="4876051"/>
            <a:chOff x="141900" y="-26"/>
            <a:chExt cx="9002025" cy="4876051"/>
          </a:xfrm>
        </p:grpSpPr>
        <p:cxnSp>
          <p:nvCxnSpPr>
            <p:cNvPr id="41" name="Google Shape;41;p6"/>
            <p:cNvCxnSpPr/>
            <p:nvPr/>
          </p:nvCxnSpPr>
          <p:spPr>
            <a:xfrm>
              <a:off x="4576425" y="4876025"/>
              <a:ext cx="4567500" cy="0"/>
            </a:xfrm>
            <a:prstGeom prst="straightConnector1">
              <a:avLst/>
            </a:prstGeom>
            <a:noFill/>
            <a:ln cap="flat" cmpd="sng" w="9525">
              <a:solidFill>
                <a:schemeClr val="dk1"/>
              </a:solidFill>
              <a:prstDash val="solid"/>
              <a:round/>
              <a:headEnd len="med" w="med" type="none"/>
              <a:tailEnd len="med" w="med" type="none"/>
            </a:ln>
          </p:spPr>
        </p:cxnSp>
        <p:cxnSp>
          <p:nvCxnSpPr>
            <p:cNvPr id="42" name="Google Shape;42;p6"/>
            <p:cNvCxnSpPr/>
            <p:nvPr/>
          </p:nvCxnSpPr>
          <p:spPr>
            <a:xfrm rot="10800000">
              <a:off x="141900" y="-26"/>
              <a:ext cx="0" cy="3958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7"/>
          <p:cNvSpPr txBox="1"/>
          <p:nvPr>
            <p:ph type="title"/>
          </p:nvPr>
        </p:nvSpPr>
        <p:spPr>
          <a:xfrm>
            <a:off x="713225" y="1139000"/>
            <a:ext cx="2789700" cy="1616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lnSpc>
                <a:spcPct val="90000"/>
              </a:lnSpc>
              <a:spcBef>
                <a:spcPts val="0"/>
              </a:spcBef>
              <a:spcAft>
                <a:spcPts val="0"/>
              </a:spcAft>
              <a:buSzPts val="3100"/>
              <a:buNone/>
              <a:defRPr/>
            </a:lvl2pPr>
            <a:lvl3pPr lvl="2" rtl="0">
              <a:lnSpc>
                <a:spcPct val="90000"/>
              </a:lnSpc>
              <a:spcBef>
                <a:spcPts val="0"/>
              </a:spcBef>
              <a:spcAft>
                <a:spcPts val="0"/>
              </a:spcAft>
              <a:buSzPts val="3100"/>
              <a:buNone/>
              <a:defRPr/>
            </a:lvl3pPr>
            <a:lvl4pPr lvl="3" rtl="0">
              <a:lnSpc>
                <a:spcPct val="90000"/>
              </a:lnSpc>
              <a:spcBef>
                <a:spcPts val="0"/>
              </a:spcBef>
              <a:spcAft>
                <a:spcPts val="0"/>
              </a:spcAft>
              <a:buSzPts val="3100"/>
              <a:buNone/>
              <a:defRPr/>
            </a:lvl4pPr>
            <a:lvl5pPr lvl="4" rtl="0">
              <a:lnSpc>
                <a:spcPct val="90000"/>
              </a:lnSpc>
              <a:spcBef>
                <a:spcPts val="0"/>
              </a:spcBef>
              <a:spcAft>
                <a:spcPts val="0"/>
              </a:spcAft>
              <a:buSzPts val="3100"/>
              <a:buNone/>
              <a:defRPr/>
            </a:lvl5pPr>
            <a:lvl6pPr lvl="5" rtl="0">
              <a:lnSpc>
                <a:spcPct val="90000"/>
              </a:lnSpc>
              <a:spcBef>
                <a:spcPts val="0"/>
              </a:spcBef>
              <a:spcAft>
                <a:spcPts val="0"/>
              </a:spcAft>
              <a:buSzPts val="3100"/>
              <a:buNone/>
              <a:defRPr/>
            </a:lvl6pPr>
            <a:lvl7pPr lvl="6" rtl="0">
              <a:lnSpc>
                <a:spcPct val="90000"/>
              </a:lnSpc>
              <a:spcBef>
                <a:spcPts val="0"/>
              </a:spcBef>
              <a:spcAft>
                <a:spcPts val="0"/>
              </a:spcAft>
              <a:buSzPts val="3100"/>
              <a:buNone/>
              <a:defRPr/>
            </a:lvl7pPr>
            <a:lvl8pPr lvl="7" rtl="0">
              <a:lnSpc>
                <a:spcPct val="90000"/>
              </a:lnSpc>
              <a:spcBef>
                <a:spcPts val="0"/>
              </a:spcBef>
              <a:spcAft>
                <a:spcPts val="0"/>
              </a:spcAft>
              <a:buSzPts val="3100"/>
              <a:buNone/>
              <a:defRPr/>
            </a:lvl8pPr>
            <a:lvl9pPr lvl="8" rtl="0">
              <a:lnSpc>
                <a:spcPct val="90000"/>
              </a:lnSpc>
              <a:spcBef>
                <a:spcPts val="0"/>
              </a:spcBef>
              <a:spcAft>
                <a:spcPts val="0"/>
              </a:spcAft>
              <a:buSzPts val="3100"/>
              <a:buNone/>
              <a:defRPr/>
            </a:lvl9pPr>
          </a:lstStyle>
          <a:p/>
        </p:txBody>
      </p:sp>
      <p:sp>
        <p:nvSpPr>
          <p:cNvPr id="45" name="Google Shape;45;p7"/>
          <p:cNvSpPr txBox="1"/>
          <p:nvPr>
            <p:ph idx="1" type="subTitle"/>
          </p:nvPr>
        </p:nvSpPr>
        <p:spPr>
          <a:xfrm>
            <a:off x="713225" y="2810700"/>
            <a:ext cx="2789700" cy="1143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6" name="Google Shape;46;p7"/>
          <p:cNvSpPr/>
          <p:nvPr>
            <p:ph idx="2" type="pic"/>
          </p:nvPr>
        </p:nvSpPr>
        <p:spPr>
          <a:xfrm>
            <a:off x="4572000" y="0"/>
            <a:ext cx="4572000" cy="5143500"/>
          </a:xfrm>
          <a:prstGeom prst="rect">
            <a:avLst/>
          </a:prstGeom>
          <a:noFill/>
          <a:ln>
            <a:noFill/>
          </a:ln>
        </p:spPr>
      </p:sp>
      <p:sp>
        <p:nvSpPr>
          <p:cNvPr id="47" name="Google Shape;47;p7"/>
          <p:cNvSpPr/>
          <p:nvPr/>
        </p:nvSpPr>
        <p:spPr>
          <a:xfrm>
            <a:off x="0" y="0"/>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7"/>
          <p:cNvGrpSpPr/>
          <p:nvPr/>
        </p:nvGrpSpPr>
        <p:grpSpPr>
          <a:xfrm>
            <a:off x="0" y="-300"/>
            <a:ext cx="3812275" cy="4608875"/>
            <a:chOff x="0" y="-300"/>
            <a:chExt cx="3812275" cy="4608875"/>
          </a:xfrm>
        </p:grpSpPr>
        <p:cxnSp>
          <p:nvCxnSpPr>
            <p:cNvPr id="49" name="Google Shape;49;p7"/>
            <p:cNvCxnSpPr/>
            <p:nvPr/>
          </p:nvCxnSpPr>
          <p:spPr>
            <a:xfrm rot="10800000">
              <a:off x="3812275" y="-300"/>
              <a:ext cx="0" cy="699000"/>
            </a:xfrm>
            <a:prstGeom prst="straightConnector1">
              <a:avLst/>
            </a:prstGeom>
            <a:noFill/>
            <a:ln cap="flat" cmpd="sng" w="9525">
              <a:solidFill>
                <a:schemeClr val="dk1"/>
              </a:solidFill>
              <a:prstDash val="solid"/>
              <a:round/>
              <a:headEnd len="med" w="med" type="none"/>
              <a:tailEnd len="med" w="med" type="none"/>
            </a:ln>
          </p:spPr>
        </p:cxnSp>
        <p:cxnSp>
          <p:nvCxnSpPr>
            <p:cNvPr id="50" name="Google Shape;50;p7"/>
            <p:cNvCxnSpPr/>
            <p:nvPr/>
          </p:nvCxnSpPr>
          <p:spPr>
            <a:xfrm>
              <a:off x="0" y="4608575"/>
              <a:ext cx="33870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sp>
        <p:nvSpPr>
          <p:cNvPr id="52" name="Google Shape;52;p8"/>
          <p:cNvSpPr txBox="1"/>
          <p:nvPr>
            <p:ph type="title"/>
          </p:nvPr>
        </p:nvSpPr>
        <p:spPr>
          <a:xfrm>
            <a:off x="2253750" y="1670575"/>
            <a:ext cx="4636500" cy="18471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p:txBody>
      </p:sp>
      <p:sp>
        <p:nvSpPr>
          <p:cNvPr id="53" name="Google Shape;53;p8"/>
          <p:cNvSpPr/>
          <p:nvPr/>
        </p:nvSpPr>
        <p:spPr>
          <a:xfrm flipH="1">
            <a:off x="-55375"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8"/>
          <p:cNvGrpSpPr/>
          <p:nvPr/>
        </p:nvGrpSpPr>
        <p:grpSpPr>
          <a:xfrm flipH="1">
            <a:off x="-55200" y="539500"/>
            <a:ext cx="9199200" cy="4604000"/>
            <a:chOff x="-55375" y="539500"/>
            <a:chExt cx="9199200" cy="4604000"/>
          </a:xfrm>
        </p:grpSpPr>
        <p:cxnSp>
          <p:nvCxnSpPr>
            <p:cNvPr id="55" name="Google Shape;55;p8"/>
            <p:cNvCxnSpPr/>
            <p:nvPr/>
          </p:nvCxnSpPr>
          <p:spPr>
            <a:xfrm>
              <a:off x="-55375" y="4608575"/>
              <a:ext cx="5659200" cy="0"/>
            </a:xfrm>
            <a:prstGeom prst="straightConnector1">
              <a:avLst/>
            </a:prstGeom>
            <a:noFill/>
            <a:ln cap="flat" cmpd="sng" w="9525">
              <a:solidFill>
                <a:schemeClr val="dk1"/>
              </a:solidFill>
              <a:prstDash val="solid"/>
              <a:round/>
              <a:headEnd len="med" w="med" type="none"/>
              <a:tailEnd len="med" w="med" type="none"/>
            </a:ln>
          </p:spPr>
        </p:cxnSp>
        <p:cxnSp>
          <p:nvCxnSpPr>
            <p:cNvPr id="56" name="Google Shape;56;p8"/>
            <p:cNvCxnSpPr/>
            <p:nvPr/>
          </p:nvCxnSpPr>
          <p:spPr>
            <a:xfrm>
              <a:off x="4502525" y="539500"/>
              <a:ext cx="4641300" cy="0"/>
            </a:xfrm>
            <a:prstGeom prst="straightConnector1">
              <a:avLst/>
            </a:prstGeom>
            <a:noFill/>
            <a:ln cap="flat" cmpd="sng" w="9525">
              <a:solidFill>
                <a:schemeClr val="dk1"/>
              </a:solidFill>
              <a:prstDash val="solid"/>
              <a:round/>
              <a:headEnd len="med" w="med" type="none"/>
              <a:tailEnd len="med" w="med" type="none"/>
            </a:ln>
          </p:spPr>
        </p:cxnSp>
        <p:cxnSp>
          <p:nvCxnSpPr>
            <p:cNvPr id="57" name="Google Shape;57;p8"/>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txBox="1"/>
          <p:nvPr>
            <p:ph type="title"/>
          </p:nvPr>
        </p:nvSpPr>
        <p:spPr>
          <a:xfrm>
            <a:off x="2143050" y="1461775"/>
            <a:ext cx="4857900" cy="8004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p:txBody>
      </p:sp>
      <p:sp>
        <p:nvSpPr>
          <p:cNvPr id="60" name="Google Shape;60;p9"/>
          <p:cNvSpPr txBox="1"/>
          <p:nvPr>
            <p:ph idx="1" type="subTitle"/>
          </p:nvPr>
        </p:nvSpPr>
        <p:spPr>
          <a:xfrm>
            <a:off x="2143050" y="2360663"/>
            <a:ext cx="4857900" cy="12465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p:txBody>
      </p:sp>
      <p:sp>
        <p:nvSpPr>
          <p:cNvPr id="61" name="Google Shape;61;p9"/>
          <p:cNvSpPr/>
          <p:nvPr/>
        </p:nvSpPr>
        <p:spPr>
          <a:xfrm>
            <a:off x="75" y="4426700"/>
            <a:ext cx="9144000" cy="71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9"/>
          <p:cNvGrpSpPr/>
          <p:nvPr/>
        </p:nvGrpSpPr>
        <p:grpSpPr>
          <a:xfrm>
            <a:off x="712700" y="539500"/>
            <a:ext cx="8431300" cy="4604000"/>
            <a:chOff x="712700" y="539500"/>
            <a:chExt cx="8431300" cy="4604000"/>
          </a:xfrm>
        </p:grpSpPr>
        <p:cxnSp>
          <p:nvCxnSpPr>
            <p:cNvPr id="63" name="Google Shape;63;p9"/>
            <p:cNvCxnSpPr/>
            <p:nvPr/>
          </p:nvCxnSpPr>
          <p:spPr>
            <a:xfrm>
              <a:off x="4572000" y="539500"/>
              <a:ext cx="4572000" cy="0"/>
            </a:xfrm>
            <a:prstGeom prst="straightConnector1">
              <a:avLst/>
            </a:prstGeom>
            <a:noFill/>
            <a:ln cap="flat" cmpd="sng" w="9525">
              <a:solidFill>
                <a:schemeClr val="dk1"/>
              </a:solidFill>
              <a:prstDash val="solid"/>
              <a:round/>
              <a:headEnd len="med" w="med" type="none"/>
              <a:tailEnd len="med" w="med" type="none"/>
            </a:ln>
          </p:spPr>
        </p:cxnSp>
        <p:cxnSp>
          <p:nvCxnSpPr>
            <p:cNvPr id="64" name="Google Shape;64;p9"/>
            <p:cNvCxnSpPr/>
            <p:nvPr/>
          </p:nvCxnSpPr>
          <p:spPr>
            <a:xfrm rot="10800000">
              <a:off x="712700" y="1685400"/>
              <a:ext cx="0" cy="34581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0"/>
          <p:cNvSpPr/>
          <p:nvPr>
            <p:ph idx="2" type="pic"/>
          </p:nvPr>
        </p:nvSpPr>
        <p:spPr>
          <a:xfrm>
            <a:off x="0" y="0"/>
            <a:ext cx="9144000" cy="5143500"/>
          </a:xfrm>
          <a:prstGeom prst="rect">
            <a:avLst/>
          </a:prstGeom>
          <a:noFill/>
          <a:ln>
            <a:noFill/>
          </a:ln>
        </p:spPr>
      </p:sp>
      <p:sp>
        <p:nvSpPr>
          <p:cNvPr id="67" name="Google Shape;67;p10"/>
          <p:cNvSpPr txBox="1"/>
          <p:nvPr>
            <p:ph type="title"/>
          </p:nvPr>
        </p:nvSpPr>
        <p:spPr>
          <a:xfrm>
            <a:off x="713225" y="3946875"/>
            <a:ext cx="77175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lgn="l">
              <a:spcBef>
                <a:spcPts val="0"/>
              </a:spcBef>
              <a:spcAft>
                <a:spcPts val="0"/>
              </a:spcAft>
              <a:buSzPts val="3100"/>
              <a:buNone/>
              <a:defRPr/>
            </a:lvl2pPr>
            <a:lvl3pPr lvl="2" rtl="0" algn="l">
              <a:spcBef>
                <a:spcPts val="0"/>
              </a:spcBef>
              <a:spcAft>
                <a:spcPts val="0"/>
              </a:spcAft>
              <a:buSzPts val="3100"/>
              <a:buNone/>
              <a:defRPr/>
            </a:lvl3pPr>
            <a:lvl4pPr lvl="3" rtl="0" algn="l">
              <a:spcBef>
                <a:spcPts val="0"/>
              </a:spcBef>
              <a:spcAft>
                <a:spcPts val="0"/>
              </a:spcAft>
              <a:buSzPts val="3100"/>
              <a:buNone/>
              <a:defRPr/>
            </a:lvl4pPr>
            <a:lvl5pPr lvl="4" rtl="0" algn="l">
              <a:spcBef>
                <a:spcPts val="0"/>
              </a:spcBef>
              <a:spcAft>
                <a:spcPts val="0"/>
              </a:spcAft>
              <a:buSzPts val="3100"/>
              <a:buNone/>
              <a:defRPr/>
            </a:lvl5pPr>
            <a:lvl6pPr lvl="5" rtl="0" algn="l">
              <a:spcBef>
                <a:spcPts val="0"/>
              </a:spcBef>
              <a:spcAft>
                <a:spcPts val="0"/>
              </a:spcAft>
              <a:buSzPts val="3100"/>
              <a:buNone/>
              <a:defRPr/>
            </a:lvl6pPr>
            <a:lvl7pPr lvl="6" rtl="0" algn="l">
              <a:spcBef>
                <a:spcPts val="0"/>
              </a:spcBef>
              <a:spcAft>
                <a:spcPts val="0"/>
              </a:spcAft>
              <a:buSzPts val="3100"/>
              <a:buNone/>
              <a:defRPr/>
            </a:lvl7pPr>
            <a:lvl8pPr lvl="7" rtl="0" algn="l">
              <a:spcBef>
                <a:spcPts val="0"/>
              </a:spcBef>
              <a:spcAft>
                <a:spcPts val="0"/>
              </a:spcAft>
              <a:buSzPts val="3100"/>
              <a:buNone/>
              <a:defRPr/>
            </a:lvl8pPr>
            <a:lvl9pPr lvl="8" rtl="0" algn="l">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70650"/>
            <a:ext cx="7717500" cy="5499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1pPr>
            <a:lvl2pPr lvl="1"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2pPr>
            <a:lvl3pPr lvl="2"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3pPr>
            <a:lvl4pPr lvl="3"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4pPr>
            <a:lvl5pPr lvl="4"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5pPr>
            <a:lvl6pPr lvl="5"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6pPr>
            <a:lvl7pPr lvl="6"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7pPr>
            <a:lvl8pPr lvl="7"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8pPr>
            <a:lvl9pPr lvl="8"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9pPr>
          </a:lstStyle>
          <a:p/>
        </p:txBody>
      </p:sp>
      <p:sp>
        <p:nvSpPr>
          <p:cNvPr id="7" name="Google Shape;7;p1"/>
          <p:cNvSpPr txBox="1"/>
          <p:nvPr>
            <p:ph idx="1" type="body"/>
          </p:nvPr>
        </p:nvSpPr>
        <p:spPr>
          <a:xfrm>
            <a:off x="713225" y="1297400"/>
            <a:ext cx="7717500" cy="327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1pPr>
            <a:lvl2pPr indent="-317500" lvl="1" marL="9144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indent="-317500" lvl="2" marL="13716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indent="-317500" lvl="3" marL="18288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indent="-317500" lvl="4" marL="22860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indent="-317500" lvl="5" marL="27432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indent="-317500" lvl="6" marL="32004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indent="-317500" lvl="7" marL="36576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indent="-317500" lvl="8" marL="4114800">
              <a:lnSpc>
                <a:spcPct val="115000"/>
              </a:lnSpc>
              <a:spcBef>
                <a:spcPts val="1600"/>
              </a:spcBef>
              <a:spcAft>
                <a:spcPts val="160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ctrTitle"/>
          </p:nvPr>
        </p:nvSpPr>
        <p:spPr>
          <a:xfrm>
            <a:off x="713225" y="632750"/>
            <a:ext cx="6801600" cy="885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5100">
                <a:latin typeface="Times New Roman"/>
                <a:ea typeface="Times New Roman"/>
                <a:cs typeface="Times New Roman"/>
                <a:sym typeface="Times New Roman"/>
              </a:rPr>
              <a:t>QA CHATBOT FOR RESEARCH PAPERS</a:t>
            </a:r>
            <a:endParaRPr/>
          </a:p>
        </p:txBody>
      </p:sp>
      <p:sp>
        <p:nvSpPr>
          <p:cNvPr id="279" name="Google Shape;279;p35"/>
          <p:cNvSpPr txBox="1"/>
          <p:nvPr/>
        </p:nvSpPr>
        <p:spPr>
          <a:xfrm>
            <a:off x="4520775" y="2148000"/>
            <a:ext cx="4569000" cy="237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800">
                <a:solidFill>
                  <a:schemeClr val="dk1"/>
                </a:solidFill>
                <a:latin typeface="Times New Roman"/>
                <a:ea typeface="Times New Roman"/>
                <a:cs typeface="Times New Roman"/>
                <a:sym typeface="Times New Roman"/>
              </a:rPr>
              <a:t>TEAM MEMBERS: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800">
                <a:solidFill>
                  <a:schemeClr val="dk1"/>
                </a:solidFill>
                <a:latin typeface="Times New Roman"/>
                <a:ea typeface="Times New Roman"/>
                <a:cs typeface="Times New Roman"/>
                <a:sym typeface="Times New Roman"/>
              </a:rPr>
              <a:t>NIRANJANI T(21Z326)</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800">
                <a:solidFill>
                  <a:schemeClr val="dk1"/>
                </a:solidFill>
                <a:latin typeface="Times New Roman"/>
                <a:ea typeface="Times New Roman"/>
                <a:cs typeface="Times New Roman"/>
                <a:sym typeface="Times New Roman"/>
              </a:rPr>
              <a:t>SHERIN CHRISTIANA(21Z347)</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800">
                <a:solidFill>
                  <a:schemeClr val="dk1"/>
                </a:solidFill>
                <a:latin typeface="Times New Roman"/>
                <a:ea typeface="Times New Roman"/>
                <a:cs typeface="Times New Roman"/>
                <a:sym typeface="Times New Roman"/>
              </a:rPr>
              <a:t>SREENITHI(21Z356)</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800">
                <a:solidFill>
                  <a:schemeClr val="dk1"/>
                </a:solidFill>
                <a:latin typeface="Times New Roman"/>
                <a:ea typeface="Times New Roman"/>
                <a:cs typeface="Times New Roman"/>
                <a:sym typeface="Times New Roman"/>
              </a:rPr>
              <a:t>GANGASRI(21I316)</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grpSp>
        <p:nvGrpSpPr>
          <p:cNvPr id="363" name="Google Shape;363;p44"/>
          <p:cNvGrpSpPr/>
          <p:nvPr/>
        </p:nvGrpSpPr>
        <p:grpSpPr>
          <a:xfrm>
            <a:off x="0" y="0"/>
            <a:ext cx="2473800" cy="4131000"/>
            <a:chOff x="0" y="0"/>
            <a:chExt cx="2473800" cy="4131000"/>
          </a:xfrm>
        </p:grpSpPr>
        <p:sp>
          <p:nvSpPr>
            <p:cNvPr id="364" name="Google Shape;364;p44"/>
            <p:cNvSpPr/>
            <p:nvPr/>
          </p:nvSpPr>
          <p:spPr>
            <a:xfrm>
              <a:off x="0" y="1012500"/>
              <a:ext cx="2473800" cy="87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5" name="Google Shape;365;p44"/>
            <p:cNvCxnSpPr/>
            <p:nvPr/>
          </p:nvCxnSpPr>
          <p:spPr>
            <a:xfrm rot="10800000">
              <a:off x="711250" y="0"/>
              <a:ext cx="0" cy="4131000"/>
            </a:xfrm>
            <a:prstGeom prst="straightConnector1">
              <a:avLst/>
            </a:prstGeom>
            <a:noFill/>
            <a:ln cap="flat" cmpd="sng" w="9525">
              <a:solidFill>
                <a:schemeClr val="dk1"/>
              </a:solidFill>
              <a:prstDash val="solid"/>
              <a:round/>
              <a:headEnd len="med" w="med" type="none"/>
              <a:tailEnd len="med" w="med" type="none"/>
            </a:ln>
          </p:spPr>
        </p:cxnSp>
      </p:grpSp>
      <p:sp>
        <p:nvSpPr>
          <p:cNvPr id="366" name="Google Shape;366;p44"/>
          <p:cNvSpPr txBox="1"/>
          <p:nvPr>
            <p:ph type="title"/>
          </p:nvPr>
        </p:nvSpPr>
        <p:spPr>
          <a:xfrm>
            <a:off x="3060225" y="1833000"/>
            <a:ext cx="5490000" cy="14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00">
                <a:latin typeface="Times New Roman"/>
                <a:ea typeface="Times New Roman"/>
                <a:cs typeface="Times New Roman"/>
                <a:sym typeface="Times New Roman"/>
              </a:rPr>
              <a:t>TECH STACK</a:t>
            </a:r>
            <a:endParaRPr sz="4100">
              <a:latin typeface="Times New Roman"/>
              <a:ea typeface="Times New Roman"/>
              <a:cs typeface="Times New Roman"/>
              <a:sym typeface="Times New Roman"/>
            </a:endParaRPr>
          </a:p>
        </p:txBody>
      </p:sp>
      <p:sp>
        <p:nvSpPr>
          <p:cNvPr id="367" name="Google Shape;367;p44"/>
          <p:cNvSpPr txBox="1"/>
          <p:nvPr>
            <p:ph idx="2" type="title"/>
          </p:nvPr>
        </p:nvSpPr>
        <p:spPr>
          <a:xfrm>
            <a:off x="1512075" y="1012500"/>
            <a:ext cx="1076100" cy="87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5"/>
          <p:cNvSpPr txBox="1"/>
          <p:nvPr/>
        </p:nvSpPr>
        <p:spPr>
          <a:xfrm>
            <a:off x="396475" y="-64275"/>
            <a:ext cx="8636700" cy="50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ommissioner"/>
              <a:ea typeface="Commissioner"/>
              <a:cs typeface="Commissioner"/>
              <a:sym typeface="Commissioner"/>
            </a:endParaRPr>
          </a:p>
        </p:txBody>
      </p:sp>
      <p:pic>
        <p:nvPicPr>
          <p:cNvPr id="373" name="Google Shape;373;p45"/>
          <p:cNvPicPr preferRelativeResize="0"/>
          <p:nvPr/>
        </p:nvPicPr>
        <p:blipFill>
          <a:blip r:embed="rId3">
            <a:alphaModFix/>
          </a:blip>
          <a:stretch>
            <a:fillRect/>
          </a:stretch>
        </p:blipFill>
        <p:spPr>
          <a:xfrm>
            <a:off x="301125" y="478500"/>
            <a:ext cx="8732051" cy="4186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grpSp>
        <p:nvGrpSpPr>
          <p:cNvPr id="378" name="Google Shape;378;p46"/>
          <p:cNvGrpSpPr/>
          <p:nvPr/>
        </p:nvGrpSpPr>
        <p:grpSpPr>
          <a:xfrm>
            <a:off x="0" y="0"/>
            <a:ext cx="2473800" cy="4131000"/>
            <a:chOff x="0" y="0"/>
            <a:chExt cx="2473800" cy="4131000"/>
          </a:xfrm>
        </p:grpSpPr>
        <p:sp>
          <p:nvSpPr>
            <p:cNvPr id="379" name="Google Shape;379;p46"/>
            <p:cNvSpPr/>
            <p:nvPr/>
          </p:nvSpPr>
          <p:spPr>
            <a:xfrm>
              <a:off x="0" y="1012500"/>
              <a:ext cx="2473800" cy="87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0" name="Google Shape;380;p46"/>
            <p:cNvCxnSpPr/>
            <p:nvPr/>
          </p:nvCxnSpPr>
          <p:spPr>
            <a:xfrm rot="10800000">
              <a:off x="711250" y="0"/>
              <a:ext cx="0" cy="4131000"/>
            </a:xfrm>
            <a:prstGeom prst="straightConnector1">
              <a:avLst/>
            </a:prstGeom>
            <a:noFill/>
            <a:ln cap="flat" cmpd="sng" w="9525">
              <a:solidFill>
                <a:schemeClr val="dk1"/>
              </a:solidFill>
              <a:prstDash val="solid"/>
              <a:round/>
              <a:headEnd len="med" w="med" type="none"/>
              <a:tailEnd len="med" w="med" type="none"/>
            </a:ln>
          </p:spPr>
        </p:cxnSp>
      </p:grpSp>
      <p:sp>
        <p:nvSpPr>
          <p:cNvPr id="381" name="Google Shape;381;p46"/>
          <p:cNvSpPr txBox="1"/>
          <p:nvPr>
            <p:ph type="title"/>
          </p:nvPr>
        </p:nvSpPr>
        <p:spPr>
          <a:xfrm>
            <a:off x="3060225" y="1833000"/>
            <a:ext cx="5490000" cy="14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00">
                <a:latin typeface="Times New Roman"/>
                <a:ea typeface="Times New Roman"/>
                <a:cs typeface="Times New Roman"/>
                <a:sym typeface="Times New Roman"/>
              </a:rPr>
              <a:t>ARCHITECTURE &amp;</a:t>
            </a:r>
            <a:endParaRPr sz="4100">
              <a:latin typeface="Times New Roman"/>
              <a:ea typeface="Times New Roman"/>
              <a:cs typeface="Times New Roman"/>
              <a:sym typeface="Times New Roman"/>
            </a:endParaRPr>
          </a:p>
          <a:p>
            <a:pPr indent="0" lvl="0" marL="0" rtl="0" algn="ctr">
              <a:spcBef>
                <a:spcPts val="0"/>
              </a:spcBef>
              <a:spcAft>
                <a:spcPts val="0"/>
              </a:spcAft>
              <a:buNone/>
            </a:pPr>
            <a:r>
              <a:rPr lang="en" sz="4100">
                <a:latin typeface="Times New Roman"/>
                <a:ea typeface="Times New Roman"/>
                <a:cs typeface="Times New Roman"/>
                <a:sym typeface="Times New Roman"/>
              </a:rPr>
              <a:t>WORKFLOW</a:t>
            </a:r>
            <a:endParaRPr sz="4100">
              <a:latin typeface="Times New Roman"/>
              <a:ea typeface="Times New Roman"/>
              <a:cs typeface="Times New Roman"/>
              <a:sym typeface="Times New Roman"/>
            </a:endParaRPr>
          </a:p>
        </p:txBody>
      </p:sp>
      <p:sp>
        <p:nvSpPr>
          <p:cNvPr id="382" name="Google Shape;382;p46"/>
          <p:cNvSpPr txBox="1"/>
          <p:nvPr>
            <p:ph idx="2" type="title"/>
          </p:nvPr>
        </p:nvSpPr>
        <p:spPr>
          <a:xfrm>
            <a:off x="1512075" y="1012500"/>
            <a:ext cx="1076100" cy="87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7"/>
          <p:cNvPicPr preferRelativeResize="0"/>
          <p:nvPr/>
        </p:nvPicPr>
        <p:blipFill>
          <a:blip r:embed="rId3">
            <a:alphaModFix/>
          </a:blip>
          <a:stretch>
            <a:fillRect/>
          </a:stretch>
        </p:blipFill>
        <p:spPr>
          <a:xfrm>
            <a:off x="588300" y="468924"/>
            <a:ext cx="8292249" cy="3905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8"/>
          <p:cNvSpPr txBox="1"/>
          <p:nvPr>
            <p:ph type="title"/>
          </p:nvPr>
        </p:nvSpPr>
        <p:spPr>
          <a:xfrm>
            <a:off x="-1989300" y="243975"/>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WORKFLOW</a:t>
            </a:r>
            <a:endParaRPr>
              <a:latin typeface="Times New Roman"/>
              <a:ea typeface="Times New Roman"/>
              <a:cs typeface="Times New Roman"/>
              <a:sym typeface="Times New Roman"/>
            </a:endParaRPr>
          </a:p>
        </p:txBody>
      </p:sp>
      <p:sp>
        <p:nvSpPr>
          <p:cNvPr id="393" name="Google Shape;393;p48"/>
          <p:cNvSpPr txBox="1"/>
          <p:nvPr/>
        </p:nvSpPr>
        <p:spPr>
          <a:xfrm>
            <a:off x="583725" y="977650"/>
            <a:ext cx="83052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mmissioner Medium"/>
              <a:buChar char="●"/>
            </a:pPr>
            <a:r>
              <a:rPr lang="en">
                <a:latin typeface="Commissioner Medium"/>
                <a:ea typeface="Commissioner Medium"/>
                <a:cs typeface="Commissioner Medium"/>
                <a:sym typeface="Commissioner Medium"/>
              </a:rPr>
              <a:t>User Interaction</a:t>
            </a:r>
            <a:endParaRPr>
              <a:latin typeface="Commissioner Medium"/>
              <a:ea typeface="Commissioner Medium"/>
              <a:cs typeface="Commissioner Medium"/>
              <a:sym typeface="Commissioner Medium"/>
            </a:endParaRPr>
          </a:p>
          <a:p>
            <a:pPr indent="0" lvl="0" marL="457200" rtl="0" algn="l">
              <a:spcBef>
                <a:spcPts val="0"/>
              </a:spcBef>
              <a:spcAft>
                <a:spcPts val="0"/>
              </a:spcAft>
              <a:buNone/>
            </a:pPr>
            <a:r>
              <a:t/>
            </a:r>
            <a:endParaRPr>
              <a:latin typeface="Commissioner Medium"/>
              <a:ea typeface="Commissioner Medium"/>
              <a:cs typeface="Commissioner Medium"/>
              <a:sym typeface="Commissioner Medium"/>
            </a:endParaRPr>
          </a:p>
          <a:p>
            <a:pPr indent="0" lvl="0" marL="457200" rtl="0" algn="l">
              <a:spcBef>
                <a:spcPts val="0"/>
              </a:spcBef>
              <a:spcAft>
                <a:spcPts val="0"/>
              </a:spcAft>
              <a:buNone/>
            </a:pPr>
            <a:r>
              <a:rPr lang="en">
                <a:latin typeface="Commissioner Medium"/>
                <a:ea typeface="Commissioner Medium"/>
                <a:cs typeface="Commissioner Medium"/>
                <a:sym typeface="Commissioner Medium"/>
              </a:rPr>
              <a:t>Action: </a:t>
            </a:r>
            <a:r>
              <a:rPr lang="en">
                <a:latin typeface="Commissioner"/>
                <a:ea typeface="Commissioner"/>
                <a:cs typeface="Commissioner"/>
                <a:sym typeface="Commissioner"/>
              </a:rPr>
              <a:t>User uploads PDF documents and enters questions.</a:t>
            </a:r>
            <a:endParaRPr>
              <a:latin typeface="Commissioner"/>
              <a:ea typeface="Commissioner"/>
              <a:cs typeface="Commissioner"/>
              <a:sym typeface="Commissioner"/>
            </a:endParaRPr>
          </a:p>
          <a:p>
            <a:pPr indent="0" lvl="0" marL="457200" rtl="0" algn="l">
              <a:spcBef>
                <a:spcPts val="0"/>
              </a:spcBef>
              <a:spcAft>
                <a:spcPts val="0"/>
              </a:spcAft>
              <a:buNone/>
            </a:pPr>
            <a:r>
              <a:rPr lang="en">
                <a:latin typeface="Commissioner Medium"/>
                <a:ea typeface="Commissioner Medium"/>
                <a:cs typeface="Commissioner Medium"/>
                <a:sym typeface="Commissioner Medium"/>
              </a:rPr>
              <a:t>Component: </a:t>
            </a:r>
            <a:r>
              <a:rPr lang="en">
                <a:latin typeface="Commissioner"/>
                <a:ea typeface="Commissioner"/>
                <a:cs typeface="Commissioner"/>
                <a:sym typeface="Commissioner"/>
              </a:rPr>
              <a:t>Streamlit UI.</a:t>
            </a:r>
            <a:endParaRPr>
              <a:latin typeface="Commissioner"/>
              <a:ea typeface="Commissioner"/>
              <a:cs typeface="Commissioner"/>
              <a:sym typeface="Commissioner"/>
            </a:endParaRPr>
          </a:p>
          <a:p>
            <a:pPr indent="0" lvl="0" marL="457200" rtl="0" algn="l">
              <a:spcBef>
                <a:spcPts val="0"/>
              </a:spcBef>
              <a:spcAft>
                <a:spcPts val="0"/>
              </a:spcAft>
              <a:buNone/>
            </a:pPr>
            <a:r>
              <a:t/>
            </a:r>
            <a:endParaRPr>
              <a:latin typeface="Commissioner"/>
              <a:ea typeface="Commissioner"/>
              <a:cs typeface="Commissioner"/>
              <a:sym typeface="Commissioner"/>
            </a:endParaRPr>
          </a:p>
          <a:p>
            <a:pPr indent="-317500" lvl="0" marL="457200" rtl="0" algn="l">
              <a:spcBef>
                <a:spcPts val="0"/>
              </a:spcBef>
              <a:spcAft>
                <a:spcPts val="0"/>
              </a:spcAft>
              <a:buSzPts val="1400"/>
              <a:buFont typeface="Commissioner Medium"/>
              <a:buChar char="●"/>
            </a:pPr>
            <a:r>
              <a:rPr lang="en">
                <a:latin typeface="Commissioner Medium"/>
                <a:ea typeface="Commissioner Medium"/>
                <a:cs typeface="Commissioner Medium"/>
                <a:sym typeface="Commissioner Medium"/>
              </a:rPr>
              <a:t>PDF Upload</a:t>
            </a:r>
            <a:endParaRPr>
              <a:latin typeface="Commissioner Medium"/>
              <a:ea typeface="Commissioner Medium"/>
              <a:cs typeface="Commissioner Medium"/>
              <a:sym typeface="Commissioner Medium"/>
            </a:endParaRPr>
          </a:p>
          <a:p>
            <a:pPr indent="0" lvl="0" marL="457200" rtl="0" algn="l">
              <a:spcBef>
                <a:spcPts val="0"/>
              </a:spcBef>
              <a:spcAft>
                <a:spcPts val="0"/>
              </a:spcAft>
              <a:buNone/>
            </a:pPr>
            <a:r>
              <a:t/>
            </a:r>
            <a:endParaRPr>
              <a:latin typeface="Commissioner Medium"/>
              <a:ea typeface="Commissioner Medium"/>
              <a:cs typeface="Commissioner Medium"/>
              <a:sym typeface="Commissioner Medium"/>
            </a:endParaRPr>
          </a:p>
          <a:p>
            <a:pPr indent="0" lvl="0" marL="457200" rtl="0" algn="l">
              <a:spcBef>
                <a:spcPts val="0"/>
              </a:spcBef>
              <a:spcAft>
                <a:spcPts val="0"/>
              </a:spcAft>
              <a:buNone/>
            </a:pPr>
            <a:r>
              <a:rPr lang="en">
                <a:latin typeface="Commissioner Medium"/>
                <a:ea typeface="Commissioner Medium"/>
                <a:cs typeface="Commissioner Medium"/>
                <a:sym typeface="Commissioner Medium"/>
              </a:rPr>
              <a:t>Action: </a:t>
            </a:r>
            <a:r>
              <a:rPr lang="en">
                <a:latin typeface="Commissioner"/>
                <a:ea typeface="Commissioner"/>
                <a:cs typeface="Commissioner"/>
                <a:sym typeface="Commissioner"/>
              </a:rPr>
              <a:t>The system receives the uploaded PDF files.</a:t>
            </a:r>
            <a:endParaRPr>
              <a:latin typeface="Commissioner"/>
              <a:ea typeface="Commissioner"/>
              <a:cs typeface="Commissioner"/>
              <a:sym typeface="Commissioner"/>
            </a:endParaRPr>
          </a:p>
          <a:p>
            <a:pPr indent="0" lvl="0" marL="457200" rtl="0" algn="l">
              <a:spcBef>
                <a:spcPts val="0"/>
              </a:spcBef>
              <a:spcAft>
                <a:spcPts val="0"/>
              </a:spcAft>
              <a:buNone/>
            </a:pPr>
            <a:r>
              <a:rPr lang="en">
                <a:latin typeface="Commissioner Medium"/>
                <a:ea typeface="Commissioner Medium"/>
                <a:cs typeface="Commissioner Medium"/>
                <a:sym typeface="Commissioner Medium"/>
              </a:rPr>
              <a:t>Component: </a:t>
            </a:r>
            <a:r>
              <a:rPr lang="en">
                <a:latin typeface="Commissioner"/>
                <a:ea typeface="Commissioner"/>
                <a:cs typeface="Commissioner"/>
                <a:sym typeface="Commissioner"/>
              </a:rPr>
              <a:t>PDF Processor Layer.</a:t>
            </a:r>
            <a:endParaRPr>
              <a:latin typeface="Commissioner"/>
              <a:ea typeface="Commissioner"/>
              <a:cs typeface="Commissioner"/>
              <a:sym typeface="Commissioner"/>
            </a:endParaRPr>
          </a:p>
          <a:p>
            <a:pPr indent="0" lvl="0" marL="457200" rtl="0" algn="l">
              <a:spcBef>
                <a:spcPts val="0"/>
              </a:spcBef>
              <a:spcAft>
                <a:spcPts val="0"/>
              </a:spcAft>
              <a:buNone/>
            </a:pPr>
            <a:r>
              <a:t/>
            </a:r>
            <a:endParaRPr>
              <a:latin typeface="Commissioner"/>
              <a:ea typeface="Commissioner"/>
              <a:cs typeface="Commissioner"/>
              <a:sym typeface="Commissioner"/>
            </a:endParaRPr>
          </a:p>
          <a:p>
            <a:pPr indent="-317500" lvl="0" marL="457200" rtl="0" algn="l">
              <a:spcBef>
                <a:spcPts val="0"/>
              </a:spcBef>
              <a:spcAft>
                <a:spcPts val="0"/>
              </a:spcAft>
              <a:buSzPts val="1400"/>
              <a:buFont typeface="Commissioner Medium"/>
              <a:buChar char="●"/>
            </a:pPr>
            <a:r>
              <a:rPr lang="en">
                <a:latin typeface="Commissioner Medium"/>
                <a:ea typeface="Commissioner Medium"/>
                <a:cs typeface="Commissioner Medium"/>
                <a:sym typeface="Commissioner Medium"/>
              </a:rPr>
              <a:t>Text Extraction</a:t>
            </a:r>
            <a:endParaRPr>
              <a:latin typeface="Commissioner Medium"/>
              <a:ea typeface="Commissioner Medium"/>
              <a:cs typeface="Commissioner Medium"/>
              <a:sym typeface="Commissioner Medium"/>
            </a:endParaRPr>
          </a:p>
          <a:p>
            <a:pPr indent="0" lvl="0" marL="457200" rtl="0" algn="l">
              <a:spcBef>
                <a:spcPts val="0"/>
              </a:spcBef>
              <a:spcAft>
                <a:spcPts val="0"/>
              </a:spcAft>
              <a:buNone/>
            </a:pPr>
            <a:r>
              <a:t/>
            </a:r>
            <a:endParaRPr>
              <a:latin typeface="Commissioner Medium"/>
              <a:ea typeface="Commissioner Medium"/>
              <a:cs typeface="Commissioner Medium"/>
              <a:sym typeface="Commissioner Medium"/>
            </a:endParaRPr>
          </a:p>
          <a:p>
            <a:pPr indent="0" lvl="0" marL="457200" rtl="0" algn="l">
              <a:spcBef>
                <a:spcPts val="0"/>
              </a:spcBef>
              <a:spcAft>
                <a:spcPts val="0"/>
              </a:spcAft>
              <a:buNone/>
            </a:pPr>
            <a:r>
              <a:rPr lang="en">
                <a:latin typeface="Commissioner Medium"/>
                <a:ea typeface="Commissioner Medium"/>
                <a:cs typeface="Commissioner Medium"/>
                <a:sym typeface="Commissioner Medium"/>
              </a:rPr>
              <a:t>Action: </a:t>
            </a:r>
            <a:r>
              <a:rPr lang="en">
                <a:latin typeface="Commissioner"/>
                <a:ea typeface="Commissioner"/>
                <a:cs typeface="Commissioner"/>
                <a:sym typeface="Commissioner"/>
              </a:rPr>
              <a:t>Extract text from the uploaded PDFs.</a:t>
            </a:r>
            <a:endParaRPr>
              <a:latin typeface="Commissioner"/>
              <a:ea typeface="Commissioner"/>
              <a:cs typeface="Commissioner"/>
              <a:sym typeface="Commissioner"/>
            </a:endParaRPr>
          </a:p>
          <a:p>
            <a:pPr indent="0" lvl="0" marL="457200" rtl="0" algn="l">
              <a:spcBef>
                <a:spcPts val="0"/>
              </a:spcBef>
              <a:spcAft>
                <a:spcPts val="0"/>
              </a:spcAft>
              <a:buNone/>
            </a:pPr>
            <a:r>
              <a:rPr lang="en">
                <a:latin typeface="Commissioner Medium"/>
                <a:ea typeface="Commissioner Medium"/>
                <a:cs typeface="Commissioner Medium"/>
                <a:sym typeface="Commissioner Medium"/>
              </a:rPr>
              <a:t>Methods: </a:t>
            </a:r>
            <a:r>
              <a:rPr lang="en">
                <a:latin typeface="Commissioner"/>
                <a:ea typeface="Commissioner"/>
                <a:cs typeface="Commissioner"/>
                <a:sym typeface="Commissioner"/>
              </a:rPr>
              <a:t>Using PyPDF2 or PyMuPDF.</a:t>
            </a:r>
            <a:endParaRPr>
              <a:latin typeface="Commissioner"/>
              <a:ea typeface="Commissioner"/>
              <a:cs typeface="Commissioner"/>
              <a:sym typeface="Commissioner"/>
            </a:endParaRPr>
          </a:p>
          <a:p>
            <a:pPr indent="0" lvl="0" marL="457200" rtl="0" algn="l">
              <a:spcBef>
                <a:spcPts val="0"/>
              </a:spcBef>
              <a:spcAft>
                <a:spcPts val="0"/>
              </a:spcAft>
              <a:buNone/>
            </a:pPr>
            <a:r>
              <a:rPr lang="en">
                <a:latin typeface="Commissioner Medium"/>
                <a:ea typeface="Commissioner Medium"/>
                <a:cs typeface="Commissioner Medium"/>
                <a:sym typeface="Commissioner Medium"/>
              </a:rPr>
              <a:t>Output: </a:t>
            </a:r>
            <a:r>
              <a:rPr lang="en">
                <a:latin typeface="Commissioner"/>
                <a:ea typeface="Commissioner"/>
                <a:cs typeface="Commissioner"/>
                <a:sym typeface="Commissioner"/>
              </a:rPr>
              <a:t>Raw text data.</a:t>
            </a:r>
            <a:endParaRPr>
              <a:latin typeface="Commissioner"/>
              <a:ea typeface="Commissioner"/>
              <a:cs typeface="Commissioner"/>
              <a:sym typeface="Commissione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9"/>
          <p:cNvSpPr txBox="1"/>
          <p:nvPr/>
        </p:nvSpPr>
        <p:spPr>
          <a:xfrm>
            <a:off x="1007450" y="755400"/>
            <a:ext cx="65271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mmissioner Medium"/>
              <a:buChar char="●"/>
            </a:pPr>
            <a:r>
              <a:rPr lang="en">
                <a:latin typeface="Commissioner Medium"/>
                <a:ea typeface="Commissioner Medium"/>
                <a:cs typeface="Commissioner Medium"/>
                <a:sym typeface="Commissioner Medium"/>
              </a:rPr>
              <a:t>Text Cleaning</a:t>
            </a:r>
            <a:endParaRPr>
              <a:latin typeface="Commissioner Medium"/>
              <a:ea typeface="Commissioner Medium"/>
              <a:cs typeface="Commissioner Medium"/>
              <a:sym typeface="Commissioner Medium"/>
            </a:endParaRPr>
          </a:p>
          <a:p>
            <a:pPr indent="0" lvl="0" marL="457200" rtl="0" algn="l">
              <a:spcBef>
                <a:spcPts val="0"/>
              </a:spcBef>
              <a:spcAft>
                <a:spcPts val="0"/>
              </a:spcAft>
              <a:buNone/>
            </a:pPr>
            <a:r>
              <a:t/>
            </a:r>
            <a:endParaRPr>
              <a:latin typeface="Commissioner Medium"/>
              <a:ea typeface="Commissioner Medium"/>
              <a:cs typeface="Commissioner Medium"/>
              <a:sym typeface="Commissioner Medium"/>
            </a:endParaRPr>
          </a:p>
          <a:p>
            <a:pPr indent="0" lvl="0" marL="457200" rtl="0" algn="l">
              <a:spcBef>
                <a:spcPts val="0"/>
              </a:spcBef>
              <a:spcAft>
                <a:spcPts val="0"/>
              </a:spcAft>
              <a:buNone/>
            </a:pPr>
            <a:r>
              <a:rPr lang="en">
                <a:latin typeface="Commissioner Medium"/>
                <a:ea typeface="Commissioner Medium"/>
                <a:cs typeface="Commissioner Medium"/>
                <a:sym typeface="Commissioner Medium"/>
              </a:rPr>
              <a:t>Action: </a:t>
            </a:r>
            <a:r>
              <a:rPr lang="en">
                <a:latin typeface="Commissioner"/>
                <a:ea typeface="Commissioner"/>
                <a:cs typeface="Commissioner"/>
                <a:sym typeface="Commissioner"/>
              </a:rPr>
              <a:t>Clean the extracted text to remove unnecessary characters and formatting</a:t>
            </a:r>
            <a:r>
              <a:rPr lang="en">
                <a:latin typeface="Commissioner Medium"/>
                <a:ea typeface="Commissioner Medium"/>
                <a:cs typeface="Commissioner Medium"/>
                <a:sym typeface="Commissioner Medium"/>
              </a:rPr>
              <a:t>.</a:t>
            </a:r>
            <a:endParaRPr>
              <a:latin typeface="Commissioner Medium"/>
              <a:ea typeface="Commissioner Medium"/>
              <a:cs typeface="Commissioner Medium"/>
              <a:sym typeface="Commissioner Medium"/>
            </a:endParaRPr>
          </a:p>
          <a:p>
            <a:pPr indent="0" lvl="0" marL="457200" rtl="0" algn="l">
              <a:spcBef>
                <a:spcPts val="0"/>
              </a:spcBef>
              <a:spcAft>
                <a:spcPts val="0"/>
              </a:spcAft>
              <a:buNone/>
            </a:pPr>
            <a:r>
              <a:rPr lang="en">
                <a:latin typeface="Commissioner Medium"/>
                <a:ea typeface="Commissioner Medium"/>
                <a:cs typeface="Commissioner Medium"/>
                <a:sym typeface="Commissioner Medium"/>
              </a:rPr>
              <a:t>Output: </a:t>
            </a:r>
            <a:r>
              <a:rPr lang="en">
                <a:latin typeface="Commissioner"/>
                <a:ea typeface="Commissioner"/>
                <a:cs typeface="Commissioner"/>
                <a:sym typeface="Commissioner"/>
              </a:rPr>
              <a:t>Cleaned text ready for summarization.</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a:p>
            <a:pPr indent="-317500" lvl="0" marL="457200" rtl="0" algn="l">
              <a:spcBef>
                <a:spcPts val="0"/>
              </a:spcBef>
              <a:spcAft>
                <a:spcPts val="0"/>
              </a:spcAft>
              <a:buSzPts val="1400"/>
              <a:buFont typeface="Commissioner Medium"/>
              <a:buChar char="●"/>
            </a:pPr>
            <a:r>
              <a:rPr lang="en">
                <a:latin typeface="Commissioner Medium"/>
                <a:ea typeface="Commissioner Medium"/>
                <a:cs typeface="Commissioner Medium"/>
                <a:sym typeface="Commissioner Medium"/>
              </a:rPr>
              <a:t>Text Summarization </a:t>
            </a:r>
            <a:endParaRPr>
              <a:latin typeface="Commissioner Medium"/>
              <a:ea typeface="Commissioner Medium"/>
              <a:cs typeface="Commissioner Medium"/>
              <a:sym typeface="Commissioner Medium"/>
            </a:endParaRPr>
          </a:p>
          <a:p>
            <a:pPr indent="0" lvl="0" marL="457200" rtl="0" algn="l">
              <a:spcBef>
                <a:spcPts val="0"/>
              </a:spcBef>
              <a:spcAft>
                <a:spcPts val="0"/>
              </a:spcAft>
              <a:buNone/>
            </a:pPr>
            <a:r>
              <a:t/>
            </a:r>
            <a:endParaRPr>
              <a:latin typeface="Commissioner Medium"/>
              <a:ea typeface="Commissioner Medium"/>
              <a:cs typeface="Commissioner Medium"/>
              <a:sym typeface="Commissioner Medium"/>
            </a:endParaRPr>
          </a:p>
          <a:p>
            <a:pPr indent="0" lvl="0" marL="457200" rtl="0" algn="l">
              <a:spcBef>
                <a:spcPts val="0"/>
              </a:spcBef>
              <a:spcAft>
                <a:spcPts val="0"/>
              </a:spcAft>
              <a:buNone/>
            </a:pPr>
            <a:r>
              <a:rPr lang="en">
                <a:latin typeface="Commissioner Medium"/>
                <a:ea typeface="Commissioner Medium"/>
                <a:cs typeface="Commissioner Medium"/>
                <a:sym typeface="Commissioner Medium"/>
              </a:rPr>
              <a:t>Action: </a:t>
            </a:r>
            <a:r>
              <a:rPr lang="en">
                <a:latin typeface="Commissioner"/>
                <a:ea typeface="Commissioner"/>
                <a:cs typeface="Commissioner"/>
                <a:sym typeface="Commissioner"/>
              </a:rPr>
              <a:t>Generate concise summaries of the cleaned text.</a:t>
            </a:r>
            <a:endParaRPr>
              <a:latin typeface="Commissioner"/>
              <a:ea typeface="Commissioner"/>
              <a:cs typeface="Commissioner"/>
              <a:sym typeface="Commissioner"/>
            </a:endParaRPr>
          </a:p>
          <a:p>
            <a:pPr indent="0" lvl="0" marL="457200" rtl="0" algn="l">
              <a:spcBef>
                <a:spcPts val="0"/>
              </a:spcBef>
              <a:spcAft>
                <a:spcPts val="0"/>
              </a:spcAft>
              <a:buNone/>
            </a:pPr>
            <a:r>
              <a:rPr lang="en">
                <a:latin typeface="Commissioner Medium"/>
                <a:ea typeface="Commissioner Medium"/>
                <a:cs typeface="Commissioner Medium"/>
                <a:sym typeface="Commissioner Medium"/>
              </a:rPr>
              <a:t>Model: </a:t>
            </a:r>
            <a:r>
              <a:rPr lang="en">
                <a:latin typeface="Commissioner"/>
                <a:ea typeface="Commissioner"/>
                <a:cs typeface="Commissioner"/>
                <a:sym typeface="Commissioner"/>
              </a:rPr>
              <a:t>LLaMA (via Hugging Face Transformers).</a:t>
            </a:r>
            <a:endParaRPr>
              <a:latin typeface="Commissioner"/>
              <a:ea typeface="Commissioner"/>
              <a:cs typeface="Commissioner"/>
              <a:sym typeface="Commissioner"/>
            </a:endParaRPr>
          </a:p>
          <a:p>
            <a:pPr indent="0" lvl="0" marL="457200" rtl="0" algn="l">
              <a:spcBef>
                <a:spcPts val="0"/>
              </a:spcBef>
              <a:spcAft>
                <a:spcPts val="0"/>
              </a:spcAft>
              <a:buNone/>
            </a:pPr>
            <a:r>
              <a:rPr lang="en">
                <a:latin typeface="Commissioner Medium"/>
                <a:ea typeface="Commissioner Medium"/>
                <a:cs typeface="Commissioner Medium"/>
                <a:sym typeface="Commissioner Medium"/>
              </a:rPr>
              <a:t>Output:</a:t>
            </a:r>
            <a:r>
              <a:rPr lang="en">
                <a:latin typeface="Commissioner"/>
                <a:ea typeface="Commissioner"/>
                <a:cs typeface="Commissioner"/>
                <a:sym typeface="Commissioner"/>
              </a:rPr>
              <a:t> Summarized text.</a:t>
            </a:r>
            <a:endParaRPr>
              <a:latin typeface="Commissioner"/>
              <a:ea typeface="Commissioner"/>
              <a:cs typeface="Commissioner"/>
              <a:sym typeface="Commissioner"/>
            </a:endParaRPr>
          </a:p>
          <a:p>
            <a:pPr indent="0" lvl="0" marL="457200" rtl="0" algn="l">
              <a:spcBef>
                <a:spcPts val="0"/>
              </a:spcBef>
              <a:spcAft>
                <a:spcPts val="0"/>
              </a:spcAft>
              <a:buNone/>
            </a:pPr>
            <a:r>
              <a:t/>
            </a:r>
            <a:endParaRPr>
              <a:latin typeface="Commissioner Medium"/>
              <a:ea typeface="Commissioner Medium"/>
              <a:cs typeface="Commissioner Medium"/>
              <a:sym typeface="Commissioner Medium"/>
            </a:endParaRPr>
          </a:p>
          <a:p>
            <a:pPr indent="-317500" lvl="0" marL="457200" rtl="0" algn="l">
              <a:spcBef>
                <a:spcPts val="0"/>
              </a:spcBef>
              <a:spcAft>
                <a:spcPts val="0"/>
              </a:spcAft>
              <a:buSzPts val="1400"/>
              <a:buFont typeface="Commissioner Medium"/>
              <a:buChar char="●"/>
            </a:pPr>
            <a:r>
              <a:rPr lang="en">
                <a:latin typeface="Commissioner Medium"/>
                <a:ea typeface="Commissioner Medium"/>
                <a:cs typeface="Commissioner Medium"/>
                <a:sym typeface="Commissioner Medium"/>
              </a:rPr>
              <a:t>Query Submission</a:t>
            </a:r>
            <a:endParaRPr>
              <a:latin typeface="Commissioner Medium"/>
              <a:ea typeface="Commissioner Medium"/>
              <a:cs typeface="Commissioner Medium"/>
              <a:sym typeface="Commissioner Medium"/>
            </a:endParaRPr>
          </a:p>
          <a:p>
            <a:pPr indent="0" lvl="0" marL="457200" rtl="0" algn="l">
              <a:spcBef>
                <a:spcPts val="0"/>
              </a:spcBef>
              <a:spcAft>
                <a:spcPts val="0"/>
              </a:spcAft>
              <a:buNone/>
            </a:pPr>
            <a:r>
              <a:t/>
            </a:r>
            <a:endParaRPr>
              <a:latin typeface="Commissioner Medium"/>
              <a:ea typeface="Commissioner Medium"/>
              <a:cs typeface="Commissioner Medium"/>
              <a:sym typeface="Commissioner Medium"/>
            </a:endParaRPr>
          </a:p>
          <a:p>
            <a:pPr indent="0" lvl="0" marL="457200" rtl="0" algn="l">
              <a:spcBef>
                <a:spcPts val="0"/>
              </a:spcBef>
              <a:spcAft>
                <a:spcPts val="0"/>
              </a:spcAft>
              <a:buNone/>
            </a:pPr>
            <a:r>
              <a:rPr lang="en">
                <a:latin typeface="Commissioner Medium"/>
                <a:ea typeface="Commissioner Medium"/>
                <a:cs typeface="Commissioner Medium"/>
                <a:sym typeface="Commissioner Medium"/>
              </a:rPr>
              <a:t>Action: </a:t>
            </a:r>
            <a:r>
              <a:rPr lang="en">
                <a:latin typeface="Commissioner"/>
                <a:ea typeface="Commissioner"/>
                <a:cs typeface="Commissioner"/>
                <a:sym typeface="Commissioner"/>
              </a:rPr>
              <a:t>User submits questions related to the PDF content.</a:t>
            </a:r>
            <a:endParaRPr>
              <a:latin typeface="Commissioner"/>
              <a:ea typeface="Commissioner"/>
              <a:cs typeface="Commissioner"/>
              <a:sym typeface="Commissioner"/>
            </a:endParaRPr>
          </a:p>
          <a:p>
            <a:pPr indent="0" lvl="0" marL="457200" rtl="0" algn="l">
              <a:spcBef>
                <a:spcPts val="0"/>
              </a:spcBef>
              <a:spcAft>
                <a:spcPts val="0"/>
              </a:spcAft>
              <a:buNone/>
            </a:pPr>
            <a:r>
              <a:rPr lang="en">
                <a:latin typeface="Commissioner Medium"/>
                <a:ea typeface="Commissioner Medium"/>
                <a:cs typeface="Commissioner Medium"/>
                <a:sym typeface="Commissioner Medium"/>
              </a:rPr>
              <a:t>Component: </a:t>
            </a:r>
            <a:r>
              <a:rPr lang="en">
                <a:latin typeface="Commissioner"/>
                <a:ea typeface="Commissioner"/>
                <a:cs typeface="Commissioner"/>
                <a:sym typeface="Commissioner"/>
              </a:rPr>
              <a:t>Query Handler Layer.</a:t>
            </a:r>
            <a:endParaRPr>
              <a:latin typeface="Commissioner"/>
              <a:ea typeface="Commissioner"/>
              <a:cs typeface="Commissioner"/>
              <a:sym typeface="Commissioner"/>
            </a:endParaRPr>
          </a:p>
          <a:p>
            <a:pPr indent="0" lvl="0" marL="457200" rtl="0" algn="l">
              <a:spcBef>
                <a:spcPts val="0"/>
              </a:spcBef>
              <a:spcAft>
                <a:spcPts val="0"/>
              </a:spcAft>
              <a:buNone/>
            </a:pPr>
            <a:r>
              <a:rPr lang="en">
                <a:latin typeface="Commissioner Medium"/>
                <a:ea typeface="Commissioner Medium"/>
                <a:cs typeface="Commissioner Medium"/>
                <a:sym typeface="Commissioner Medium"/>
              </a:rPr>
              <a:t>Output: </a:t>
            </a:r>
            <a:r>
              <a:rPr lang="en">
                <a:latin typeface="Commissioner"/>
                <a:ea typeface="Commissioner"/>
                <a:cs typeface="Commissioner"/>
                <a:sym typeface="Commissioner"/>
              </a:rPr>
              <a:t>Formatted query for processing.</a:t>
            </a:r>
            <a:endParaRPr>
              <a:latin typeface="Commissioner"/>
              <a:ea typeface="Commissioner"/>
              <a:cs typeface="Commissioner"/>
              <a:sym typeface="Commissioner"/>
            </a:endParaRPr>
          </a:p>
          <a:p>
            <a:pPr indent="0" lvl="0" marL="0" rtl="0" algn="l">
              <a:spcBef>
                <a:spcPts val="0"/>
              </a:spcBef>
              <a:spcAft>
                <a:spcPts val="0"/>
              </a:spcAft>
              <a:buNone/>
            </a:pPr>
            <a:r>
              <a:t/>
            </a:r>
            <a:endParaRPr>
              <a:latin typeface="Commissioner"/>
              <a:ea typeface="Commissioner"/>
              <a:cs typeface="Commissioner"/>
              <a:sym typeface="Commission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0"/>
          <p:cNvSpPr txBox="1"/>
          <p:nvPr/>
        </p:nvSpPr>
        <p:spPr>
          <a:xfrm>
            <a:off x="1514100" y="733375"/>
            <a:ext cx="6115800" cy="3417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ommissioner Medium"/>
              <a:buChar char="●"/>
            </a:pPr>
            <a:r>
              <a:rPr lang="en" sz="1500">
                <a:latin typeface="Commissioner Medium"/>
                <a:ea typeface="Commissioner Medium"/>
                <a:cs typeface="Commissioner Medium"/>
                <a:sym typeface="Commissioner Medium"/>
              </a:rPr>
              <a:t>Question Answering</a:t>
            </a:r>
            <a:endParaRPr sz="1500">
              <a:latin typeface="Commissioner Medium"/>
              <a:ea typeface="Commissioner Medium"/>
              <a:cs typeface="Commissioner Medium"/>
              <a:sym typeface="Commissioner Medium"/>
            </a:endParaRPr>
          </a:p>
          <a:p>
            <a:pPr indent="0" lvl="0" marL="457200" rtl="0" algn="l">
              <a:spcBef>
                <a:spcPts val="0"/>
              </a:spcBef>
              <a:spcAft>
                <a:spcPts val="0"/>
              </a:spcAft>
              <a:buNone/>
            </a:pPr>
            <a:r>
              <a:t/>
            </a:r>
            <a:endParaRPr sz="1500">
              <a:latin typeface="Commissioner Medium"/>
              <a:ea typeface="Commissioner Medium"/>
              <a:cs typeface="Commissioner Medium"/>
              <a:sym typeface="Commissioner Medium"/>
            </a:endParaRPr>
          </a:p>
          <a:p>
            <a:pPr indent="0" lvl="0" marL="457200" rtl="0" algn="l">
              <a:spcBef>
                <a:spcPts val="0"/>
              </a:spcBef>
              <a:spcAft>
                <a:spcPts val="0"/>
              </a:spcAft>
              <a:buNone/>
            </a:pPr>
            <a:r>
              <a:rPr lang="en" sz="1500">
                <a:latin typeface="Commissioner Medium"/>
                <a:ea typeface="Commissioner Medium"/>
                <a:cs typeface="Commissioner Medium"/>
                <a:sym typeface="Commissioner Medium"/>
              </a:rPr>
              <a:t>Action: </a:t>
            </a:r>
            <a:r>
              <a:rPr lang="en" sz="1500">
                <a:latin typeface="Commissioner"/>
                <a:ea typeface="Commissioner"/>
                <a:cs typeface="Commissioner"/>
                <a:sym typeface="Commissioner"/>
              </a:rPr>
              <a:t>Process the formatted query using the Q&amp;A model.</a:t>
            </a:r>
            <a:endParaRPr sz="1500">
              <a:latin typeface="Commissioner"/>
              <a:ea typeface="Commissioner"/>
              <a:cs typeface="Commissioner"/>
              <a:sym typeface="Commissioner"/>
            </a:endParaRPr>
          </a:p>
          <a:p>
            <a:pPr indent="0" lvl="0" marL="457200" rtl="0" algn="l">
              <a:spcBef>
                <a:spcPts val="0"/>
              </a:spcBef>
              <a:spcAft>
                <a:spcPts val="0"/>
              </a:spcAft>
              <a:buNone/>
            </a:pPr>
            <a:r>
              <a:t/>
            </a:r>
            <a:endParaRPr sz="1500">
              <a:latin typeface="Commissioner Medium"/>
              <a:ea typeface="Commissioner Medium"/>
              <a:cs typeface="Commissioner Medium"/>
              <a:sym typeface="Commissioner Medium"/>
            </a:endParaRPr>
          </a:p>
          <a:p>
            <a:pPr indent="0" lvl="0" marL="457200" rtl="0" algn="l">
              <a:spcBef>
                <a:spcPts val="0"/>
              </a:spcBef>
              <a:spcAft>
                <a:spcPts val="0"/>
              </a:spcAft>
              <a:buNone/>
            </a:pPr>
            <a:r>
              <a:rPr lang="en" sz="1500">
                <a:latin typeface="Commissioner Medium"/>
                <a:ea typeface="Commissioner Medium"/>
                <a:cs typeface="Commissioner Medium"/>
                <a:sym typeface="Commissioner Medium"/>
              </a:rPr>
              <a:t>Model: </a:t>
            </a:r>
            <a:r>
              <a:rPr lang="en" sz="1500">
                <a:latin typeface="Commissioner"/>
                <a:ea typeface="Commissioner"/>
                <a:cs typeface="Commissioner"/>
                <a:sym typeface="Commissioner"/>
              </a:rPr>
              <a:t>RoBERTa (via Hugging Face Transformers).</a:t>
            </a:r>
            <a:endParaRPr sz="1500">
              <a:latin typeface="Commissioner"/>
              <a:ea typeface="Commissioner"/>
              <a:cs typeface="Commissioner"/>
              <a:sym typeface="Commissioner"/>
            </a:endParaRPr>
          </a:p>
          <a:p>
            <a:pPr indent="0" lvl="0" marL="457200" rtl="0" algn="l">
              <a:spcBef>
                <a:spcPts val="0"/>
              </a:spcBef>
              <a:spcAft>
                <a:spcPts val="0"/>
              </a:spcAft>
              <a:buNone/>
            </a:pPr>
            <a:r>
              <a:t/>
            </a:r>
            <a:endParaRPr sz="1500">
              <a:latin typeface="Commissioner Medium"/>
              <a:ea typeface="Commissioner Medium"/>
              <a:cs typeface="Commissioner Medium"/>
              <a:sym typeface="Commissioner Medium"/>
            </a:endParaRPr>
          </a:p>
          <a:p>
            <a:pPr indent="0" lvl="0" marL="457200" rtl="0" algn="l">
              <a:spcBef>
                <a:spcPts val="0"/>
              </a:spcBef>
              <a:spcAft>
                <a:spcPts val="0"/>
              </a:spcAft>
              <a:buNone/>
            </a:pPr>
            <a:r>
              <a:rPr lang="en" sz="1500">
                <a:latin typeface="Commissioner Medium"/>
                <a:ea typeface="Commissioner Medium"/>
                <a:cs typeface="Commissioner Medium"/>
                <a:sym typeface="Commissioner Medium"/>
              </a:rPr>
              <a:t>Output: </a:t>
            </a:r>
            <a:r>
              <a:rPr lang="en" sz="1500">
                <a:latin typeface="Commissioner"/>
                <a:ea typeface="Commissioner"/>
                <a:cs typeface="Commissioner"/>
                <a:sym typeface="Commissioner"/>
              </a:rPr>
              <a:t>Generated answer based on the PDF content.</a:t>
            </a:r>
            <a:endParaRPr sz="1500">
              <a:latin typeface="Commissioner"/>
              <a:ea typeface="Commissioner"/>
              <a:cs typeface="Commissioner"/>
              <a:sym typeface="Commissioner"/>
            </a:endParaRPr>
          </a:p>
          <a:p>
            <a:pPr indent="0" lvl="0" marL="457200" rtl="0" algn="l">
              <a:spcBef>
                <a:spcPts val="0"/>
              </a:spcBef>
              <a:spcAft>
                <a:spcPts val="0"/>
              </a:spcAft>
              <a:buNone/>
            </a:pPr>
            <a:r>
              <a:t/>
            </a:r>
            <a:endParaRPr sz="1500">
              <a:latin typeface="Commissioner"/>
              <a:ea typeface="Commissioner"/>
              <a:cs typeface="Commissioner"/>
              <a:sym typeface="Commissioner"/>
            </a:endParaRPr>
          </a:p>
          <a:p>
            <a:pPr indent="-323850" lvl="0" marL="457200" rtl="0" algn="l">
              <a:spcBef>
                <a:spcPts val="0"/>
              </a:spcBef>
              <a:spcAft>
                <a:spcPts val="0"/>
              </a:spcAft>
              <a:buSzPts val="1500"/>
              <a:buFont typeface="Commissioner Medium"/>
              <a:buChar char="●"/>
            </a:pPr>
            <a:r>
              <a:rPr lang="en" sz="1500">
                <a:latin typeface="Commissioner Medium"/>
                <a:ea typeface="Commissioner Medium"/>
                <a:cs typeface="Commissioner Medium"/>
                <a:sym typeface="Commissioner Medium"/>
              </a:rPr>
              <a:t>Display Results</a:t>
            </a:r>
            <a:endParaRPr sz="1500">
              <a:latin typeface="Commissioner Medium"/>
              <a:ea typeface="Commissioner Medium"/>
              <a:cs typeface="Commissioner Medium"/>
              <a:sym typeface="Commissioner Medium"/>
            </a:endParaRPr>
          </a:p>
          <a:p>
            <a:pPr indent="0" lvl="0" marL="457200" rtl="0" algn="l">
              <a:spcBef>
                <a:spcPts val="0"/>
              </a:spcBef>
              <a:spcAft>
                <a:spcPts val="0"/>
              </a:spcAft>
              <a:buNone/>
            </a:pPr>
            <a:r>
              <a:t/>
            </a:r>
            <a:endParaRPr sz="1500">
              <a:latin typeface="Commissioner Medium"/>
              <a:ea typeface="Commissioner Medium"/>
              <a:cs typeface="Commissioner Medium"/>
              <a:sym typeface="Commissioner Medium"/>
            </a:endParaRPr>
          </a:p>
          <a:p>
            <a:pPr indent="0" lvl="0" marL="457200" rtl="0" algn="l">
              <a:spcBef>
                <a:spcPts val="0"/>
              </a:spcBef>
              <a:spcAft>
                <a:spcPts val="0"/>
              </a:spcAft>
              <a:buNone/>
            </a:pPr>
            <a:r>
              <a:rPr lang="en" sz="1500">
                <a:latin typeface="Commissioner Medium"/>
                <a:ea typeface="Commissioner Medium"/>
                <a:cs typeface="Commissioner Medium"/>
                <a:sym typeface="Commissioner Medium"/>
              </a:rPr>
              <a:t>Action: </a:t>
            </a:r>
            <a:r>
              <a:rPr lang="en" sz="1500">
                <a:latin typeface="Commissioner"/>
                <a:ea typeface="Commissioner"/>
                <a:cs typeface="Commissioner"/>
                <a:sym typeface="Commissioner"/>
              </a:rPr>
              <a:t>Display the summarized text and answers in the Streamlit UI.</a:t>
            </a:r>
            <a:endParaRPr sz="1500">
              <a:latin typeface="Commissioner"/>
              <a:ea typeface="Commissioner"/>
              <a:cs typeface="Commissioner"/>
              <a:sym typeface="Commissioner"/>
            </a:endParaRPr>
          </a:p>
          <a:p>
            <a:pPr indent="0" lvl="0" marL="457200" rtl="0" algn="l">
              <a:spcBef>
                <a:spcPts val="0"/>
              </a:spcBef>
              <a:spcAft>
                <a:spcPts val="0"/>
              </a:spcAft>
              <a:buNone/>
            </a:pPr>
            <a:r>
              <a:t/>
            </a:r>
            <a:endParaRPr sz="1500">
              <a:latin typeface="Commissioner Medium"/>
              <a:ea typeface="Commissioner Medium"/>
              <a:cs typeface="Commissioner Medium"/>
              <a:sym typeface="Commissioner Medium"/>
            </a:endParaRPr>
          </a:p>
          <a:p>
            <a:pPr indent="0" lvl="0" marL="457200" rtl="0" algn="l">
              <a:spcBef>
                <a:spcPts val="0"/>
              </a:spcBef>
              <a:spcAft>
                <a:spcPts val="0"/>
              </a:spcAft>
              <a:buNone/>
            </a:pPr>
            <a:r>
              <a:rPr lang="en" sz="1500">
                <a:latin typeface="Commissioner Medium"/>
                <a:ea typeface="Commissioner Medium"/>
                <a:cs typeface="Commissioner Medium"/>
                <a:sym typeface="Commissioner Medium"/>
              </a:rPr>
              <a:t>Output: </a:t>
            </a:r>
            <a:r>
              <a:rPr lang="en" sz="1500">
                <a:latin typeface="Commissioner"/>
                <a:ea typeface="Commissioner"/>
                <a:cs typeface="Commissioner"/>
                <a:sym typeface="Commissioner"/>
              </a:rPr>
              <a:t>User receives relevant summaries and answers.</a:t>
            </a:r>
            <a:endParaRPr sz="1500">
              <a:latin typeface="Commissioner"/>
              <a:ea typeface="Commissioner"/>
              <a:cs typeface="Commissioner"/>
              <a:sym typeface="Commission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grpSp>
        <p:nvGrpSpPr>
          <p:cNvPr id="408" name="Google Shape;408;p51"/>
          <p:cNvGrpSpPr/>
          <p:nvPr/>
        </p:nvGrpSpPr>
        <p:grpSpPr>
          <a:xfrm>
            <a:off x="0" y="0"/>
            <a:ext cx="2473800" cy="4131000"/>
            <a:chOff x="0" y="0"/>
            <a:chExt cx="2473800" cy="4131000"/>
          </a:xfrm>
        </p:grpSpPr>
        <p:sp>
          <p:nvSpPr>
            <p:cNvPr id="409" name="Google Shape;409;p51"/>
            <p:cNvSpPr/>
            <p:nvPr/>
          </p:nvSpPr>
          <p:spPr>
            <a:xfrm>
              <a:off x="0" y="1012500"/>
              <a:ext cx="2473800" cy="87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0" name="Google Shape;410;p51"/>
            <p:cNvCxnSpPr/>
            <p:nvPr/>
          </p:nvCxnSpPr>
          <p:spPr>
            <a:xfrm rot="10800000">
              <a:off x="711250" y="0"/>
              <a:ext cx="0" cy="4131000"/>
            </a:xfrm>
            <a:prstGeom prst="straightConnector1">
              <a:avLst/>
            </a:prstGeom>
            <a:noFill/>
            <a:ln cap="flat" cmpd="sng" w="9525">
              <a:solidFill>
                <a:schemeClr val="dk1"/>
              </a:solidFill>
              <a:prstDash val="solid"/>
              <a:round/>
              <a:headEnd len="med" w="med" type="none"/>
              <a:tailEnd len="med" w="med" type="none"/>
            </a:ln>
          </p:spPr>
        </p:cxnSp>
      </p:grpSp>
      <p:sp>
        <p:nvSpPr>
          <p:cNvPr id="411" name="Google Shape;411;p51"/>
          <p:cNvSpPr txBox="1"/>
          <p:nvPr>
            <p:ph type="title"/>
          </p:nvPr>
        </p:nvSpPr>
        <p:spPr>
          <a:xfrm>
            <a:off x="3277725" y="1833000"/>
            <a:ext cx="5157000" cy="14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412" name="Google Shape;412;p51"/>
          <p:cNvSpPr txBox="1"/>
          <p:nvPr>
            <p:ph idx="2" type="title"/>
          </p:nvPr>
        </p:nvSpPr>
        <p:spPr>
          <a:xfrm>
            <a:off x="1512075" y="1012500"/>
            <a:ext cx="1076100" cy="87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2"/>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Output Screenshot</a:t>
            </a:r>
            <a:endParaRPr/>
          </a:p>
        </p:txBody>
      </p:sp>
      <p:pic>
        <p:nvPicPr>
          <p:cNvPr id="418" name="Google Shape;418;p52"/>
          <p:cNvPicPr preferRelativeResize="0"/>
          <p:nvPr/>
        </p:nvPicPr>
        <p:blipFill>
          <a:blip r:embed="rId3">
            <a:alphaModFix/>
          </a:blip>
          <a:stretch>
            <a:fillRect/>
          </a:stretch>
        </p:blipFill>
        <p:spPr>
          <a:xfrm>
            <a:off x="1440887" y="1558075"/>
            <a:ext cx="6392676" cy="283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3"/>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424" name="Google Shape;424;p53"/>
          <p:cNvPicPr preferRelativeResize="0"/>
          <p:nvPr/>
        </p:nvPicPr>
        <p:blipFill>
          <a:blip r:embed="rId3">
            <a:alphaModFix/>
          </a:blip>
          <a:stretch>
            <a:fillRect/>
          </a:stretch>
        </p:blipFill>
        <p:spPr>
          <a:xfrm>
            <a:off x="2235600" y="98700"/>
            <a:ext cx="4308425" cy="4706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p:nvPr/>
        </p:nvSpPr>
        <p:spPr>
          <a:xfrm>
            <a:off x="5045480" y="1451000"/>
            <a:ext cx="852900" cy="369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36"/>
          <p:cNvGrpSpPr/>
          <p:nvPr/>
        </p:nvGrpSpPr>
        <p:grpSpPr>
          <a:xfrm>
            <a:off x="0" y="1451000"/>
            <a:ext cx="4108200" cy="3692400"/>
            <a:chOff x="0" y="1451000"/>
            <a:chExt cx="4108200" cy="3692400"/>
          </a:xfrm>
        </p:grpSpPr>
        <p:sp>
          <p:nvSpPr>
            <p:cNvPr id="286" name="Google Shape;286;p36"/>
            <p:cNvSpPr/>
            <p:nvPr/>
          </p:nvSpPr>
          <p:spPr>
            <a:xfrm>
              <a:off x="1005300" y="1451000"/>
              <a:ext cx="852900" cy="369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36"/>
            <p:cNvCxnSpPr/>
            <p:nvPr/>
          </p:nvCxnSpPr>
          <p:spPr>
            <a:xfrm>
              <a:off x="0" y="4797575"/>
              <a:ext cx="4108200" cy="0"/>
            </a:xfrm>
            <a:prstGeom prst="straightConnector1">
              <a:avLst/>
            </a:prstGeom>
            <a:noFill/>
            <a:ln cap="flat" cmpd="sng" w="9525">
              <a:solidFill>
                <a:schemeClr val="dk1"/>
              </a:solidFill>
              <a:prstDash val="solid"/>
              <a:round/>
              <a:headEnd len="med" w="med" type="none"/>
              <a:tailEnd len="med" w="med" type="none"/>
            </a:ln>
          </p:spPr>
        </p:cxnSp>
      </p:grpSp>
      <p:sp>
        <p:nvSpPr>
          <p:cNvPr id="288" name="Google Shape;288;p36"/>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TABLE OF CONTENTS</a:t>
            </a:r>
            <a:endParaRPr sz="3100">
              <a:latin typeface="Times New Roman"/>
              <a:ea typeface="Times New Roman"/>
              <a:cs typeface="Times New Roman"/>
              <a:sym typeface="Times New Roman"/>
            </a:endParaRPr>
          </a:p>
        </p:txBody>
      </p:sp>
      <p:sp>
        <p:nvSpPr>
          <p:cNvPr id="289" name="Google Shape;289;p36"/>
          <p:cNvSpPr txBox="1"/>
          <p:nvPr>
            <p:ph idx="2" type="subTitle"/>
          </p:nvPr>
        </p:nvSpPr>
        <p:spPr>
          <a:xfrm>
            <a:off x="2000425" y="1776200"/>
            <a:ext cx="2914500" cy="80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p:txBody>
      </p:sp>
      <p:sp>
        <p:nvSpPr>
          <p:cNvPr id="290" name="Google Shape;290;p36"/>
          <p:cNvSpPr txBox="1"/>
          <p:nvPr>
            <p:ph idx="3" type="title"/>
          </p:nvPr>
        </p:nvSpPr>
        <p:spPr>
          <a:xfrm>
            <a:off x="993600" y="1483400"/>
            <a:ext cx="876300" cy="115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91" name="Google Shape;291;p36"/>
          <p:cNvSpPr txBox="1"/>
          <p:nvPr>
            <p:ph idx="6" type="title"/>
          </p:nvPr>
        </p:nvSpPr>
        <p:spPr>
          <a:xfrm>
            <a:off x="993600" y="3179712"/>
            <a:ext cx="876300" cy="115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92" name="Google Shape;292;p36"/>
          <p:cNvSpPr txBox="1"/>
          <p:nvPr>
            <p:ph idx="9" type="title"/>
          </p:nvPr>
        </p:nvSpPr>
        <p:spPr>
          <a:xfrm>
            <a:off x="5033780" y="1483400"/>
            <a:ext cx="876300" cy="115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93" name="Google Shape;293;p36"/>
          <p:cNvSpPr txBox="1"/>
          <p:nvPr>
            <p:ph idx="15" type="title"/>
          </p:nvPr>
        </p:nvSpPr>
        <p:spPr>
          <a:xfrm>
            <a:off x="5033780" y="3179712"/>
            <a:ext cx="876300" cy="115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94" name="Google Shape;294;p36"/>
          <p:cNvSpPr txBox="1"/>
          <p:nvPr/>
        </p:nvSpPr>
        <p:spPr>
          <a:xfrm>
            <a:off x="6028925" y="167117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ABSTRACT</a:t>
            </a:r>
            <a:endParaRPr sz="2400">
              <a:solidFill>
                <a:schemeClr val="dk1"/>
              </a:solidFill>
              <a:latin typeface="Times New Roman"/>
              <a:ea typeface="Times New Roman"/>
              <a:cs typeface="Times New Roman"/>
              <a:sym typeface="Times New Roman"/>
            </a:endParaRPr>
          </a:p>
        </p:txBody>
      </p:sp>
      <p:sp>
        <p:nvSpPr>
          <p:cNvPr id="295" name="Google Shape;295;p36"/>
          <p:cNvSpPr txBox="1"/>
          <p:nvPr>
            <p:ph idx="14" type="subTitle"/>
          </p:nvPr>
        </p:nvSpPr>
        <p:spPr>
          <a:xfrm>
            <a:off x="2082095" y="3245200"/>
            <a:ext cx="2288700" cy="80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OVERVIEW</a:t>
            </a:r>
            <a:endParaRPr sz="2400">
              <a:latin typeface="Times New Roman"/>
              <a:ea typeface="Times New Roman"/>
              <a:cs typeface="Times New Roman"/>
              <a:sym typeface="Times New Roman"/>
            </a:endParaRPr>
          </a:p>
        </p:txBody>
      </p:sp>
      <p:sp>
        <p:nvSpPr>
          <p:cNvPr id="296" name="Google Shape;296;p36"/>
          <p:cNvSpPr txBox="1"/>
          <p:nvPr>
            <p:ph idx="2" type="subTitle"/>
          </p:nvPr>
        </p:nvSpPr>
        <p:spPr>
          <a:xfrm>
            <a:off x="6071675" y="3245200"/>
            <a:ext cx="2914500" cy="80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TECHSTACK</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4"/>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430" name="Google Shape;430;p54"/>
          <p:cNvPicPr preferRelativeResize="0"/>
          <p:nvPr/>
        </p:nvPicPr>
        <p:blipFill>
          <a:blip r:embed="rId3">
            <a:alphaModFix/>
          </a:blip>
          <a:stretch>
            <a:fillRect/>
          </a:stretch>
        </p:blipFill>
        <p:spPr>
          <a:xfrm>
            <a:off x="1585913" y="2695350"/>
            <a:ext cx="5972175" cy="2076450"/>
          </a:xfrm>
          <a:prstGeom prst="rect">
            <a:avLst/>
          </a:prstGeom>
          <a:noFill/>
          <a:ln>
            <a:noFill/>
          </a:ln>
        </p:spPr>
      </p:pic>
      <p:pic>
        <p:nvPicPr>
          <p:cNvPr id="431" name="Google Shape;431;p54"/>
          <p:cNvPicPr preferRelativeResize="0"/>
          <p:nvPr/>
        </p:nvPicPr>
        <p:blipFill>
          <a:blip r:embed="rId4">
            <a:alphaModFix/>
          </a:blip>
          <a:stretch>
            <a:fillRect/>
          </a:stretch>
        </p:blipFill>
        <p:spPr>
          <a:xfrm>
            <a:off x="1585925" y="417575"/>
            <a:ext cx="5756351" cy="1924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5"/>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 Faced</a:t>
            </a:r>
            <a:endParaRPr/>
          </a:p>
        </p:txBody>
      </p:sp>
      <p:sp>
        <p:nvSpPr>
          <p:cNvPr id="437" name="Google Shape;437;p55"/>
          <p:cNvSpPr txBox="1"/>
          <p:nvPr>
            <p:ph idx="1" type="subTitle"/>
          </p:nvPr>
        </p:nvSpPr>
        <p:spPr>
          <a:xfrm>
            <a:off x="713250" y="1217050"/>
            <a:ext cx="77175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5"/>
          <p:cNvSpPr txBox="1"/>
          <p:nvPr/>
        </p:nvSpPr>
        <p:spPr>
          <a:xfrm>
            <a:off x="713250" y="1217050"/>
            <a:ext cx="8010000" cy="477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t>Model Accuracy and Hallucination</a:t>
            </a:r>
            <a:r>
              <a:rPr lang="en" sz="1100"/>
              <a:t>:</a:t>
            </a:r>
            <a:endParaRPr sz="1100"/>
          </a:p>
          <a:p>
            <a:pPr indent="-298450" lvl="0" marL="457200" rtl="0" algn="l">
              <a:lnSpc>
                <a:spcPct val="115000"/>
              </a:lnSpc>
              <a:spcBef>
                <a:spcPts val="1200"/>
              </a:spcBef>
              <a:spcAft>
                <a:spcPts val="0"/>
              </a:spcAft>
              <a:buSzPts val="1100"/>
              <a:buChar char="●"/>
            </a:pPr>
            <a:r>
              <a:rPr lang="en" sz="1100"/>
              <a:t>Open-source models used for summarization and Q&amp;A might produce incorrect or "hallucinated" information. </a:t>
            </a:r>
            <a:endParaRPr sz="1100"/>
          </a:p>
          <a:p>
            <a:pPr indent="0" lvl="0" marL="0" rtl="0" algn="l">
              <a:lnSpc>
                <a:spcPct val="115000"/>
              </a:lnSpc>
              <a:spcBef>
                <a:spcPts val="1200"/>
              </a:spcBef>
              <a:spcAft>
                <a:spcPts val="0"/>
              </a:spcAft>
              <a:buNone/>
            </a:pPr>
            <a:r>
              <a:rPr b="1" lang="en" sz="1100"/>
              <a:t>Model Deployment and Integration</a:t>
            </a:r>
            <a:r>
              <a:rPr lang="en" sz="1100"/>
              <a:t>:</a:t>
            </a:r>
            <a:endParaRPr sz="1100"/>
          </a:p>
          <a:p>
            <a:pPr indent="-298450" lvl="0" marL="457200" rtl="0" algn="l">
              <a:lnSpc>
                <a:spcPct val="115000"/>
              </a:lnSpc>
              <a:spcBef>
                <a:spcPts val="1200"/>
              </a:spcBef>
              <a:spcAft>
                <a:spcPts val="0"/>
              </a:spcAft>
              <a:buSzPts val="1100"/>
              <a:buChar char="●"/>
            </a:pPr>
            <a:r>
              <a:rPr lang="en" sz="1100"/>
              <a:t>Integrating large pre-trained models from Hugging Face into a web application requires careful management of dependencies, versions, and hardware limitations(some require GPU machine)</a:t>
            </a:r>
            <a:endParaRPr sz="1100"/>
          </a:p>
          <a:p>
            <a:pPr indent="0" lvl="0" marL="0" rtl="0" algn="l">
              <a:lnSpc>
                <a:spcPct val="115000"/>
              </a:lnSpc>
              <a:spcBef>
                <a:spcPts val="1200"/>
              </a:spcBef>
              <a:spcAft>
                <a:spcPts val="0"/>
              </a:spcAft>
              <a:buNone/>
            </a:pPr>
            <a:r>
              <a:rPr b="1" lang="en" sz="1100"/>
              <a:t>Scalability</a:t>
            </a:r>
            <a:r>
              <a:rPr lang="en" sz="1100"/>
              <a:t>:</a:t>
            </a:r>
            <a:endParaRPr sz="1100"/>
          </a:p>
          <a:p>
            <a:pPr indent="-298450" lvl="0" marL="457200" rtl="0" algn="l">
              <a:lnSpc>
                <a:spcPct val="115000"/>
              </a:lnSpc>
              <a:spcBef>
                <a:spcPts val="1200"/>
              </a:spcBef>
              <a:spcAft>
                <a:spcPts val="0"/>
              </a:spcAft>
              <a:buSzPts val="1100"/>
              <a:buChar char="●"/>
            </a:pPr>
            <a:r>
              <a:rPr lang="en" sz="1100"/>
              <a:t>Scaling the system to handle multiple concurrent users while maintaining quick response times could be challenging</a:t>
            </a:r>
            <a:endParaRPr sz="1100"/>
          </a:p>
          <a:p>
            <a:pPr indent="0" lvl="0" marL="0" rtl="0" algn="l">
              <a:lnSpc>
                <a:spcPct val="115000"/>
              </a:lnSpc>
              <a:spcBef>
                <a:spcPts val="1200"/>
              </a:spcBef>
              <a:spcAft>
                <a:spcPts val="0"/>
              </a:spcAft>
              <a:buNone/>
            </a:pPr>
            <a:r>
              <a:rPr b="1" lang="en" sz="1100"/>
              <a:t>Model Selection</a:t>
            </a:r>
            <a:r>
              <a:rPr lang="en" sz="1100"/>
              <a:t>:</a:t>
            </a:r>
            <a:endParaRPr sz="1100"/>
          </a:p>
          <a:p>
            <a:pPr indent="-298450" lvl="0" marL="457200" rtl="0" algn="l">
              <a:lnSpc>
                <a:spcPct val="115000"/>
              </a:lnSpc>
              <a:spcBef>
                <a:spcPts val="1200"/>
              </a:spcBef>
              <a:spcAft>
                <a:spcPts val="0"/>
              </a:spcAft>
              <a:buSzPts val="1100"/>
              <a:buChar char="●"/>
            </a:pPr>
            <a:r>
              <a:rPr lang="en" sz="1100"/>
              <a:t>Choosing the right model for both summarization and question-answering is difficult. There are numerous available models, each varying in accuracy, speed, and resource requirements. The balance between model complexity and available hardware (CPU only) posed a significant challenge.</a:t>
            </a:r>
            <a:endParaRPr sz="1100"/>
          </a:p>
          <a:p>
            <a:pPr indent="0" lvl="0" marL="0" rtl="0" algn="l">
              <a:lnSpc>
                <a:spcPct val="115000"/>
              </a:lnSpc>
              <a:spcBef>
                <a:spcPts val="1200"/>
              </a:spcBef>
              <a:spcAft>
                <a:spcPts val="0"/>
              </a:spcAft>
              <a:buNone/>
            </a:pPr>
            <a:r>
              <a:rPr lang="en" sz="1100"/>
              <a:t>, </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1200"/>
              </a:spcAft>
              <a:buNone/>
            </a:pPr>
            <a:r>
              <a:t/>
            </a:r>
            <a:endParaRPr sz="1100"/>
          </a:p>
        </p:txBody>
      </p:sp>
      <p:pic>
        <p:nvPicPr>
          <p:cNvPr id="439" name="Google Shape;439;p55"/>
          <p:cNvPicPr preferRelativeResize="0"/>
          <p:nvPr/>
        </p:nvPicPr>
        <p:blipFill>
          <a:blip r:embed="rId3">
            <a:alphaModFix/>
          </a:blip>
          <a:stretch>
            <a:fillRect/>
          </a:stretch>
        </p:blipFill>
        <p:spPr>
          <a:xfrm>
            <a:off x="6957300" y="0"/>
            <a:ext cx="2186700" cy="1640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6"/>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Enhancements</a:t>
            </a:r>
            <a:endParaRPr/>
          </a:p>
        </p:txBody>
      </p:sp>
      <p:sp>
        <p:nvSpPr>
          <p:cNvPr id="445" name="Google Shape;445;p56"/>
          <p:cNvSpPr txBox="1"/>
          <p:nvPr>
            <p:ph idx="1" type="subTitle"/>
          </p:nvPr>
        </p:nvSpPr>
        <p:spPr>
          <a:xfrm>
            <a:off x="713250" y="1217050"/>
            <a:ext cx="7717500" cy="40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46" name="Google Shape;446;p56"/>
          <p:cNvSpPr txBox="1"/>
          <p:nvPr/>
        </p:nvSpPr>
        <p:spPr>
          <a:xfrm>
            <a:off x="763375" y="1217050"/>
            <a:ext cx="7035600" cy="182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t/>
            </a:r>
            <a:endParaRPr b="1" sz="1600"/>
          </a:p>
          <a:p>
            <a:pPr indent="-317500" lvl="0" marL="457200" rtl="0" algn="l">
              <a:lnSpc>
                <a:spcPct val="115000"/>
              </a:lnSpc>
              <a:spcBef>
                <a:spcPts val="1200"/>
              </a:spcBef>
              <a:spcAft>
                <a:spcPts val="0"/>
              </a:spcAft>
              <a:buSzPts val="1400"/>
              <a:buAutoNum type="arabicPeriod"/>
            </a:pPr>
            <a:r>
              <a:rPr b="1" lang="en"/>
              <a:t>Model Optimization for CPU</a:t>
            </a:r>
            <a:endParaRPr/>
          </a:p>
          <a:p>
            <a:pPr indent="-317500" lvl="0" marL="457200" rtl="0" algn="l">
              <a:lnSpc>
                <a:spcPct val="115000"/>
              </a:lnSpc>
              <a:spcBef>
                <a:spcPts val="0"/>
              </a:spcBef>
              <a:spcAft>
                <a:spcPts val="0"/>
              </a:spcAft>
              <a:buSzPts val="1400"/>
              <a:buAutoNum type="arabicPeriod"/>
            </a:pPr>
            <a:r>
              <a:rPr b="1" lang="en"/>
              <a:t>Multi-document Summarization and Q&amp;A</a:t>
            </a:r>
            <a:endParaRPr/>
          </a:p>
          <a:p>
            <a:pPr indent="-317500" lvl="0" marL="457200" rtl="0" algn="l">
              <a:lnSpc>
                <a:spcPct val="115000"/>
              </a:lnSpc>
              <a:spcBef>
                <a:spcPts val="0"/>
              </a:spcBef>
              <a:spcAft>
                <a:spcPts val="0"/>
              </a:spcAft>
              <a:buSzPts val="1400"/>
              <a:buAutoNum type="arabicPeriod"/>
            </a:pPr>
            <a:r>
              <a:rPr b="1" lang="en"/>
              <a:t>Multi-language Support</a:t>
            </a:r>
            <a:r>
              <a:rPr lang="en"/>
              <a:t>:</a:t>
            </a:r>
            <a:endParaRPr/>
          </a:p>
          <a:p>
            <a:pPr indent="-317500" lvl="0" marL="457200" rtl="0" algn="l">
              <a:lnSpc>
                <a:spcPct val="115000"/>
              </a:lnSpc>
              <a:spcBef>
                <a:spcPts val="0"/>
              </a:spcBef>
              <a:spcAft>
                <a:spcPts val="0"/>
              </a:spcAft>
              <a:buSzPts val="1400"/>
              <a:buAutoNum type="arabicPeriod"/>
            </a:pPr>
            <a:r>
              <a:rPr b="1" lang="en"/>
              <a:t>Collaboration and Sharing</a:t>
            </a:r>
            <a:endParaRPr/>
          </a:p>
          <a:p>
            <a:pPr indent="-317500" lvl="0" marL="457200" rtl="0" algn="l">
              <a:lnSpc>
                <a:spcPct val="115000"/>
              </a:lnSpc>
              <a:spcBef>
                <a:spcPts val="0"/>
              </a:spcBef>
              <a:spcAft>
                <a:spcPts val="0"/>
              </a:spcAft>
              <a:buSzPts val="1400"/>
              <a:buAutoNum type="arabicPeriod"/>
            </a:pPr>
            <a:r>
              <a:rPr b="1" lang="en"/>
              <a:t>Voice-Enabled Q&amp;A</a:t>
            </a:r>
            <a:endParaRPr b="1"/>
          </a:p>
        </p:txBody>
      </p:sp>
      <p:pic>
        <p:nvPicPr>
          <p:cNvPr id="447" name="Google Shape;447;p56"/>
          <p:cNvPicPr preferRelativeResize="0"/>
          <p:nvPr/>
        </p:nvPicPr>
        <p:blipFill>
          <a:blip r:embed="rId3">
            <a:alphaModFix/>
          </a:blip>
          <a:stretch>
            <a:fillRect/>
          </a:stretch>
        </p:blipFill>
        <p:spPr>
          <a:xfrm>
            <a:off x="6025125" y="2553200"/>
            <a:ext cx="2199025" cy="1793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7"/>
          <p:cNvSpPr txBox="1"/>
          <p:nvPr/>
        </p:nvSpPr>
        <p:spPr>
          <a:xfrm>
            <a:off x="2516375" y="1807200"/>
            <a:ext cx="4347000" cy="9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dk1"/>
                </a:solidFill>
                <a:latin typeface="Times New Roman"/>
                <a:ea typeface="Times New Roman"/>
                <a:cs typeface="Times New Roman"/>
                <a:sym typeface="Times New Roman"/>
              </a:rPr>
              <a:t>THANK YOU</a:t>
            </a:r>
            <a:endParaRPr sz="5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p:nvPr/>
        </p:nvSpPr>
        <p:spPr>
          <a:xfrm>
            <a:off x="5045480" y="1451000"/>
            <a:ext cx="852900" cy="369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37"/>
          <p:cNvGrpSpPr/>
          <p:nvPr/>
        </p:nvGrpSpPr>
        <p:grpSpPr>
          <a:xfrm>
            <a:off x="0" y="1451000"/>
            <a:ext cx="4108200" cy="3692400"/>
            <a:chOff x="0" y="1451000"/>
            <a:chExt cx="4108200" cy="3692400"/>
          </a:xfrm>
        </p:grpSpPr>
        <p:sp>
          <p:nvSpPr>
            <p:cNvPr id="303" name="Google Shape;303;p37"/>
            <p:cNvSpPr/>
            <p:nvPr/>
          </p:nvSpPr>
          <p:spPr>
            <a:xfrm>
              <a:off x="1005300" y="1451000"/>
              <a:ext cx="852900" cy="369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4" name="Google Shape;304;p37"/>
            <p:cNvCxnSpPr/>
            <p:nvPr/>
          </p:nvCxnSpPr>
          <p:spPr>
            <a:xfrm>
              <a:off x="0" y="4797575"/>
              <a:ext cx="4108200" cy="0"/>
            </a:xfrm>
            <a:prstGeom prst="straightConnector1">
              <a:avLst/>
            </a:prstGeom>
            <a:noFill/>
            <a:ln cap="flat" cmpd="sng" w="9525">
              <a:solidFill>
                <a:schemeClr val="dk1"/>
              </a:solidFill>
              <a:prstDash val="solid"/>
              <a:round/>
              <a:headEnd len="med" w="med" type="none"/>
              <a:tailEnd len="med" w="med" type="none"/>
            </a:ln>
          </p:spPr>
        </p:cxnSp>
      </p:grpSp>
      <p:sp>
        <p:nvSpPr>
          <p:cNvPr id="305" name="Google Shape;305;p37"/>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TABLE OF CONTENTS</a:t>
            </a:r>
            <a:endParaRPr sz="3100">
              <a:latin typeface="Times New Roman"/>
              <a:ea typeface="Times New Roman"/>
              <a:cs typeface="Times New Roman"/>
              <a:sym typeface="Times New Roman"/>
            </a:endParaRPr>
          </a:p>
        </p:txBody>
      </p:sp>
      <p:sp>
        <p:nvSpPr>
          <p:cNvPr id="306" name="Google Shape;306;p37"/>
          <p:cNvSpPr txBox="1"/>
          <p:nvPr>
            <p:ph idx="2" type="subTitle"/>
          </p:nvPr>
        </p:nvSpPr>
        <p:spPr>
          <a:xfrm>
            <a:off x="2000425" y="1776200"/>
            <a:ext cx="2914500" cy="80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ARCHITECTURE &amp; WORKFLOW</a:t>
            </a:r>
            <a:endParaRPr sz="2400">
              <a:latin typeface="Times New Roman"/>
              <a:ea typeface="Times New Roman"/>
              <a:cs typeface="Times New Roman"/>
              <a:sym typeface="Times New Roman"/>
            </a:endParaRPr>
          </a:p>
        </p:txBody>
      </p:sp>
      <p:sp>
        <p:nvSpPr>
          <p:cNvPr id="307" name="Google Shape;307;p37"/>
          <p:cNvSpPr txBox="1"/>
          <p:nvPr>
            <p:ph idx="3" type="title"/>
          </p:nvPr>
        </p:nvSpPr>
        <p:spPr>
          <a:xfrm>
            <a:off x="993600" y="1483400"/>
            <a:ext cx="876300" cy="115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08" name="Google Shape;308;p37"/>
          <p:cNvSpPr txBox="1"/>
          <p:nvPr>
            <p:ph idx="6" type="title"/>
          </p:nvPr>
        </p:nvSpPr>
        <p:spPr>
          <a:xfrm>
            <a:off x="993600" y="3179712"/>
            <a:ext cx="876300" cy="115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309" name="Google Shape;309;p37"/>
          <p:cNvSpPr txBox="1"/>
          <p:nvPr>
            <p:ph idx="9" type="title"/>
          </p:nvPr>
        </p:nvSpPr>
        <p:spPr>
          <a:xfrm>
            <a:off x="5033780" y="1483400"/>
            <a:ext cx="876300" cy="115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310" name="Google Shape;310;p37"/>
          <p:cNvSpPr txBox="1"/>
          <p:nvPr>
            <p:ph idx="15" type="title"/>
          </p:nvPr>
        </p:nvSpPr>
        <p:spPr>
          <a:xfrm>
            <a:off x="5033780" y="3179712"/>
            <a:ext cx="876300" cy="115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311" name="Google Shape;311;p37"/>
          <p:cNvSpPr txBox="1"/>
          <p:nvPr/>
        </p:nvSpPr>
        <p:spPr>
          <a:xfrm>
            <a:off x="6028925" y="167117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IMPLEMENTATION</a:t>
            </a:r>
            <a:endParaRPr sz="2400">
              <a:solidFill>
                <a:schemeClr val="dk1"/>
              </a:solidFill>
              <a:latin typeface="Times New Roman"/>
              <a:ea typeface="Times New Roman"/>
              <a:cs typeface="Times New Roman"/>
              <a:sym typeface="Times New Roman"/>
            </a:endParaRPr>
          </a:p>
        </p:txBody>
      </p:sp>
      <p:sp>
        <p:nvSpPr>
          <p:cNvPr id="312" name="Google Shape;312;p37"/>
          <p:cNvSpPr txBox="1"/>
          <p:nvPr>
            <p:ph idx="14" type="subTitle"/>
          </p:nvPr>
        </p:nvSpPr>
        <p:spPr>
          <a:xfrm>
            <a:off x="2082095" y="3245200"/>
            <a:ext cx="2288700" cy="80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CHALLENGES FACED</a:t>
            </a:r>
            <a:endParaRPr sz="2400">
              <a:latin typeface="Times New Roman"/>
              <a:ea typeface="Times New Roman"/>
              <a:cs typeface="Times New Roman"/>
              <a:sym typeface="Times New Roman"/>
            </a:endParaRPr>
          </a:p>
        </p:txBody>
      </p:sp>
      <p:sp>
        <p:nvSpPr>
          <p:cNvPr id="313" name="Google Shape;313;p37"/>
          <p:cNvSpPr txBox="1"/>
          <p:nvPr>
            <p:ph idx="2" type="subTitle"/>
          </p:nvPr>
        </p:nvSpPr>
        <p:spPr>
          <a:xfrm>
            <a:off x="6071675" y="3245200"/>
            <a:ext cx="2914500" cy="80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FUTURE ENHANCEMENTS</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grpSp>
        <p:nvGrpSpPr>
          <p:cNvPr id="318" name="Google Shape;318;p38"/>
          <p:cNvGrpSpPr/>
          <p:nvPr/>
        </p:nvGrpSpPr>
        <p:grpSpPr>
          <a:xfrm>
            <a:off x="0" y="0"/>
            <a:ext cx="2473800" cy="4131000"/>
            <a:chOff x="0" y="0"/>
            <a:chExt cx="2473800" cy="4131000"/>
          </a:xfrm>
        </p:grpSpPr>
        <p:sp>
          <p:nvSpPr>
            <p:cNvPr id="319" name="Google Shape;319;p38"/>
            <p:cNvSpPr/>
            <p:nvPr/>
          </p:nvSpPr>
          <p:spPr>
            <a:xfrm>
              <a:off x="0" y="1012500"/>
              <a:ext cx="2473800" cy="87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0" name="Google Shape;320;p38"/>
            <p:cNvCxnSpPr/>
            <p:nvPr/>
          </p:nvCxnSpPr>
          <p:spPr>
            <a:xfrm rot="10800000">
              <a:off x="711250" y="0"/>
              <a:ext cx="0" cy="4131000"/>
            </a:xfrm>
            <a:prstGeom prst="straightConnector1">
              <a:avLst/>
            </a:prstGeom>
            <a:noFill/>
            <a:ln cap="flat" cmpd="sng" w="9525">
              <a:solidFill>
                <a:schemeClr val="dk1"/>
              </a:solidFill>
              <a:prstDash val="solid"/>
              <a:round/>
              <a:headEnd len="med" w="med" type="none"/>
              <a:tailEnd len="med" w="med" type="none"/>
            </a:ln>
          </p:spPr>
        </p:cxnSp>
      </p:grpSp>
      <p:sp>
        <p:nvSpPr>
          <p:cNvPr id="321" name="Google Shape;321;p38"/>
          <p:cNvSpPr txBox="1"/>
          <p:nvPr>
            <p:ph type="title"/>
          </p:nvPr>
        </p:nvSpPr>
        <p:spPr>
          <a:xfrm>
            <a:off x="3133400" y="1882500"/>
            <a:ext cx="5157000" cy="14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322" name="Google Shape;322;p38"/>
          <p:cNvSpPr txBox="1"/>
          <p:nvPr>
            <p:ph idx="2" type="title"/>
          </p:nvPr>
        </p:nvSpPr>
        <p:spPr>
          <a:xfrm>
            <a:off x="1512075" y="1012500"/>
            <a:ext cx="1076100" cy="87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a:t>
            </a:r>
            <a:r>
              <a:rPr lang="en"/>
              <a:t>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nvSpPr>
        <p:spPr>
          <a:xfrm>
            <a:off x="1180050" y="1342825"/>
            <a:ext cx="7495500" cy="256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a:t>In today’s digital age, vast amounts of information are stored in PDF documents, making it challenging for users to extract and understand relevant content quickly. Traditional methods of reading and summarizing text are often time-consuming and inefficient. Additionally, users frequently have specific questions about the content of these documents, requiring effective tools to retrieve precise answers from unstructured text. Therefore, there is a need for an automated solution that can:</a:t>
            </a:r>
            <a:endParaRPr/>
          </a:p>
          <a:p>
            <a:pPr indent="-317500" lvl="0" marL="457200" rtl="0" algn="l">
              <a:lnSpc>
                <a:spcPct val="115000"/>
              </a:lnSpc>
              <a:spcBef>
                <a:spcPts val="1400"/>
              </a:spcBef>
              <a:spcAft>
                <a:spcPts val="0"/>
              </a:spcAft>
              <a:buSzPts val="1400"/>
              <a:buChar char="●"/>
            </a:pPr>
            <a:r>
              <a:rPr lang="en"/>
              <a:t>Extract text from PDF files effectively.</a:t>
            </a:r>
            <a:endParaRPr/>
          </a:p>
          <a:p>
            <a:pPr indent="-317500" lvl="0" marL="457200" rtl="0" algn="l">
              <a:lnSpc>
                <a:spcPct val="115000"/>
              </a:lnSpc>
              <a:spcBef>
                <a:spcPts val="0"/>
              </a:spcBef>
              <a:spcAft>
                <a:spcPts val="0"/>
              </a:spcAft>
              <a:buSzPts val="1400"/>
              <a:buChar char="●"/>
            </a:pPr>
            <a:r>
              <a:rPr lang="en"/>
              <a:t>Summarize lengthy documents for quick comprehension.</a:t>
            </a:r>
            <a:endParaRPr/>
          </a:p>
          <a:p>
            <a:pPr indent="-317500" lvl="0" marL="457200" rtl="0" algn="l">
              <a:lnSpc>
                <a:spcPct val="115000"/>
              </a:lnSpc>
              <a:spcBef>
                <a:spcPts val="0"/>
              </a:spcBef>
              <a:spcAft>
                <a:spcPts val="0"/>
              </a:spcAft>
              <a:buSzPts val="1400"/>
              <a:buChar char="●"/>
            </a:pPr>
            <a:r>
              <a:rPr lang="en"/>
              <a:t>Provide accurate answers to user queries based on the extracted content.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grpSp>
        <p:nvGrpSpPr>
          <p:cNvPr id="332" name="Google Shape;332;p40"/>
          <p:cNvGrpSpPr/>
          <p:nvPr/>
        </p:nvGrpSpPr>
        <p:grpSpPr>
          <a:xfrm>
            <a:off x="0" y="0"/>
            <a:ext cx="2473800" cy="4131000"/>
            <a:chOff x="0" y="0"/>
            <a:chExt cx="2473800" cy="4131000"/>
          </a:xfrm>
        </p:grpSpPr>
        <p:sp>
          <p:nvSpPr>
            <p:cNvPr id="333" name="Google Shape;333;p40"/>
            <p:cNvSpPr/>
            <p:nvPr/>
          </p:nvSpPr>
          <p:spPr>
            <a:xfrm>
              <a:off x="0" y="1012500"/>
              <a:ext cx="2473800" cy="87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4" name="Google Shape;334;p40"/>
            <p:cNvCxnSpPr/>
            <p:nvPr/>
          </p:nvCxnSpPr>
          <p:spPr>
            <a:xfrm rot="10800000">
              <a:off x="711250" y="0"/>
              <a:ext cx="0" cy="4131000"/>
            </a:xfrm>
            <a:prstGeom prst="straightConnector1">
              <a:avLst/>
            </a:prstGeom>
            <a:noFill/>
            <a:ln cap="flat" cmpd="sng" w="9525">
              <a:solidFill>
                <a:schemeClr val="dk1"/>
              </a:solidFill>
              <a:prstDash val="solid"/>
              <a:round/>
              <a:headEnd len="med" w="med" type="none"/>
              <a:tailEnd len="med" w="med" type="none"/>
            </a:ln>
          </p:spPr>
        </p:cxnSp>
      </p:grpSp>
      <p:sp>
        <p:nvSpPr>
          <p:cNvPr id="335" name="Google Shape;335;p40"/>
          <p:cNvSpPr txBox="1"/>
          <p:nvPr>
            <p:ph type="title"/>
          </p:nvPr>
        </p:nvSpPr>
        <p:spPr>
          <a:xfrm>
            <a:off x="3133400" y="1882500"/>
            <a:ext cx="5157000" cy="14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336" name="Google Shape;336;p40"/>
          <p:cNvSpPr txBox="1"/>
          <p:nvPr>
            <p:ph idx="2" type="title"/>
          </p:nvPr>
        </p:nvSpPr>
        <p:spPr>
          <a:xfrm>
            <a:off x="1512075" y="1012500"/>
            <a:ext cx="1076100" cy="87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nvSpPr>
        <p:spPr>
          <a:xfrm>
            <a:off x="1180050" y="1342825"/>
            <a:ext cx="74955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400"/>
              </a:spcBef>
              <a:spcAft>
                <a:spcPts val="1400"/>
              </a:spcAft>
              <a:buNone/>
            </a:pPr>
            <a:r>
              <a:t/>
            </a:r>
            <a:endParaRPr/>
          </a:p>
        </p:txBody>
      </p:sp>
      <p:sp>
        <p:nvSpPr>
          <p:cNvPr id="342" name="Google Shape;342;p41"/>
          <p:cNvSpPr txBox="1"/>
          <p:nvPr/>
        </p:nvSpPr>
        <p:spPr>
          <a:xfrm>
            <a:off x="1538175" y="1509750"/>
            <a:ext cx="6982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ommissioner"/>
                <a:ea typeface="Commissioner"/>
                <a:cs typeface="Commissioner"/>
                <a:sym typeface="Commissioner"/>
              </a:rPr>
              <a:t>This project presents a web interface that leverages natural language processing (NLP) techniques to enhance the interaction with </a:t>
            </a:r>
            <a:r>
              <a:rPr lang="en">
                <a:solidFill>
                  <a:schemeClr val="dk1"/>
                </a:solidFill>
                <a:latin typeface="Commissioner"/>
                <a:ea typeface="Commissioner"/>
                <a:cs typeface="Commissioner"/>
                <a:sym typeface="Commissioner"/>
              </a:rPr>
              <a:t>research</a:t>
            </a:r>
            <a:r>
              <a:rPr lang="en">
                <a:solidFill>
                  <a:schemeClr val="dk1"/>
                </a:solidFill>
                <a:latin typeface="Commissioner"/>
                <a:ea typeface="Commissioner"/>
                <a:cs typeface="Commissioner"/>
                <a:sym typeface="Commissioner"/>
              </a:rPr>
              <a:t> </a:t>
            </a:r>
            <a:r>
              <a:rPr lang="en">
                <a:solidFill>
                  <a:schemeClr val="dk1"/>
                </a:solidFill>
                <a:latin typeface="Commissioner"/>
                <a:ea typeface="Commissioner"/>
                <a:cs typeface="Commissioner"/>
                <a:sym typeface="Commissioner"/>
              </a:rPr>
              <a:t>papers</a:t>
            </a:r>
            <a:r>
              <a:rPr lang="en">
                <a:solidFill>
                  <a:schemeClr val="dk1"/>
                </a:solidFill>
                <a:latin typeface="Commissioner"/>
                <a:ea typeface="Commissioner"/>
                <a:cs typeface="Commissioner"/>
                <a:sym typeface="Commissioner"/>
              </a:rPr>
              <a:t>. The application allows users to upload PDF files, from which it extracts and cleans the text for further proces</a:t>
            </a:r>
            <a:r>
              <a:rPr lang="en">
                <a:solidFill>
                  <a:schemeClr val="dk1"/>
                </a:solidFill>
                <a:latin typeface="Commissioner"/>
                <a:ea typeface="Commissioner"/>
                <a:cs typeface="Commissioner"/>
                <a:sym typeface="Commissioner"/>
              </a:rPr>
              <a:t>sing. </a:t>
            </a:r>
            <a:r>
              <a:rPr lang="en">
                <a:solidFill>
                  <a:schemeClr val="dk1"/>
                </a:solidFill>
                <a:latin typeface="Commissioner"/>
                <a:ea typeface="Commissioner"/>
                <a:cs typeface="Commissioner"/>
                <a:sym typeface="Commissioner"/>
              </a:rPr>
              <a:t>Utilizing state-of-the-art models, including T5 for summarization and RoBERTa and Llama for question answering, the application offers a user-friendly interface for obtaining concise summaries and accurate responses to user inquiries. This automated solution significantly improves the efficiency of information retrieval, empowering users to make better-informed decisions based on the content of their documents.</a:t>
            </a:r>
            <a:endParaRPr>
              <a:solidFill>
                <a:schemeClr val="dk1"/>
              </a:solidFill>
              <a:latin typeface="Commissioner"/>
              <a:ea typeface="Commissioner"/>
              <a:cs typeface="Commissioner"/>
              <a:sym typeface="Commission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grpSp>
        <p:nvGrpSpPr>
          <p:cNvPr id="347" name="Google Shape;347;p42"/>
          <p:cNvGrpSpPr/>
          <p:nvPr/>
        </p:nvGrpSpPr>
        <p:grpSpPr>
          <a:xfrm>
            <a:off x="0" y="0"/>
            <a:ext cx="2473800" cy="4131000"/>
            <a:chOff x="0" y="0"/>
            <a:chExt cx="2473800" cy="4131000"/>
          </a:xfrm>
        </p:grpSpPr>
        <p:sp>
          <p:nvSpPr>
            <p:cNvPr id="348" name="Google Shape;348;p42"/>
            <p:cNvSpPr/>
            <p:nvPr/>
          </p:nvSpPr>
          <p:spPr>
            <a:xfrm>
              <a:off x="0" y="1012500"/>
              <a:ext cx="2473800" cy="87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42"/>
            <p:cNvCxnSpPr/>
            <p:nvPr/>
          </p:nvCxnSpPr>
          <p:spPr>
            <a:xfrm rot="10800000">
              <a:off x="711250" y="0"/>
              <a:ext cx="0" cy="4131000"/>
            </a:xfrm>
            <a:prstGeom prst="straightConnector1">
              <a:avLst/>
            </a:prstGeom>
            <a:noFill/>
            <a:ln cap="flat" cmpd="sng" w="9525">
              <a:solidFill>
                <a:schemeClr val="dk1"/>
              </a:solidFill>
              <a:prstDash val="solid"/>
              <a:round/>
              <a:headEnd len="med" w="med" type="none"/>
              <a:tailEnd len="med" w="med" type="none"/>
            </a:ln>
          </p:spPr>
        </p:cxnSp>
      </p:grpSp>
      <p:sp>
        <p:nvSpPr>
          <p:cNvPr id="350" name="Google Shape;350;p42"/>
          <p:cNvSpPr txBox="1"/>
          <p:nvPr>
            <p:ph type="title"/>
          </p:nvPr>
        </p:nvSpPr>
        <p:spPr>
          <a:xfrm>
            <a:off x="3133400" y="1882500"/>
            <a:ext cx="5157000" cy="14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PROJECT OVERVIEW</a:t>
            </a:r>
            <a:endParaRPr>
              <a:latin typeface="Times New Roman"/>
              <a:ea typeface="Times New Roman"/>
              <a:cs typeface="Times New Roman"/>
              <a:sym typeface="Times New Roman"/>
            </a:endParaRPr>
          </a:p>
        </p:txBody>
      </p:sp>
      <p:sp>
        <p:nvSpPr>
          <p:cNvPr id="351" name="Google Shape;351;p42"/>
          <p:cNvSpPr txBox="1"/>
          <p:nvPr>
            <p:ph idx="2" type="title"/>
          </p:nvPr>
        </p:nvSpPr>
        <p:spPr>
          <a:xfrm>
            <a:off x="1512075" y="1012500"/>
            <a:ext cx="1076100" cy="87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3"/>
          <p:cNvSpPr txBox="1"/>
          <p:nvPr/>
        </p:nvSpPr>
        <p:spPr>
          <a:xfrm>
            <a:off x="1180050" y="1342825"/>
            <a:ext cx="74955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400"/>
              </a:spcBef>
              <a:spcAft>
                <a:spcPts val="1400"/>
              </a:spcAft>
              <a:buNone/>
            </a:pPr>
            <a:r>
              <a:t/>
            </a:r>
            <a:endParaRPr/>
          </a:p>
        </p:txBody>
      </p:sp>
      <p:sp>
        <p:nvSpPr>
          <p:cNvPr id="357" name="Google Shape;357;p43"/>
          <p:cNvSpPr txBox="1"/>
          <p:nvPr/>
        </p:nvSpPr>
        <p:spPr>
          <a:xfrm>
            <a:off x="1538175" y="1509750"/>
            <a:ext cx="69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Commissioner"/>
              <a:ea typeface="Commissioner"/>
              <a:cs typeface="Commissioner"/>
              <a:sym typeface="Commissioner"/>
            </a:endParaRPr>
          </a:p>
        </p:txBody>
      </p:sp>
      <p:pic>
        <p:nvPicPr>
          <p:cNvPr id="358" name="Google Shape;358;p43"/>
          <p:cNvPicPr preferRelativeResize="0"/>
          <p:nvPr/>
        </p:nvPicPr>
        <p:blipFill>
          <a:blip r:embed="rId3">
            <a:alphaModFix/>
          </a:blip>
          <a:stretch>
            <a:fillRect/>
          </a:stretch>
        </p:blipFill>
        <p:spPr>
          <a:xfrm>
            <a:off x="2571750" y="773150"/>
            <a:ext cx="3361175" cy="362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