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Sreenithi A</a:t>
            </a:r>
          </a:p>
          <a:p>
            <a:pPr marL="457200" indent="-457200">
              <a:buAutoNum type="arabicPeriod"/>
            </a:pPr>
            <a:r>
              <a:rPr lang="en-US" sz="2000" b="1" dirty="0">
                <a:solidFill>
                  <a:schemeClr val="accent1">
                    <a:lumMod val="75000"/>
                  </a:schemeClr>
                </a:solidFill>
                <a:latin typeface="Arial"/>
                <a:cs typeface="Arial"/>
              </a:rPr>
              <a:t>College of Engineering, Guindy</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rotWithShape="1">
          <a:blip r:embed="rId2"/>
          <a:srcRect t="10569"/>
          <a:stretch/>
        </p:blipFill>
        <p:spPr>
          <a:xfrm>
            <a:off x="575894" y="2106202"/>
            <a:ext cx="5211087" cy="4022140"/>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rotWithShape="1">
          <a:blip r:embed="rId3"/>
          <a:srcRect t="8635"/>
          <a:stretch/>
        </p:blipFill>
        <p:spPr>
          <a:xfrm>
            <a:off x="5995447" y="2106202"/>
            <a:ext cx="5712644" cy="4022139"/>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rotWithShape="1">
          <a:blip r:embed="rId2"/>
          <a:srcRect t="8049"/>
          <a:stretch/>
        </p:blipFill>
        <p:spPr>
          <a:xfrm>
            <a:off x="484821" y="1356189"/>
            <a:ext cx="5283472" cy="504663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rotWithShape="1">
          <a:blip r:embed="rId3"/>
          <a:srcRect t="27036"/>
          <a:stretch/>
        </p:blipFill>
        <p:spPr>
          <a:xfrm>
            <a:off x="5468739" y="1571945"/>
            <a:ext cx="5835950" cy="1774569"/>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34</TotalTime>
  <Words>969</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Sreenithi A</cp:lastModifiedBy>
  <cp:revision>25</cp:revision>
  <dcterms:created xsi:type="dcterms:W3CDTF">2021-05-26T16:50:10Z</dcterms:created>
  <dcterms:modified xsi:type="dcterms:W3CDTF">2024-04-16T17:01:08Z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