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77CA-E183-F974-19EF-5086155A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0663D-3C70-D645-8A9D-3ADB059F8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ADF5D-9F09-03EC-CAF3-BEFD6117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69A97-6556-8710-4002-9A3DCCFA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D064-0778-2910-C796-218177EC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2D92-BB7B-D598-18DD-97029267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F8A65-E9BD-A421-E6B5-278BAE0B3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87CBB-D8AB-ECDC-B43F-F1CB9C39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B0DB-FAE6-AAFB-D9DD-5D33EBF9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AD81-E322-D182-F9A1-3C336800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F6751-2A25-2118-19EE-903909CD0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3E83D-043D-5FD1-B672-8CCD17B98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F529-06E7-5C84-E301-1B33FF75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109B0-FA63-6825-9054-A6AE6259F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2EA1A-86CD-5C67-F04A-547503A8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4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A101-B63E-6902-C354-054797E5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E814-2758-3ECC-00B3-B14AE46E9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DEF65-FF3E-65E2-8C08-D49BB919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C38E-33C7-A96C-E8E3-DF94974D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0F311-5915-9038-B788-05D9ED5A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75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D5AA-9C11-8ADA-9573-9EB4EDE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3FB39-993C-8DF7-F7D7-06E02C5F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E31F-371C-8B04-DFFA-5424D4CC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B10F3-18EB-B47E-D0F9-20155F73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2E7CF-5685-A65C-DF09-253ECF7E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4F10-B451-5524-50D5-6DC221DA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23C0-A818-7D97-962B-03434EF820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20E9A-AE2E-C9FA-0A53-2A409EF55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A6FA-0724-AB4A-067B-6CF09C5C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750F1-397E-BD71-9FBB-FAEFA2D3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05341-DEB5-F287-7421-DA4868C5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2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D694-A643-057C-0142-9770A515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24B0-3CD0-345C-DA86-AF1F3D7B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02122-D3D0-BE27-3966-989BA44CA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0EB47D-650F-F35C-6626-CB1BE75FC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05B73-67FF-C03A-AEB2-4763A31B9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8EB8D-7742-7EE0-FDE5-06290D2B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22ECE-2918-8725-5F28-3348208F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D7B42-F594-D9F6-63B8-2249C9B9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09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5CBF-252F-02F3-80A5-54D455FE8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226B3-DDBC-EBEB-7B5D-64FDD93C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3AD9E-1868-A57F-BBC1-E126A0CB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8391-993E-937D-C6E0-8CC0472A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54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430BB-6B75-A0E1-2C08-2E8895AA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E0768-781F-9112-EE26-E3CCCED9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ECC04-01FB-D284-B441-E9ECE500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1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F18F-518F-052D-E265-C4F01380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765DA-F390-83F5-2A85-381B7958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C6295-EA35-0C73-B687-73934C93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45D7F-6D9C-EDC3-FDED-E330925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B9028-9324-D372-4055-06CCA869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1D4E-06F9-2056-2C38-5FE7E9E6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3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E6-8B67-2015-B47D-EBCBA841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EA675-B7F4-B9FC-39B7-B36C25059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D6AA3-B511-650E-C8AB-50204CF8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88773-8D88-6024-2545-44B5EC07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FDC82-54E8-FB32-2074-45881054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B2822-B076-A0AF-ED71-8D1FD00B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57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F2EA1-C899-9E58-E9D4-537FBB247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9AB49-DC94-EE8B-856A-1A230F4BB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29C1-7A85-F326-301F-9CA25061D7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58A5B-8237-4D6B-9807-BA2F2A4D5D48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2433-AA17-38E6-B7D7-12D46424C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8328-8F15-DD36-9796-68B42C8A3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B268A-A6E4-4390-95AE-751DB29C7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8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1795-B6A3-FA5F-7529-538B21056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RNN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06236-5DAA-10EB-7595-EF7567227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CC23-132D-3C5B-6BB8-051E404B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</a:t>
            </a:r>
            <a:r>
              <a:rPr lang="en-US" b="1" dirty="0"/>
              <a:t>RNN (cont..)</a:t>
            </a:r>
            <a:endParaRPr lang="en-I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B384FC-5FF5-7C94-EE7C-C7198FF5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728662"/>
            <a:ext cx="809625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ABB69-1974-4DBC-BC46-BCA6F76D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LSTM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AA46E-0DAD-3B0D-5733-32C652F49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9529"/>
            <a:ext cx="10515600" cy="4243529"/>
          </a:xfrm>
        </p:spPr>
      </p:pic>
    </p:spTree>
    <p:extLst>
      <p:ext uri="{BB962C8B-B14F-4D97-AF65-F5344CB8AC3E}">
        <p14:creationId xmlns:p14="http://schemas.microsoft.com/office/powerpoint/2010/main" val="271896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RNN</vt:lpstr>
      <vt:lpstr>                             RNN (cont..)</vt:lpstr>
      <vt:lpstr>LSTM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RNN</dc:title>
  <dc:creator>Admin</dc:creator>
  <cp:lastModifiedBy>Admin</cp:lastModifiedBy>
  <cp:revision>3</cp:revision>
  <dcterms:created xsi:type="dcterms:W3CDTF">2024-04-20T08:28:00Z</dcterms:created>
  <dcterms:modified xsi:type="dcterms:W3CDTF">2024-04-20T08:34:18Z</dcterms:modified>
</cp:coreProperties>
</file>