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93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Narayana Reddy Mallala" userId="418847bdb9b20816" providerId="LiveId" clId="{85DB8204-70D6-431C-9858-7E7570A451D5}"/>
    <pc:docChg chg="undo custSel addSld modSld sldOrd">
      <pc:chgData name="ADI Narayana Reddy Mallala" userId="418847bdb9b20816" providerId="LiveId" clId="{85DB8204-70D6-431C-9858-7E7570A451D5}" dt="2022-11-24T02:21:04.284" v="1291" actId="20577"/>
      <pc:docMkLst>
        <pc:docMk/>
      </pc:docMkLst>
      <pc:sldChg chg="ord">
        <pc:chgData name="ADI Narayana Reddy Mallala" userId="418847bdb9b20816" providerId="LiveId" clId="{85DB8204-70D6-431C-9858-7E7570A451D5}" dt="2022-11-24T01:23:39.456" v="2"/>
        <pc:sldMkLst>
          <pc:docMk/>
          <pc:sldMk cId="3177730180" sldId="256"/>
        </pc:sldMkLst>
      </pc:sldChg>
      <pc:sldChg chg="addSp modSp new mod">
        <pc:chgData name="ADI Narayana Reddy Mallala" userId="418847bdb9b20816" providerId="LiveId" clId="{85DB8204-70D6-431C-9858-7E7570A451D5}" dt="2022-11-24T01:28:18.440" v="54" actId="17032"/>
        <pc:sldMkLst>
          <pc:docMk/>
          <pc:sldMk cId="1848069280" sldId="257"/>
        </pc:sldMkLst>
        <pc:spChg chg="mod">
          <ac:chgData name="ADI Narayana Reddy Mallala" userId="418847bdb9b20816" providerId="LiveId" clId="{85DB8204-70D6-431C-9858-7E7570A451D5}" dt="2022-11-24T01:25:58.035" v="37" actId="207"/>
          <ac:spMkLst>
            <pc:docMk/>
            <pc:sldMk cId="1848069280" sldId="257"/>
            <ac:spMk id="2" creationId="{13E003E6-086B-FF4A-0757-2F4A19C888B7}"/>
          </ac:spMkLst>
        </pc:spChg>
        <pc:spChg chg="mod">
          <ac:chgData name="ADI Narayana Reddy Mallala" userId="418847bdb9b20816" providerId="LiveId" clId="{85DB8204-70D6-431C-9858-7E7570A451D5}" dt="2022-11-24T01:26:17.401" v="38" actId="207"/>
          <ac:spMkLst>
            <pc:docMk/>
            <pc:sldMk cId="1848069280" sldId="257"/>
            <ac:spMk id="3" creationId="{FE864F16-6316-1C68-0ACE-056B5DD0FF23}"/>
          </ac:spMkLst>
        </pc:spChg>
        <pc:spChg chg="add mod">
          <ac:chgData name="ADI Narayana Reddy Mallala" userId="418847bdb9b20816" providerId="LiveId" clId="{85DB8204-70D6-431C-9858-7E7570A451D5}" dt="2022-11-24T01:28:18.440" v="54" actId="17032"/>
          <ac:spMkLst>
            <pc:docMk/>
            <pc:sldMk cId="1848069280" sldId="257"/>
            <ac:spMk id="4" creationId="{5F15157F-5359-3DEF-B39F-5CC9A2B6A70A}"/>
          </ac:spMkLst>
        </pc:spChg>
      </pc:sldChg>
      <pc:sldChg chg="addSp delSp modSp new mod">
        <pc:chgData name="ADI Narayana Reddy Mallala" userId="418847bdb9b20816" providerId="LiveId" clId="{85DB8204-70D6-431C-9858-7E7570A451D5}" dt="2022-11-24T01:48:48.640" v="462" actId="13822"/>
        <pc:sldMkLst>
          <pc:docMk/>
          <pc:sldMk cId="3713258254" sldId="258"/>
        </pc:sldMkLst>
        <pc:spChg chg="mod">
          <ac:chgData name="ADI Narayana Reddy Mallala" userId="418847bdb9b20816" providerId="LiveId" clId="{85DB8204-70D6-431C-9858-7E7570A451D5}" dt="2022-11-24T01:45:50.971" v="398" actId="14100"/>
          <ac:spMkLst>
            <pc:docMk/>
            <pc:sldMk cId="3713258254" sldId="258"/>
            <ac:spMk id="2" creationId="{077E484D-AB72-13D4-B33F-16395350DAF6}"/>
          </ac:spMkLst>
        </pc:spChg>
        <pc:spChg chg="del mod">
          <ac:chgData name="ADI Narayana Reddy Mallala" userId="418847bdb9b20816" providerId="LiveId" clId="{85DB8204-70D6-431C-9858-7E7570A451D5}" dt="2022-11-24T01:28:44.148" v="58" actId="478"/>
          <ac:spMkLst>
            <pc:docMk/>
            <pc:sldMk cId="3713258254" sldId="258"/>
            <ac:spMk id="3" creationId="{188E3A3E-A049-833B-3D02-48EF8AEDBDB5}"/>
          </ac:spMkLst>
        </pc:spChg>
        <pc:spChg chg="add mod">
          <ac:chgData name="ADI Narayana Reddy Mallala" userId="418847bdb9b20816" providerId="LiveId" clId="{85DB8204-70D6-431C-9858-7E7570A451D5}" dt="2022-11-24T01:47:31.376" v="453" actId="13822"/>
          <ac:spMkLst>
            <pc:docMk/>
            <pc:sldMk cId="3713258254" sldId="258"/>
            <ac:spMk id="4" creationId="{84C898E2-257B-5C63-9638-FA722EBD93EB}"/>
          </ac:spMkLst>
        </pc:spChg>
        <pc:spChg chg="add mod">
          <ac:chgData name="ADI Narayana Reddy Mallala" userId="418847bdb9b20816" providerId="LiveId" clId="{85DB8204-70D6-431C-9858-7E7570A451D5}" dt="2022-11-24T01:47:38.816" v="454" actId="13822"/>
          <ac:spMkLst>
            <pc:docMk/>
            <pc:sldMk cId="3713258254" sldId="258"/>
            <ac:spMk id="5" creationId="{C0812D4C-DBAF-294C-8B02-C55E517C7315}"/>
          </ac:spMkLst>
        </pc:spChg>
        <pc:spChg chg="add mod">
          <ac:chgData name="ADI Narayana Reddy Mallala" userId="418847bdb9b20816" providerId="LiveId" clId="{85DB8204-70D6-431C-9858-7E7570A451D5}" dt="2022-11-24T01:47:41.819" v="455" actId="13822"/>
          <ac:spMkLst>
            <pc:docMk/>
            <pc:sldMk cId="3713258254" sldId="258"/>
            <ac:spMk id="6" creationId="{98892B41-81A3-A4DD-4B2E-F6CD7816A2E5}"/>
          </ac:spMkLst>
        </pc:spChg>
        <pc:spChg chg="add mod">
          <ac:chgData name="ADI Narayana Reddy Mallala" userId="418847bdb9b20816" providerId="LiveId" clId="{85DB8204-70D6-431C-9858-7E7570A451D5}" dt="2022-11-24T01:31:45.163" v="151" actId="20577"/>
          <ac:spMkLst>
            <pc:docMk/>
            <pc:sldMk cId="3713258254" sldId="258"/>
            <ac:spMk id="7" creationId="{D6C0A835-7E43-8763-4A22-EA29FCB18D2E}"/>
          </ac:spMkLst>
        </pc:spChg>
        <pc:spChg chg="add del">
          <ac:chgData name="ADI Narayana Reddy Mallala" userId="418847bdb9b20816" providerId="LiveId" clId="{85DB8204-70D6-431C-9858-7E7570A451D5}" dt="2022-11-24T01:33:27.774" v="180" actId="478"/>
          <ac:spMkLst>
            <pc:docMk/>
            <pc:sldMk cId="3713258254" sldId="258"/>
            <ac:spMk id="10" creationId="{36322323-68F4-65EC-8A6E-34E77458967A}"/>
          </ac:spMkLst>
        </pc:spChg>
        <pc:spChg chg="add mod">
          <ac:chgData name="ADI Narayana Reddy Mallala" userId="418847bdb9b20816" providerId="LiveId" clId="{85DB8204-70D6-431C-9858-7E7570A451D5}" dt="2022-11-24T01:48:02.865" v="456" actId="17032"/>
          <ac:spMkLst>
            <pc:docMk/>
            <pc:sldMk cId="3713258254" sldId="258"/>
            <ac:spMk id="15" creationId="{51B94890-7198-6EAE-6B5D-CCABFD0AB12E}"/>
          </ac:spMkLst>
        </pc:spChg>
        <pc:spChg chg="add mod">
          <ac:chgData name="ADI Narayana Reddy Mallala" userId="418847bdb9b20816" providerId="LiveId" clId="{85DB8204-70D6-431C-9858-7E7570A451D5}" dt="2022-11-24T01:48:26.758" v="459" actId="13822"/>
          <ac:spMkLst>
            <pc:docMk/>
            <pc:sldMk cId="3713258254" sldId="258"/>
            <ac:spMk id="22" creationId="{F25B16ED-11DB-9B19-D947-9053DA981DC6}"/>
          </ac:spMkLst>
        </pc:spChg>
        <pc:spChg chg="add mod">
          <ac:chgData name="ADI Narayana Reddy Mallala" userId="418847bdb9b20816" providerId="LiveId" clId="{85DB8204-70D6-431C-9858-7E7570A451D5}" dt="2022-11-24T01:48:35.535" v="461" actId="13822"/>
          <ac:spMkLst>
            <pc:docMk/>
            <pc:sldMk cId="3713258254" sldId="258"/>
            <ac:spMk id="23" creationId="{3BD9F089-B1F8-3EA9-787B-E85CEDBC2560}"/>
          </ac:spMkLst>
        </pc:spChg>
        <pc:spChg chg="add mod">
          <ac:chgData name="ADI Narayana Reddy Mallala" userId="418847bdb9b20816" providerId="LiveId" clId="{85DB8204-70D6-431C-9858-7E7570A451D5}" dt="2022-11-24T01:48:19.617" v="458" actId="13822"/>
          <ac:spMkLst>
            <pc:docMk/>
            <pc:sldMk cId="3713258254" sldId="258"/>
            <ac:spMk id="32" creationId="{33C9686A-C465-AFB8-2171-D133696D7AAF}"/>
          </ac:spMkLst>
        </pc:spChg>
        <pc:spChg chg="add mod">
          <ac:chgData name="ADI Narayana Reddy Mallala" userId="418847bdb9b20816" providerId="LiveId" clId="{85DB8204-70D6-431C-9858-7E7570A451D5}" dt="2022-11-24T01:48:10.726" v="457" actId="17032"/>
          <ac:spMkLst>
            <pc:docMk/>
            <pc:sldMk cId="3713258254" sldId="258"/>
            <ac:spMk id="39" creationId="{652C76BF-7350-EB6E-1596-F91A830002AC}"/>
          </ac:spMkLst>
        </pc:spChg>
        <pc:spChg chg="add mod">
          <ac:chgData name="ADI Narayana Reddy Mallala" userId="418847bdb9b20816" providerId="LiveId" clId="{85DB8204-70D6-431C-9858-7E7570A451D5}" dt="2022-11-24T01:48:48.640" v="462" actId="13822"/>
          <ac:spMkLst>
            <pc:docMk/>
            <pc:sldMk cId="3713258254" sldId="258"/>
            <ac:spMk id="40" creationId="{233368A2-07E9-28EA-ADCC-B20EC89855AD}"/>
          </ac:spMkLst>
        </pc:spChg>
        <pc:cxnChg chg="add mod">
          <ac:chgData name="ADI Narayana Reddy Mallala" userId="418847bdb9b20816" providerId="LiveId" clId="{85DB8204-70D6-431C-9858-7E7570A451D5}" dt="2022-11-24T01:36:13.639" v="231" actId="1076"/>
          <ac:cxnSpMkLst>
            <pc:docMk/>
            <pc:sldMk cId="3713258254" sldId="258"/>
            <ac:cxnSpMk id="9" creationId="{8E539FAC-DA29-1FE3-7354-43286F5E82FE}"/>
          </ac:cxnSpMkLst>
        </pc:cxnChg>
        <pc:cxnChg chg="add">
          <ac:chgData name="ADI Narayana Reddy Mallala" userId="418847bdb9b20816" providerId="LiveId" clId="{85DB8204-70D6-431C-9858-7E7570A451D5}" dt="2022-11-24T01:34:58.064" v="204" actId="11529"/>
          <ac:cxnSpMkLst>
            <pc:docMk/>
            <pc:sldMk cId="3713258254" sldId="258"/>
            <ac:cxnSpMk id="12" creationId="{101A85D9-D347-A9F1-445C-AAF49B139EEE}"/>
          </ac:cxnSpMkLst>
        </pc:cxnChg>
        <pc:cxnChg chg="add mod">
          <ac:chgData name="ADI Narayana Reddy Mallala" userId="418847bdb9b20816" providerId="LiveId" clId="{85DB8204-70D6-431C-9858-7E7570A451D5}" dt="2022-11-24T01:36:21.817" v="233" actId="1076"/>
          <ac:cxnSpMkLst>
            <pc:docMk/>
            <pc:sldMk cId="3713258254" sldId="258"/>
            <ac:cxnSpMk id="14" creationId="{78FD98FF-4274-1BE4-B4AF-811B97312706}"/>
          </ac:cxnSpMkLst>
        </pc:cxnChg>
        <pc:cxnChg chg="add del">
          <ac:chgData name="ADI Narayana Reddy Mallala" userId="418847bdb9b20816" providerId="LiveId" clId="{85DB8204-70D6-431C-9858-7E7570A451D5}" dt="2022-11-24T01:39:29.813" v="257" actId="478"/>
          <ac:cxnSpMkLst>
            <pc:docMk/>
            <pc:sldMk cId="3713258254" sldId="258"/>
            <ac:cxnSpMk id="17" creationId="{85C0B2CB-06B6-ED3C-2D90-B7506118A174}"/>
          </ac:cxnSpMkLst>
        </pc:cxnChg>
        <pc:cxnChg chg="add del mod">
          <ac:chgData name="ADI Narayana Reddy Mallala" userId="418847bdb9b20816" providerId="LiveId" clId="{85DB8204-70D6-431C-9858-7E7570A451D5}" dt="2022-11-24T01:39:27.577" v="256" actId="478"/>
          <ac:cxnSpMkLst>
            <pc:docMk/>
            <pc:sldMk cId="3713258254" sldId="258"/>
            <ac:cxnSpMk id="19" creationId="{BD5A358A-934C-34B4-1342-BF1E7588C2F5}"/>
          </ac:cxnSpMkLst>
        </pc:cxnChg>
        <pc:cxnChg chg="add del mod">
          <ac:chgData name="ADI Narayana Reddy Mallala" userId="418847bdb9b20816" providerId="LiveId" clId="{85DB8204-70D6-431C-9858-7E7570A451D5}" dt="2022-11-24T01:39:21.719" v="254" actId="478"/>
          <ac:cxnSpMkLst>
            <pc:docMk/>
            <pc:sldMk cId="3713258254" sldId="258"/>
            <ac:cxnSpMk id="21" creationId="{54A4955D-CCBC-984E-9B26-1BA8601E7AF2}"/>
          </ac:cxnSpMkLst>
        </pc:cxnChg>
        <pc:cxnChg chg="add">
          <ac:chgData name="ADI Narayana Reddy Mallala" userId="418847bdb9b20816" providerId="LiveId" clId="{85DB8204-70D6-431C-9858-7E7570A451D5}" dt="2022-11-24T01:43:37.551" v="327" actId="11529"/>
          <ac:cxnSpMkLst>
            <pc:docMk/>
            <pc:sldMk cId="3713258254" sldId="258"/>
            <ac:cxnSpMk id="25" creationId="{BBBFB433-BF09-41CB-AFE1-D1EB221482D6}"/>
          </ac:cxnSpMkLst>
        </pc:cxnChg>
        <pc:cxnChg chg="add del mod">
          <ac:chgData name="ADI Narayana Reddy Mallala" userId="418847bdb9b20816" providerId="LiveId" clId="{85DB8204-70D6-431C-9858-7E7570A451D5}" dt="2022-11-24T01:44:02.248" v="329" actId="478"/>
          <ac:cxnSpMkLst>
            <pc:docMk/>
            <pc:sldMk cId="3713258254" sldId="258"/>
            <ac:cxnSpMk id="27" creationId="{8A3A5BF5-D9CB-95B4-580E-03DD60F039FF}"/>
          </ac:cxnSpMkLst>
        </pc:cxnChg>
        <pc:cxnChg chg="add mod">
          <ac:chgData name="ADI Narayana Reddy Mallala" userId="418847bdb9b20816" providerId="LiveId" clId="{85DB8204-70D6-431C-9858-7E7570A451D5}" dt="2022-11-24T01:48:28.144" v="460" actId="1076"/>
          <ac:cxnSpMkLst>
            <pc:docMk/>
            <pc:sldMk cId="3713258254" sldId="258"/>
            <ac:cxnSpMk id="29" creationId="{D3E33B85-9406-5182-300F-C1C0EE8D6CCE}"/>
          </ac:cxnSpMkLst>
        </pc:cxnChg>
        <pc:cxnChg chg="add">
          <ac:chgData name="ADI Narayana Reddy Mallala" userId="418847bdb9b20816" providerId="LiveId" clId="{85DB8204-70D6-431C-9858-7E7570A451D5}" dt="2022-11-24T01:44:22.545" v="331" actId="11529"/>
          <ac:cxnSpMkLst>
            <pc:docMk/>
            <pc:sldMk cId="3713258254" sldId="258"/>
            <ac:cxnSpMk id="31" creationId="{C91D3536-862F-DB63-6854-0404BBD28B56}"/>
          </ac:cxnSpMkLst>
        </pc:cxnChg>
        <pc:cxnChg chg="add mod">
          <ac:chgData name="ADI Narayana Reddy Mallala" userId="418847bdb9b20816" providerId="LiveId" clId="{85DB8204-70D6-431C-9858-7E7570A451D5}" dt="2022-11-24T01:48:28.144" v="460" actId="1076"/>
          <ac:cxnSpMkLst>
            <pc:docMk/>
            <pc:sldMk cId="3713258254" sldId="258"/>
            <ac:cxnSpMk id="34" creationId="{0542B061-122D-29F9-49A4-1DA708134D83}"/>
          </ac:cxnSpMkLst>
        </pc:cxnChg>
        <pc:cxnChg chg="add">
          <ac:chgData name="ADI Narayana Reddy Mallala" userId="418847bdb9b20816" providerId="LiveId" clId="{85DB8204-70D6-431C-9858-7E7570A451D5}" dt="2022-11-24T01:45:16.191" v="367" actId="11529"/>
          <ac:cxnSpMkLst>
            <pc:docMk/>
            <pc:sldMk cId="3713258254" sldId="258"/>
            <ac:cxnSpMk id="38" creationId="{4215937C-B264-BEAB-FE4E-83E5625179C8}"/>
          </ac:cxnSpMkLst>
        </pc:cxnChg>
        <pc:cxnChg chg="add mod">
          <ac:chgData name="ADI Narayana Reddy Mallala" userId="418847bdb9b20816" providerId="LiveId" clId="{85DB8204-70D6-431C-9858-7E7570A451D5}" dt="2022-11-24T01:46:57.580" v="441" actId="14100"/>
          <ac:cxnSpMkLst>
            <pc:docMk/>
            <pc:sldMk cId="3713258254" sldId="258"/>
            <ac:cxnSpMk id="42" creationId="{56AD6355-9194-9537-9249-6B895258A9EF}"/>
          </ac:cxnSpMkLst>
        </pc:cxnChg>
        <pc:cxnChg chg="add mod">
          <ac:chgData name="ADI Narayana Reddy Mallala" userId="418847bdb9b20816" providerId="LiveId" clId="{85DB8204-70D6-431C-9858-7E7570A451D5}" dt="2022-11-24T01:46:57.580" v="441" actId="14100"/>
          <ac:cxnSpMkLst>
            <pc:docMk/>
            <pc:sldMk cId="3713258254" sldId="258"/>
            <ac:cxnSpMk id="44" creationId="{3C873A16-5068-2F2F-E827-FFDC3E77C3AF}"/>
          </ac:cxnSpMkLst>
        </pc:cxnChg>
      </pc:sldChg>
      <pc:sldChg chg="addSp delSp modSp new mod">
        <pc:chgData name="ADI Narayana Reddy Mallala" userId="418847bdb9b20816" providerId="LiveId" clId="{85DB8204-70D6-431C-9858-7E7570A451D5}" dt="2022-11-24T01:58:38.488" v="505" actId="207"/>
        <pc:sldMkLst>
          <pc:docMk/>
          <pc:sldMk cId="777011271" sldId="259"/>
        </pc:sldMkLst>
        <pc:spChg chg="mod">
          <ac:chgData name="ADI Narayana Reddy Mallala" userId="418847bdb9b20816" providerId="LiveId" clId="{85DB8204-70D6-431C-9858-7E7570A451D5}" dt="2022-11-24T01:58:38.488" v="505" actId="207"/>
          <ac:spMkLst>
            <pc:docMk/>
            <pc:sldMk cId="777011271" sldId="259"/>
            <ac:spMk id="2" creationId="{752BF16A-6B23-0D7E-67E2-4D6F6D2D40FD}"/>
          </ac:spMkLst>
        </pc:spChg>
        <pc:spChg chg="del">
          <ac:chgData name="ADI Narayana Reddy Mallala" userId="418847bdb9b20816" providerId="LiveId" clId="{85DB8204-70D6-431C-9858-7E7570A451D5}" dt="2022-11-24T01:55:15.298" v="464" actId="931"/>
          <ac:spMkLst>
            <pc:docMk/>
            <pc:sldMk cId="777011271" sldId="259"/>
            <ac:spMk id="3" creationId="{AF23469E-4EAD-CC1E-9DEB-1A0B2DAAB223}"/>
          </ac:spMkLst>
        </pc:spChg>
        <pc:picChg chg="add mod modCrop">
          <ac:chgData name="ADI Narayana Reddy Mallala" userId="418847bdb9b20816" providerId="LiveId" clId="{85DB8204-70D6-431C-9858-7E7570A451D5}" dt="2022-11-24T01:58:01.309" v="486" actId="1076"/>
          <ac:picMkLst>
            <pc:docMk/>
            <pc:sldMk cId="777011271" sldId="259"/>
            <ac:picMk id="5" creationId="{6C8B8E20-B023-7E21-6C6D-E711D5117269}"/>
          </ac:picMkLst>
        </pc:picChg>
        <pc:picChg chg="add mod modCrop">
          <ac:chgData name="ADI Narayana Reddy Mallala" userId="418847bdb9b20816" providerId="LiveId" clId="{85DB8204-70D6-431C-9858-7E7570A451D5}" dt="2022-11-24T01:58:03.109" v="487" actId="1076"/>
          <ac:picMkLst>
            <pc:docMk/>
            <pc:sldMk cId="777011271" sldId="259"/>
            <ac:picMk id="7" creationId="{22DD1416-2DCA-7A9E-21D4-7CE69582AD18}"/>
          </ac:picMkLst>
        </pc:picChg>
      </pc:sldChg>
      <pc:sldChg chg="addSp delSp modSp new mod">
        <pc:chgData name="ADI Narayana Reddy Mallala" userId="418847bdb9b20816" providerId="LiveId" clId="{85DB8204-70D6-431C-9858-7E7570A451D5}" dt="2022-11-24T02:10:41.625" v="685" actId="20577"/>
        <pc:sldMkLst>
          <pc:docMk/>
          <pc:sldMk cId="287270813" sldId="260"/>
        </pc:sldMkLst>
        <pc:spChg chg="mod">
          <ac:chgData name="ADI Narayana Reddy Mallala" userId="418847bdb9b20816" providerId="LiveId" clId="{85DB8204-70D6-431C-9858-7E7570A451D5}" dt="2022-11-24T02:00:47.892" v="536" actId="207"/>
          <ac:spMkLst>
            <pc:docMk/>
            <pc:sldMk cId="287270813" sldId="260"/>
            <ac:spMk id="2" creationId="{D524036E-0A13-9236-A658-69C1853A854B}"/>
          </ac:spMkLst>
        </pc:spChg>
        <pc:spChg chg="del">
          <ac:chgData name="ADI Narayana Reddy Mallala" userId="418847bdb9b20816" providerId="LiveId" clId="{85DB8204-70D6-431C-9858-7E7570A451D5}" dt="2022-11-24T02:01:23.685" v="537" actId="931"/>
          <ac:spMkLst>
            <pc:docMk/>
            <pc:sldMk cId="287270813" sldId="260"/>
            <ac:spMk id="3" creationId="{532467E2-8234-DDA2-3F9B-A80354BAF56E}"/>
          </ac:spMkLst>
        </pc:spChg>
        <pc:spChg chg="add mod">
          <ac:chgData name="ADI Narayana Reddy Mallala" userId="418847bdb9b20816" providerId="LiveId" clId="{85DB8204-70D6-431C-9858-7E7570A451D5}" dt="2022-11-24T02:08:57.438" v="650" actId="1076"/>
          <ac:spMkLst>
            <pc:docMk/>
            <pc:sldMk cId="287270813" sldId="260"/>
            <ac:spMk id="6" creationId="{353E5F29-88F9-E35F-B1C9-54CCCB301C41}"/>
          </ac:spMkLst>
        </pc:spChg>
        <pc:spChg chg="add mod">
          <ac:chgData name="ADI Narayana Reddy Mallala" userId="418847bdb9b20816" providerId="LiveId" clId="{85DB8204-70D6-431C-9858-7E7570A451D5}" dt="2022-11-24T02:08:52.892" v="649" actId="1076"/>
          <ac:spMkLst>
            <pc:docMk/>
            <pc:sldMk cId="287270813" sldId="260"/>
            <ac:spMk id="9" creationId="{391B97C3-5CC0-AB1F-11A7-9CF8966FB806}"/>
          </ac:spMkLst>
        </pc:spChg>
        <pc:spChg chg="add mod">
          <ac:chgData name="ADI Narayana Reddy Mallala" userId="418847bdb9b20816" providerId="LiveId" clId="{85DB8204-70D6-431C-9858-7E7570A451D5}" dt="2022-11-24T02:10:41.625" v="685" actId="20577"/>
          <ac:spMkLst>
            <pc:docMk/>
            <pc:sldMk cId="287270813" sldId="260"/>
            <ac:spMk id="14" creationId="{A76A56CA-1291-6E2D-E307-DFB6B81B5ABE}"/>
          </ac:spMkLst>
        </pc:spChg>
        <pc:picChg chg="add mod">
          <ac:chgData name="ADI Narayana Reddy Mallala" userId="418847bdb9b20816" providerId="LiveId" clId="{85DB8204-70D6-431C-9858-7E7570A451D5}" dt="2022-11-24T02:08:32.068" v="646" actId="1076"/>
          <ac:picMkLst>
            <pc:docMk/>
            <pc:sldMk cId="287270813" sldId="260"/>
            <ac:picMk id="5" creationId="{E1E48A8C-54D9-C5CC-832F-3B5620CC7F39}"/>
          </ac:picMkLst>
        </pc:picChg>
        <pc:picChg chg="add mod">
          <ac:chgData name="ADI Narayana Reddy Mallala" userId="418847bdb9b20816" providerId="LiveId" clId="{85DB8204-70D6-431C-9858-7E7570A451D5}" dt="2022-11-24T02:08:30.230" v="645" actId="1076"/>
          <ac:picMkLst>
            <pc:docMk/>
            <pc:sldMk cId="287270813" sldId="260"/>
            <ac:picMk id="8" creationId="{E8F8F510-428F-5D3D-DBF2-4CBD1E02FDAC}"/>
          </ac:picMkLst>
        </pc:picChg>
        <pc:picChg chg="add mod">
          <ac:chgData name="ADI Narayana Reddy Mallala" userId="418847bdb9b20816" providerId="LiveId" clId="{85DB8204-70D6-431C-9858-7E7570A451D5}" dt="2022-11-24T02:08:24.849" v="643" actId="1076"/>
          <ac:picMkLst>
            <pc:docMk/>
            <pc:sldMk cId="287270813" sldId="260"/>
            <ac:picMk id="11" creationId="{371B9155-E227-CAB5-629F-140AD6BE8686}"/>
          </ac:picMkLst>
        </pc:picChg>
        <pc:picChg chg="add mod">
          <ac:chgData name="ADI Narayana Reddy Mallala" userId="418847bdb9b20816" providerId="LiveId" clId="{85DB8204-70D6-431C-9858-7E7570A451D5}" dt="2022-11-24T02:08:42.790" v="648" actId="1076"/>
          <ac:picMkLst>
            <pc:docMk/>
            <pc:sldMk cId="287270813" sldId="260"/>
            <ac:picMk id="13" creationId="{4A9563F6-8080-F055-7225-E571D9569CE4}"/>
          </ac:picMkLst>
        </pc:picChg>
        <pc:picChg chg="add mod">
          <ac:chgData name="ADI Narayana Reddy Mallala" userId="418847bdb9b20816" providerId="LiveId" clId="{85DB8204-70D6-431C-9858-7E7570A451D5}" dt="2022-11-24T02:10:37.774" v="684" actId="14100"/>
          <ac:picMkLst>
            <pc:docMk/>
            <pc:sldMk cId="287270813" sldId="260"/>
            <ac:picMk id="16" creationId="{ADC70A3C-5D7D-B911-AA47-42950E68719A}"/>
          </ac:picMkLst>
        </pc:picChg>
      </pc:sldChg>
      <pc:sldChg chg="modSp new mod">
        <pc:chgData name="ADI Narayana Reddy Mallala" userId="418847bdb9b20816" providerId="LiveId" clId="{85DB8204-70D6-431C-9858-7E7570A451D5}" dt="2022-11-24T02:21:04.284" v="1291" actId="20577"/>
        <pc:sldMkLst>
          <pc:docMk/>
          <pc:sldMk cId="1040612753" sldId="261"/>
        </pc:sldMkLst>
        <pc:spChg chg="mod">
          <ac:chgData name="ADI Narayana Reddy Mallala" userId="418847bdb9b20816" providerId="LiveId" clId="{85DB8204-70D6-431C-9858-7E7570A451D5}" dt="2022-11-24T02:18:44.490" v="1158" actId="207"/>
          <ac:spMkLst>
            <pc:docMk/>
            <pc:sldMk cId="1040612753" sldId="261"/>
            <ac:spMk id="2" creationId="{03BF0A6F-CE51-E848-A7DD-905D3E070298}"/>
          </ac:spMkLst>
        </pc:spChg>
        <pc:spChg chg="mod">
          <ac:chgData name="ADI Narayana Reddy Mallala" userId="418847bdb9b20816" providerId="LiveId" clId="{85DB8204-70D6-431C-9858-7E7570A451D5}" dt="2022-11-24T02:21:04.284" v="1291" actId="20577"/>
          <ac:spMkLst>
            <pc:docMk/>
            <pc:sldMk cId="1040612753" sldId="261"/>
            <ac:spMk id="3" creationId="{8D5FC392-E45C-3A49-D8E1-3DBE2C4B3A1E}"/>
          </ac:spMkLst>
        </pc:spChg>
      </pc:sldChg>
      <pc:sldChg chg="modSp new mod">
        <pc:chgData name="ADI Narayana Reddy Mallala" userId="418847bdb9b20816" providerId="LiveId" clId="{85DB8204-70D6-431C-9858-7E7570A451D5}" dt="2022-11-24T02:20:45.333" v="1262" actId="207"/>
        <pc:sldMkLst>
          <pc:docMk/>
          <pc:sldMk cId="86996986" sldId="262"/>
        </pc:sldMkLst>
        <pc:spChg chg="mod">
          <ac:chgData name="ADI Narayana Reddy Mallala" userId="418847bdb9b20816" providerId="LiveId" clId="{85DB8204-70D6-431C-9858-7E7570A451D5}" dt="2022-11-24T02:19:26.733" v="1173" actId="207"/>
          <ac:spMkLst>
            <pc:docMk/>
            <pc:sldMk cId="86996986" sldId="262"/>
            <ac:spMk id="2" creationId="{BAFA8F9C-7A55-1843-BB79-4A3EB1742DAD}"/>
          </ac:spMkLst>
        </pc:spChg>
        <pc:spChg chg="mod">
          <ac:chgData name="ADI Narayana Reddy Mallala" userId="418847bdb9b20816" providerId="LiveId" clId="{85DB8204-70D6-431C-9858-7E7570A451D5}" dt="2022-11-24T02:20:45.333" v="1262" actId="207"/>
          <ac:spMkLst>
            <pc:docMk/>
            <pc:sldMk cId="86996986" sldId="262"/>
            <ac:spMk id="3" creationId="{57970470-198E-C7C1-8306-1435C93587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6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5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0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87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0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2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7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2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206348-8C7C-4654-A108-24DB95DD340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15C243-81BB-4BC4-BD21-A68A9336D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03E6-086B-FF4A-0757-2F4A19C8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GROUP-03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4F16-6316-1C68-0ACE-056B5DD0FF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S20210020292-ADI NARAYANA REDDYMALLALA 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S20210020263 - JAYARAJ CHIPPADA 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S20210020251 - AKULA KIRANMAI 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S20210020327 - VADITHYA SREENIVAS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5157F-5359-3DEF-B39F-5CC9A2B6A70A}"/>
              </a:ext>
            </a:extLst>
          </p:cNvPr>
          <p:cNvSpPr/>
          <p:nvPr/>
        </p:nvSpPr>
        <p:spPr>
          <a:xfrm>
            <a:off x="1344706" y="5943597"/>
            <a:ext cx="2931459" cy="9144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06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8777FA-FAD5-F048-DD01-8F54ECF745A8}"/>
              </a:ext>
            </a:extLst>
          </p:cNvPr>
          <p:cNvSpPr/>
          <p:nvPr/>
        </p:nvSpPr>
        <p:spPr>
          <a:xfrm>
            <a:off x="3966882" y="2200835"/>
            <a:ext cx="1712259" cy="10130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</a:t>
            </a:r>
          </a:p>
          <a:p>
            <a:pPr algn="ctr"/>
            <a:r>
              <a:rPr lang="en-IN" dirty="0"/>
              <a:t>MEGA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C0A01-7935-63D8-3493-EAE4B22422D2}"/>
              </a:ext>
            </a:extLst>
          </p:cNvPr>
          <p:cNvSpPr/>
          <p:nvPr/>
        </p:nvSpPr>
        <p:spPr>
          <a:xfrm>
            <a:off x="376519" y="672353"/>
            <a:ext cx="1730188" cy="923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B1F0DF-D113-0F51-67E8-2E626DE901B3}"/>
              </a:ext>
            </a:extLst>
          </p:cNvPr>
          <p:cNvSpPr/>
          <p:nvPr/>
        </p:nvSpPr>
        <p:spPr>
          <a:xfrm>
            <a:off x="498663" y="3213846"/>
            <a:ext cx="1416423" cy="9233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VIBRATION 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516C1-6B6E-C87E-335A-3A2FE74FE838}"/>
              </a:ext>
            </a:extLst>
          </p:cNvPr>
          <p:cNvSpPr/>
          <p:nvPr/>
        </p:nvSpPr>
        <p:spPr>
          <a:xfrm>
            <a:off x="1757082" y="4809564"/>
            <a:ext cx="1622612" cy="1013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GYROSCOPE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46D64F-96E2-D4C1-C06D-25D169DDD256}"/>
              </a:ext>
            </a:extLst>
          </p:cNvPr>
          <p:cNvSpPr/>
          <p:nvPr/>
        </p:nvSpPr>
        <p:spPr>
          <a:xfrm>
            <a:off x="4916021" y="5383306"/>
            <a:ext cx="1703294" cy="94129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GPS MODULE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5F9D040-4508-D699-410E-5AE20CC1D7A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106707" y="1134036"/>
            <a:ext cx="1860175" cy="1573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7FD13-7EA1-471C-8304-8A13CD4BD1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15086" y="3675529"/>
            <a:ext cx="1861296" cy="12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C82BB9-BCD0-E7BD-173D-A77184AE9F04}"/>
              </a:ext>
            </a:extLst>
          </p:cNvPr>
          <p:cNvCxnSpPr>
            <a:endCxn id="6" idx="2"/>
          </p:cNvCxnSpPr>
          <p:nvPr/>
        </p:nvCxnSpPr>
        <p:spPr>
          <a:xfrm flipV="1">
            <a:off x="3776382" y="3213846"/>
            <a:ext cx="104663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76BE79-9875-2D15-55A0-A9524F08C7E1}"/>
              </a:ext>
            </a:extLst>
          </p:cNvPr>
          <p:cNvCxnSpPr>
            <a:cxnSpLocks/>
          </p:cNvCxnSpPr>
          <p:nvPr/>
        </p:nvCxnSpPr>
        <p:spPr>
          <a:xfrm flipV="1">
            <a:off x="3483908" y="5316066"/>
            <a:ext cx="735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619810-6775-8DDC-B6B8-22AE9F0CAC0A}"/>
              </a:ext>
            </a:extLst>
          </p:cNvPr>
          <p:cNvCxnSpPr>
            <a:cxnSpLocks/>
          </p:cNvCxnSpPr>
          <p:nvPr/>
        </p:nvCxnSpPr>
        <p:spPr>
          <a:xfrm flipV="1">
            <a:off x="4192120" y="3175743"/>
            <a:ext cx="698127" cy="21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5195C7-A7A1-1034-71F3-658696505F80}"/>
              </a:ext>
            </a:extLst>
          </p:cNvPr>
          <p:cNvSpPr/>
          <p:nvPr/>
        </p:nvSpPr>
        <p:spPr>
          <a:xfrm>
            <a:off x="3966882" y="172574"/>
            <a:ext cx="1766047" cy="8426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SD CARD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13F692-2E9B-B79E-D077-D3BC75142C43}"/>
              </a:ext>
            </a:extLst>
          </p:cNvPr>
          <p:cNvSpPr/>
          <p:nvPr/>
        </p:nvSpPr>
        <p:spPr>
          <a:xfrm>
            <a:off x="6445624" y="784417"/>
            <a:ext cx="1595718" cy="9368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E5070A-C635-CC9B-7431-C39FAB4C768C}"/>
              </a:ext>
            </a:extLst>
          </p:cNvPr>
          <p:cNvSpPr/>
          <p:nvPr/>
        </p:nvSpPr>
        <p:spPr>
          <a:xfrm>
            <a:off x="7243483" y="3078250"/>
            <a:ext cx="1452283" cy="9995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NODEMCU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B7DEE-1D13-76CA-03DF-E280C38DDA5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656730" y="2707340"/>
            <a:ext cx="1586753" cy="8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EA0FADC-7964-CDDF-281F-8327E1DA96A6}"/>
              </a:ext>
            </a:extLst>
          </p:cNvPr>
          <p:cNvCxnSpPr>
            <a:stCxn id="11" idx="3"/>
            <a:endCxn id="39" idx="2"/>
          </p:cNvCxnSpPr>
          <p:nvPr/>
        </p:nvCxnSpPr>
        <p:spPr>
          <a:xfrm flipV="1">
            <a:off x="6619315" y="4077815"/>
            <a:ext cx="1350310" cy="1776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11E4B44-BB7B-9F9D-998C-6AA5DA7DAE0E}"/>
              </a:ext>
            </a:extLst>
          </p:cNvPr>
          <p:cNvSpPr/>
          <p:nvPr/>
        </p:nvSpPr>
        <p:spPr>
          <a:xfrm>
            <a:off x="9027457" y="1920688"/>
            <a:ext cx="1452283" cy="936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FIREBASE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D40114D-7381-2CC8-7C8F-78F578E1A57E}"/>
              </a:ext>
            </a:extLst>
          </p:cNvPr>
          <p:cNvCxnSpPr>
            <a:stCxn id="39" idx="3"/>
            <a:endCxn id="46" idx="2"/>
          </p:cNvCxnSpPr>
          <p:nvPr/>
        </p:nvCxnSpPr>
        <p:spPr>
          <a:xfrm flipV="1">
            <a:off x="8695766" y="2857494"/>
            <a:ext cx="1057833" cy="720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1116D7-CEEF-D1C2-56EF-4EC8D1AA00F1}"/>
              </a:ext>
            </a:extLst>
          </p:cNvPr>
          <p:cNvCxnSpPr>
            <a:stCxn id="6" idx="0"/>
            <a:endCxn id="35" idx="2"/>
          </p:cNvCxnSpPr>
          <p:nvPr/>
        </p:nvCxnSpPr>
        <p:spPr>
          <a:xfrm flipV="1">
            <a:off x="4823012" y="1015256"/>
            <a:ext cx="26894" cy="118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AC032B-FF8D-3547-688F-DF4D3FA14B32}"/>
              </a:ext>
            </a:extLst>
          </p:cNvPr>
          <p:cNvCxnSpPr>
            <a:stCxn id="6" idx="3"/>
            <a:endCxn id="38" idx="2"/>
          </p:cNvCxnSpPr>
          <p:nvPr/>
        </p:nvCxnSpPr>
        <p:spPr>
          <a:xfrm flipV="1">
            <a:off x="5679141" y="1721223"/>
            <a:ext cx="1564342" cy="98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557C64C-0FA1-4EBD-9BE6-E374A5A8EDD6}"/>
              </a:ext>
            </a:extLst>
          </p:cNvPr>
          <p:cNvSpPr/>
          <p:nvPr/>
        </p:nvSpPr>
        <p:spPr>
          <a:xfrm>
            <a:off x="10479740" y="331694"/>
            <a:ext cx="1712260" cy="93680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INTERFACE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CA040-5F8B-09FC-2C00-764AAA845CB7}"/>
              </a:ext>
            </a:extLst>
          </p:cNvPr>
          <p:cNvCxnSpPr>
            <a:stCxn id="46" idx="0"/>
          </p:cNvCxnSpPr>
          <p:nvPr/>
        </p:nvCxnSpPr>
        <p:spPr>
          <a:xfrm flipV="1">
            <a:off x="9753599" y="784417"/>
            <a:ext cx="0" cy="113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F3BF9A-3E01-4673-A9ED-0CA1A7CB1A57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9753599" y="784417"/>
            <a:ext cx="726141" cy="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3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484D-AB72-13D4-B33F-1639535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75" y="107576"/>
            <a:ext cx="11233402" cy="6687671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898E2-257B-5C63-9638-FA722EBD93EB}"/>
              </a:ext>
            </a:extLst>
          </p:cNvPr>
          <p:cNvSpPr/>
          <p:nvPr/>
        </p:nvSpPr>
        <p:spPr>
          <a:xfrm>
            <a:off x="1272988" y="1176206"/>
            <a:ext cx="1550894" cy="896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&gt;THERSHOLD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2D4C-DBAF-294C-8B02-C55E517C7315}"/>
              </a:ext>
            </a:extLst>
          </p:cNvPr>
          <p:cNvSpPr/>
          <p:nvPr/>
        </p:nvSpPr>
        <p:spPr>
          <a:xfrm>
            <a:off x="1156448" y="2680447"/>
            <a:ext cx="1371600" cy="8964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VIBRATION &gt;</a:t>
            </a:r>
          </a:p>
          <a:p>
            <a:pPr algn="ctr"/>
            <a:r>
              <a:rPr lang="en-US" dirty="0"/>
              <a:t>THERSHOLD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92B41-81A3-A4DD-4B2E-F6CD7816A2E5}"/>
              </a:ext>
            </a:extLst>
          </p:cNvPr>
          <p:cNvSpPr/>
          <p:nvPr/>
        </p:nvSpPr>
        <p:spPr>
          <a:xfrm>
            <a:off x="1371600" y="4437531"/>
            <a:ext cx="1604683" cy="92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VALUE</a:t>
            </a:r>
          </a:p>
          <a:p>
            <a:pPr algn="ctr"/>
            <a:r>
              <a:rPr lang="en-US" dirty="0"/>
              <a:t>&gt;</a:t>
            </a:r>
          </a:p>
          <a:p>
            <a:pPr algn="ctr"/>
            <a:r>
              <a:rPr lang="en-US" dirty="0"/>
              <a:t>THRESHOLD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0A835-7E43-8763-4A22-EA29FCB18D2E}"/>
              </a:ext>
            </a:extLst>
          </p:cNvPr>
          <p:cNvSpPr txBox="1"/>
          <p:nvPr/>
        </p:nvSpPr>
        <p:spPr>
          <a:xfrm>
            <a:off x="1156447" y="58270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 BLOCK DIAGRAM: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E539FAC-DA29-1FE3-7354-43286F5E82FE}"/>
              </a:ext>
            </a:extLst>
          </p:cNvPr>
          <p:cNvCxnSpPr/>
          <p:nvPr/>
        </p:nvCxnSpPr>
        <p:spPr>
          <a:xfrm>
            <a:off x="2823882" y="1911262"/>
            <a:ext cx="1156447" cy="699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1A85D9-D347-A9F1-445C-AAF49B139EEE}"/>
              </a:ext>
            </a:extLst>
          </p:cNvPr>
          <p:cNvCxnSpPr/>
          <p:nvPr/>
        </p:nvCxnSpPr>
        <p:spPr>
          <a:xfrm>
            <a:off x="2528048" y="3128682"/>
            <a:ext cx="154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8FD98FF-4274-1BE4-B4AF-811B97312706}"/>
              </a:ext>
            </a:extLst>
          </p:cNvPr>
          <p:cNvCxnSpPr/>
          <p:nvPr/>
        </p:nvCxnSpPr>
        <p:spPr>
          <a:xfrm flipV="1">
            <a:off x="2976283" y="3684494"/>
            <a:ext cx="923364" cy="851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B94890-7198-6EAE-6B5D-CCABFD0AB12E}"/>
              </a:ext>
            </a:extLst>
          </p:cNvPr>
          <p:cNvSpPr/>
          <p:nvPr/>
        </p:nvSpPr>
        <p:spPr>
          <a:xfrm>
            <a:off x="4069976" y="2583617"/>
            <a:ext cx="1550894" cy="111880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  <a:p>
            <a:pPr algn="ctr"/>
            <a:r>
              <a:rPr lang="en-US" dirty="0"/>
              <a:t>ALERT</a:t>
            </a:r>
          </a:p>
          <a:p>
            <a:pPr algn="ctr"/>
            <a:r>
              <a:rPr lang="en-US" dirty="0"/>
              <a:t>AND ALERT IN APP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B16ED-11DB-9B19-D947-9053DA981DC6}"/>
              </a:ext>
            </a:extLst>
          </p:cNvPr>
          <p:cNvSpPr/>
          <p:nvPr/>
        </p:nvSpPr>
        <p:spPr>
          <a:xfrm>
            <a:off x="10443883" y="278795"/>
            <a:ext cx="1550894" cy="9771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LOCATION FROM GPS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D9F089-B1F8-3EA9-787B-E85CEDBC2560}"/>
              </a:ext>
            </a:extLst>
          </p:cNvPr>
          <p:cNvSpPr/>
          <p:nvPr/>
        </p:nvSpPr>
        <p:spPr>
          <a:xfrm>
            <a:off x="9484659" y="1965050"/>
            <a:ext cx="1550893" cy="97715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IT TO FIRE BASE</a:t>
            </a:r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BFB433-BF09-41CB-AFE1-D1EB221482D6}"/>
              </a:ext>
            </a:extLst>
          </p:cNvPr>
          <p:cNvCxnSpPr>
            <a:stCxn id="15" idx="0"/>
            <a:endCxn id="22" idx="1"/>
          </p:cNvCxnSpPr>
          <p:nvPr/>
        </p:nvCxnSpPr>
        <p:spPr>
          <a:xfrm rot="5400000" flipH="1" flipV="1">
            <a:off x="6736531" y="-1123735"/>
            <a:ext cx="1816245" cy="5598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E33B85-9406-5182-300F-C1C0EE8D6CCE}"/>
              </a:ext>
            </a:extLst>
          </p:cNvPr>
          <p:cNvCxnSpPr>
            <a:endCxn id="23" idx="3"/>
          </p:cNvCxnSpPr>
          <p:nvPr/>
        </p:nvCxnSpPr>
        <p:spPr>
          <a:xfrm flipH="1">
            <a:off x="11035552" y="2453626"/>
            <a:ext cx="340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1D3536-862F-DB63-6854-0404BBD28B56}"/>
              </a:ext>
            </a:extLst>
          </p:cNvPr>
          <p:cNvCxnSpPr/>
          <p:nvPr/>
        </p:nvCxnSpPr>
        <p:spPr>
          <a:xfrm flipH="1" flipV="1">
            <a:off x="11308978" y="1176206"/>
            <a:ext cx="79065" cy="125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C9686A-C465-AFB8-2171-D133696D7AAF}"/>
              </a:ext>
            </a:extLst>
          </p:cNvPr>
          <p:cNvSpPr/>
          <p:nvPr/>
        </p:nvSpPr>
        <p:spPr>
          <a:xfrm>
            <a:off x="6275294" y="1176206"/>
            <a:ext cx="1789083" cy="97715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WILL BE DISPLAYEDON APP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42B061-122D-29F9-49A4-1DA708134D83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8064377" y="1664783"/>
            <a:ext cx="1420282" cy="788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15937C-B264-BEAB-FE4E-83E5625179C8}"/>
              </a:ext>
            </a:extLst>
          </p:cNvPr>
          <p:cNvCxnSpPr/>
          <p:nvPr/>
        </p:nvCxnSpPr>
        <p:spPr>
          <a:xfrm>
            <a:off x="4845423" y="3702424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52C76BF-7350-EB6E-1596-F91A830002AC}"/>
              </a:ext>
            </a:extLst>
          </p:cNvPr>
          <p:cNvSpPr/>
          <p:nvPr/>
        </p:nvSpPr>
        <p:spPr>
          <a:xfrm>
            <a:off x="4240305" y="5226424"/>
            <a:ext cx="1452283" cy="92336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ALL VALUES IN APP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3368A2-07E9-28EA-ADCC-B20EC89855AD}"/>
              </a:ext>
            </a:extLst>
          </p:cNvPr>
          <p:cNvSpPr/>
          <p:nvPr/>
        </p:nvSpPr>
        <p:spPr>
          <a:xfrm>
            <a:off x="7512424" y="3429000"/>
            <a:ext cx="2241175" cy="1524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THE USER OF APP WITH ALERT NOTIFICATION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AD6355-9194-9537-9249-6B895258A9E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7169836" y="2153359"/>
            <a:ext cx="1463176" cy="127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873A16-5068-2F2F-E827-FFDC3E77C3AF}"/>
              </a:ext>
            </a:extLst>
          </p:cNvPr>
          <p:cNvCxnSpPr>
            <a:cxnSpLocks/>
            <a:stCxn id="15" idx="3"/>
            <a:endCxn id="40" idx="2"/>
          </p:cNvCxnSpPr>
          <p:nvPr/>
        </p:nvCxnSpPr>
        <p:spPr>
          <a:xfrm>
            <a:off x="5620870" y="3143021"/>
            <a:ext cx="1891554" cy="104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5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F16A-6B23-0D7E-67E2-4D6F6D2D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HARDWARE CIRCUIT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B8E20-B023-7E21-6C6D-E711D51172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2"/>
          <a:stretch/>
        </p:blipFill>
        <p:spPr>
          <a:xfrm>
            <a:off x="1050306" y="2690052"/>
            <a:ext cx="4661646" cy="2276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1416-2DCA-7A9E-21D4-7CE69582A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56"/>
          <a:stretch/>
        </p:blipFill>
        <p:spPr>
          <a:xfrm>
            <a:off x="6172771" y="2346961"/>
            <a:ext cx="3857625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036E-0A13-9236-A658-69C1853A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 USER INTERFACE SCREENSHOTS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48A8C-54D9-C5CC-832F-3B5620CC7F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49" y="2815245"/>
            <a:ext cx="1580417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5F29-88F9-E35F-B1C9-54CCCB301C41}"/>
              </a:ext>
            </a:extLst>
          </p:cNvPr>
          <p:cNvSpPr txBox="1"/>
          <p:nvPr/>
        </p:nvSpPr>
        <p:spPr>
          <a:xfrm>
            <a:off x="1762185" y="2115312"/>
            <a:ext cx="168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USER INTERFACE: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8F510-428F-5D3D-DBF2-4CBD1E02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2" y="2815245"/>
            <a:ext cx="1680225" cy="342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B97C3-5CC0-AB1F-11A7-9CF8966FB806}"/>
              </a:ext>
            </a:extLst>
          </p:cNvPr>
          <p:cNvSpPr txBox="1"/>
          <p:nvPr/>
        </p:nvSpPr>
        <p:spPr>
          <a:xfrm>
            <a:off x="4411235" y="2191804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SECTION GIVES LAST LOCATION OF VEHICLE: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B9155-E227-CAB5-629F-140AD6BE8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67" y="2815245"/>
            <a:ext cx="2012442" cy="3475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9563F6-8080-F055-7225-E571D9569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2" y="2815245"/>
            <a:ext cx="1835567" cy="3527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6A56CA-1291-6E2D-E307-DFB6B81B5ABE}"/>
              </a:ext>
            </a:extLst>
          </p:cNvPr>
          <p:cNvSpPr txBox="1"/>
          <p:nvPr/>
        </p:nvSpPr>
        <p:spPr>
          <a:xfrm>
            <a:off x="8327136" y="2292096"/>
            <a:ext cx="218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ACCIDENT DETECTED: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C70A3C-5D7D-B911-AA47-42950E687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37" y="2838134"/>
            <a:ext cx="2135107" cy="3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A6F-CE51-E848-A7DD-905D3E0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ACHIEVED OUTCOMES: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392-E45C-3A49-D8E1-3DBE2C4B3A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Able to print all the sensor data </a:t>
            </a:r>
          </a:p>
          <a:p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Stores all the data in </a:t>
            </a:r>
            <a:r>
              <a:rPr lang="en-IN" sz="1400" cap="none" dirty="0" err="1">
                <a:solidFill>
                  <a:schemeClr val="accent3">
                    <a:lumMod val="75000"/>
                  </a:schemeClr>
                </a:solidFill>
              </a:rPr>
              <a:t>sd</a:t>
            </a:r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 card</a:t>
            </a:r>
          </a:p>
          <a:p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Sends data from Arduino to </a:t>
            </a:r>
            <a:r>
              <a:rPr lang="en-IN" sz="1400" cap="none" dirty="0" err="1">
                <a:solidFill>
                  <a:schemeClr val="accent3">
                    <a:lumMod val="75000"/>
                  </a:schemeClr>
                </a:solidFill>
              </a:rPr>
              <a:t>nodemcu</a:t>
            </a:r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 using i2c protocol</a:t>
            </a:r>
          </a:p>
          <a:p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Able to update all the values to the database and then to the app</a:t>
            </a:r>
          </a:p>
          <a:p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Able to show the last location of the vehicle in the app and update the live location</a:t>
            </a:r>
          </a:p>
          <a:p>
            <a:r>
              <a:rPr lang="en-IN" sz="1400" cap="none" dirty="0" err="1">
                <a:solidFill>
                  <a:schemeClr val="accent3">
                    <a:lumMod val="75000"/>
                  </a:schemeClr>
                </a:solidFill>
              </a:rPr>
              <a:t>Finally,sends</a:t>
            </a:r>
            <a:r>
              <a:rPr lang="en-IN" sz="1400" cap="none" dirty="0">
                <a:solidFill>
                  <a:schemeClr val="accent3">
                    <a:lumMod val="75000"/>
                  </a:schemeClr>
                </a:solidFill>
              </a:rPr>
              <a:t> accident alert notification to all users of the app</a:t>
            </a:r>
          </a:p>
        </p:txBody>
      </p:sp>
    </p:spTree>
    <p:extLst>
      <p:ext uri="{BB962C8B-B14F-4D97-AF65-F5344CB8AC3E}">
        <p14:creationId xmlns:p14="http://schemas.microsoft.com/office/powerpoint/2010/main" val="104061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F9C-7A55-1843-BB79-4A3EB174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Pending tasks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0470-198E-C7C1-8306-1435C93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3">
                    <a:lumMod val="75000"/>
                  </a:schemeClr>
                </a:solidFill>
              </a:rPr>
              <a:t>Unable to show the shortest route to accident location </a:t>
            </a:r>
            <a:endParaRPr lang="en-IN" cap="non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9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</TotalTime>
  <Words>190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GROUP-03</vt:lpstr>
      <vt:lpstr>PowerPoint Presentation</vt:lpstr>
      <vt:lpstr>.</vt:lpstr>
      <vt:lpstr>HARDWARE CIRCUIT</vt:lpstr>
      <vt:lpstr>APP USER INTERFACE SCREENSHOTS</vt:lpstr>
      <vt:lpstr>ACHIEVED OUTCOMES: </vt:lpstr>
      <vt:lpstr>Pending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Narayana Reddy Mallala</dc:creator>
  <cp:lastModifiedBy>ADI Narayana Reddy Mallala</cp:lastModifiedBy>
  <cp:revision>1</cp:revision>
  <dcterms:created xsi:type="dcterms:W3CDTF">2022-11-23T19:11:00Z</dcterms:created>
  <dcterms:modified xsi:type="dcterms:W3CDTF">2022-11-24T02:21:12Z</dcterms:modified>
</cp:coreProperties>
</file>