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2" r:id="rId5"/>
    <p:sldId id="281" r:id="rId6"/>
    <p:sldId id="282" r:id="rId7"/>
    <p:sldId id="280" r:id="rId8"/>
    <p:sldId id="283" r:id="rId9"/>
    <p:sldId id="284" r:id="rId10"/>
    <p:sldId id="28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928" y="401750"/>
            <a:ext cx="9144000" cy="2361362"/>
          </a:xfrm>
        </p:spPr>
        <p:txBody>
          <a:bodyPr>
            <a:normAutofit/>
          </a:bodyPr>
          <a:lstStyle/>
          <a:p>
            <a:r>
              <a:rPr lang="en-US" dirty="0" smtClean="0"/>
              <a:t>GIT&amp;GERRIT</a:t>
            </a:r>
            <a:endParaRPr lang="en-US" dirty="0"/>
          </a:p>
        </p:txBody>
      </p:sp>
      <p:pic>
        <p:nvPicPr>
          <p:cNvPr id="4" name="Picture 2" descr="Image result for gi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26" y="3734464"/>
            <a:ext cx="1919409" cy="191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963293" y="2923712"/>
            <a:ext cx="6831673" cy="650152"/>
          </a:xfrm>
        </p:spPr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1844388" y="5814473"/>
            <a:ext cx="6831673" cy="650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Basics and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questi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96" y="2760007"/>
            <a:ext cx="3048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0920" y="480767"/>
            <a:ext cx="5891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Questions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and DVCS</a:t>
            </a:r>
            <a:endParaRPr lang="en-US" dirty="0"/>
          </a:p>
        </p:txBody>
      </p:sp>
      <p:pic>
        <p:nvPicPr>
          <p:cNvPr id="1030" name="Picture 6" descr="Image result for difference between centralized and distributed control system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95857" cy="24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627490"/>
            <a:ext cx="10626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computer programming, distributed version control, also known as distributed revision control or decentralized version control, allows many software developers to work on a given project without requiring them to share a common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Distributed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Fully offline</a:t>
            </a:r>
            <a:endParaRPr lang="en-US" dirty="0" smtClean="0"/>
          </a:p>
          <a:p>
            <a:r>
              <a:rPr lang="en-US" dirty="0" smtClean="0"/>
              <a:t>Encourages frequent commits</a:t>
            </a:r>
            <a:endParaRPr lang="en-US" dirty="0" smtClean="0"/>
          </a:p>
          <a:p>
            <a:r>
              <a:rPr lang="en-US" dirty="0" smtClean="0"/>
              <a:t>Easy to switch work</a:t>
            </a:r>
            <a:endParaRPr lang="en-US" dirty="0" smtClean="0"/>
          </a:p>
          <a:p>
            <a:r>
              <a:rPr lang="en-US" dirty="0" smtClean="0"/>
              <a:t>Powerful tools for viewing and rewriting </a:t>
            </a:r>
            <a:r>
              <a:rPr lang="en-US" dirty="0" smtClean="0"/>
              <a:t>history - </a:t>
            </a:r>
            <a:r>
              <a:rPr lang="en-US" dirty="0" err="1" smtClean="0"/>
              <a:t>Gerrit</a:t>
            </a:r>
            <a:endParaRPr lang="en-US" dirty="0" smtClean="0"/>
          </a:p>
          <a:p>
            <a:r>
              <a:rPr lang="en-US" dirty="0" smtClean="0"/>
              <a:t>Increasingly </a:t>
            </a:r>
            <a:r>
              <a:rPr lang="en-US" dirty="0" smtClean="0"/>
              <a:t>popular – Widely </a:t>
            </a:r>
            <a:r>
              <a:rPr lang="en-US" smtClean="0"/>
              <a:t>used in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Tree Architecture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32255" y="2224725"/>
            <a:ext cx="1941922" cy="133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255" y="4526436"/>
            <a:ext cx="1941922" cy="13386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9328" y="3577087"/>
            <a:ext cx="9427" cy="96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44239" y="3563331"/>
            <a:ext cx="47134" cy="96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2316" y="3904970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86020" y="3962431"/>
            <a:ext cx="106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06" y="1825624"/>
            <a:ext cx="10401693" cy="5032375"/>
          </a:xfrm>
        </p:spPr>
        <p:txBody>
          <a:bodyPr/>
          <a:lstStyle/>
          <a:p>
            <a:r>
              <a:rPr lang="en-US" dirty="0" smtClean="0"/>
              <a:t>Three Tree Architecture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Advantage 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We can commit files at any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Point of time once our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changes are done until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files will be in staging area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25039" y="1807879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0" y="4732263"/>
            <a:ext cx="18854" cy="10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223236" y="3805916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Index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23236" y="5803298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96000" y="2727429"/>
            <a:ext cx="18854" cy="10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49245" y="5091987"/>
            <a:ext cx="109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9266" y="3031685"/>
            <a:ext cx="16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Files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232"/>
            <a:ext cx="9601200" cy="728472"/>
          </a:xfrm>
        </p:spPr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2110154"/>
            <a:ext cx="2368062" cy="13598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 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5046" y="2110153"/>
            <a:ext cx="2368062" cy="13598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38492" y="2110152"/>
            <a:ext cx="2368062" cy="13598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3739662" y="2790092"/>
            <a:ext cx="1465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7573108" y="2790091"/>
            <a:ext cx="1465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4057816"/>
            <a:ext cx="222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files in your local system/server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2954" y="4325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5046" y="3999089"/>
            <a:ext cx="236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stage the files, snapshot of them is added to the staging area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38492" y="4057816"/>
            <a:ext cx="236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commit, snapshots are stored as it is in the git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7329-5BFD-4494-9FCE-1749A2678AD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to “tip” of current branch in repository</a:t>
            </a:r>
            <a:endParaRPr lang="en-US" dirty="0" smtClean="0"/>
          </a:p>
          <a:p>
            <a:r>
              <a:rPr lang="en-US" dirty="0" smtClean="0"/>
              <a:t>Last state of repository , what was checkout </a:t>
            </a:r>
            <a:endParaRPr lang="en-US" dirty="0" smtClean="0"/>
          </a:p>
          <a:p>
            <a:r>
              <a:rPr lang="en-US" dirty="0" smtClean="0"/>
              <a:t>Point to parent of next commit</a:t>
            </a:r>
            <a:endParaRPr lang="en-US" dirty="0" smtClean="0"/>
          </a:p>
          <a:p>
            <a:r>
              <a:rPr lang="en-US" dirty="0" smtClean="0"/>
              <a:t>Head always point out to the tip of the current checkout branch/master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62" y="1825625"/>
            <a:ext cx="10769338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Repository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File.txt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83463" y="5279011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5438" y="5279011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Commi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64662" y="5279011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7325" y="2848466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6754" y="3960830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37953" y="3960830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364662" y="2848466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5497395" y="3098276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55288" y="3934122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88021" y="4183932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344343" y="5216170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477076" y="5465980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41163" y="2243579"/>
            <a:ext cx="56561" cy="38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4" grpId="0" animBg="1"/>
      <p:bldP spid="15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292863" y="818147"/>
            <a:ext cx="1556152" cy="1087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40664" y="886968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6383" y="886968"/>
            <a:ext cx="969265" cy="4672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S</a:t>
            </a:r>
            <a:endParaRPr lang="hi-IN" dirty="0" smtClean="0"/>
          </a:p>
          <a:p>
            <a:pPr algn="ctr"/>
            <a:r>
              <a:rPr lang="hi-IN" dirty="0" smtClean="0"/>
              <a:t>C</a:t>
            </a:r>
            <a:endParaRPr lang="hi-IN" dirty="0" smtClean="0"/>
          </a:p>
          <a:p>
            <a:pPr algn="ctr"/>
            <a:r>
              <a:rPr lang="hi-IN" dirty="0"/>
              <a:t>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55648" y="1453896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23744" y="1325880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90773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802" y="123901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76826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70703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316224" y="2767584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84320" y="263956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51349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18378" y="2552700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37402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431279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95600" y="3672840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63696" y="354482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30725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97754" y="3457956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716778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010655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993392" y="1435608"/>
            <a:ext cx="928116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92863" y="1449324"/>
            <a:ext cx="1062227" cy="1327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98004" y="818147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Master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829043" y="2048494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Featurebranch1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785684" y="3987501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Featurebranch 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097496" y="2634595"/>
            <a:ext cx="795528" cy="39319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663696" y="3544824"/>
            <a:ext cx="795528" cy="3931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520696" y="1325880"/>
            <a:ext cx="795528" cy="39319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1" idx="0"/>
            <a:endCxn id="16" idx="5"/>
          </p:cNvCxnSpPr>
          <p:nvPr/>
        </p:nvCxnSpPr>
        <p:spPr>
          <a:xfrm flipH="1" flipV="1">
            <a:off x="3202770" y="1661490"/>
            <a:ext cx="1292490" cy="9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1487" y="1999488"/>
            <a:ext cx="11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Merge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939550" y="1138107"/>
            <a:ext cx="795528" cy="3931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8" idx="0"/>
          </p:cNvCxnSpPr>
          <p:nvPr/>
        </p:nvCxnSpPr>
        <p:spPr>
          <a:xfrm flipH="1" flipV="1">
            <a:off x="3457192" y="1505712"/>
            <a:ext cx="604268" cy="203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22941" y="3038594"/>
            <a:ext cx="11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Merge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29183" y="861631"/>
            <a:ext cx="107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Conflict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945515" y="242570"/>
            <a:ext cx="1634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/>
              <a:t>Merge Conflict</a:t>
            </a:r>
            <a:r>
              <a:rPr lang="en-IN" altLang="en-US"/>
              <a:t>: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41" grpId="0" bldLvl="0" animBg="1"/>
      <p:bldP spid="42" grpId="0" bldLvl="0" animBg="1"/>
      <p:bldP spid="43" grpId="0" bldLvl="0" animBg="1"/>
      <p:bldP spid="46" grpId="0"/>
      <p:bldP spid="47" grpId="0" bldLvl="0" animBg="1"/>
      <p:bldP spid="51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WPS Presentation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GIT&amp;GERRIT</vt:lpstr>
      <vt:lpstr>VCS and DVCS</vt:lpstr>
      <vt:lpstr>Benefits of Distributed Version Control system</vt:lpstr>
      <vt:lpstr>VCS Architecture</vt:lpstr>
      <vt:lpstr>GIT Architecture</vt:lpstr>
      <vt:lpstr>Git workflow</vt:lpstr>
      <vt:lpstr>HEAD POINTER</vt:lpstr>
      <vt:lpstr>HEAD workflow</vt:lpstr>
      <vt:lpstr>PowerPoint 演示文稿</vt:lpstr>
      <vt:lpstr>PowerPoint 演示文稿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Muniraju, Sujan</dc:creator>
  <cp:lastModifiedBy>google1571834685</cp:lastModifiedBy>
  <cp:revision>162</cp:revision>
  <dcterms:created xsi:type="dcterms:W3CDTF">2017-02-19T03:22:00Z</dcterms:created>
  <dcterms:modified xsi:type="dcterms:W3CDTF">2019-11-14T19:20:45Z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