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3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2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78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0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58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3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70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7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2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6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9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7C65-276B-4D0D-B248-B41D9206A936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2EBA-97BF-48BC-81E1-C00D37C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33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A9D0F-D319-2704-1844-A9C0966DD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5441"/>
            <a:ext cx="5507651" cy="3356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0C28B-10B1-0697-8949-7619695E6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51" y="-9331"/>
            <a:ext cx="6607113" cy="3594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8B6E2-8F17-0873-4250-628C441AC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507651" cy="3585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21439-30DD-3074-6F68-733FEF6A9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651" y="3585441"/>
            <a:ext cx="6684349" cy="32725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47043C-E2D7-20CC-7CCC-6E7244629ECD}"/>
              </a:ext>
            </a:extLst>
          </p:cNvPr>
          <p:cNvSpPr txBox="1"/>
          <p:nvPr/>
        </p:nvSpPr>
        <p:spPr>
          <a:xfrm>
            <a:off x="77236" y="-3732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</a:rPr>
              <a:t>Codebasics SQL Challenge </a:t>
            </a:r>
          </a:p>
        </p:txBody>
      </p:sp>
    </p:spTree>
    <p:extLst>
      <p:ext uri="{BB962C8B-B14F-4D97-AF65-F5344CB8AC3E}">
        <p14:creationId xmlns:p14="http://schemas.microsoft.com/office/powerpoint/2010/main" val="217230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D912-48A4-8F16-FC9E-203EAD0F8724}"/>
              </a:ext>
            </a:extLst>
          </p:cNvPr>
          <p:cNvSpPr txBox="1"/>
          <p:nvPr/>
        </p:nvSpPr>
        <p:spPr>
          <a:xfrm flipH="1">
            <a:off x="1082351" y="2668447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F189-B472-4C43-CB0F-65F6B600BA6C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D0D51-C722-094D-B75A-DDAD08843345}"/>
              </a:ext>
            </a:extLst>
          </p:cNvPr>
          <p:cNvSpPr txBox="1"/>
          <p:nvPr/>
        </p:nvSpPr>
        <p:spPr>
          <a:xfrm>
            <a:off x="1082350" y="658354"/>
            <a:ext cx="106275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9. Which channel helped to bring more gross sales in the fiscal year 2021 and the percentage of contribution? </a:t>
            </a:r>
          </a:p>
          <a:p>
            <a:r>
              <a:rPr lang="en-US" dirty="0"/>
              <a:t>The final output contains these fields, </a:t>
            </a:r>
          </a:p>
          <a:p>
            <a:pPr algn="ctr"/>
            <a:r>
              <a:rPr lang="en-US" dirty="0"/>
              <a:t>channel </a:t>
            </a:r>
          </a:p>
          <a:p>
            <a:pPr algn="ctr"/>
            <a:r>
              <a:rPr lang="en-US" dirty="0"/>
              <a:t>gross_sales_mln</a:t>
            </a:r>
          </a:p>
          <a:p>
            <a:pPr algn="ctr"/>
            <a:r>
              <a:rPr lang="en-US" dirty="0"/>
              <a:t> percentage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A3D30-A7E3-88C6-78B7-761CC19F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03" y="3240578"/>
            <a:ext cx="5626360" cy="24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D912-48A4-8F16-FC9E-203EAD0F8724}"/>
              </a:ext>
            </a:extLst>
          </p:cNvPr>
          <p:cNvSpPr txBox="1"/>
          <p:nvPr/>
        </p:nvSpPr>
        <p:spPr>
          <a:xfrm flipH="1">
            <a:off x="1082351" y="2668447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F189-B472-4C43-CB0F-65F6B600BA6C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44D7E-DEBD-70AE-188E-96D9D29D78DE}"/>
              </a:ext>
            </a:extLst>
          </p:cNvPr>
          <p:cNvSpPr txBox="1"/>
          <p:nvPr/>
        </p:nvSpPr>
        <p:spPr>
          <a:xfrm>
            <a:off x="1082350" y="729455"/>
            <a:ext cx="102823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10. Get the Top 3 products in each division that have a high total_sold_quantity in the fiscal_year 2021? </a:t>
            </a:r>
          </a:p>
          <a:p>
            <a:r>
              <a:rPr lang="en-US" dirty="0"/>
              <a:t>The final output contains these fields, </a:t>
            </a:r>
          </a:p>
          <a:p>
            <a:pPr algn="ctr"/>
            <a:r>
              <a:rPr lang="en-US" dirty="0"/>
              <a:t>division </a:t>
            </a:r>
          </a:p>
          <a:p>
            <a:pPr algn="ctr"/>
            <a:r>
              <a:rPr lang="en-US" dirty="0"/>
              <a:t>product_code </a:t>
            </a:r>
          </a:p>
          <a:p>
            <a:pPr algn="ctr"/>
            <a:r>
              <a:rPr lang="en-US" dirty="0"/>
              <a:t>product </a:t>
            </a:r>
          </a:p>
          <a:p>
            <a:pPr algn="ctr"/>
            <a:r>
              <a:rPr lang="en-US" dirty="0"/>
              <a:t>total_sold_quantity </a:t>
            </a:r>
          </a:p>
          <a:p>
            <a:pPr algn="ctr"/>
            <a:r>
              <a:rPr lang="en-US" dirty="0"/>
              <a:t>rank_order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544B0-C032-B4C9-0880-6709FBD9A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86" y="3395679"/>
            <a:ext cx="8107248" cy="30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44D75-AC6C-9DC1-1A99-AB181017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2229" y="-16328"/>
            <a:ext cx="9165771" cy="68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0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D1453B-3E5F-A745-DD79-69BF06228630}"/>
              </a:ext>
            </a:extLst>
          </p:cNvPr>
          <p:cNvSpPr txBox="1"/>
          <p:nvPr/>
        </p:nvSpPr>
        <p:spPr>
          <a:xfrm>
            <a:off x="1259633" y="970384"/>
            <a:ext cx="102730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1. Provide the list of markets in which customer "</a:t>
            </a:r>
            <a:r>
              <a:rPr lang="en-US" sz="2800" dirty="0" err="1"/>
              <a:t>Atliq</a:t>
            </a:r>
            <a:r>
              <a:rPr lang="en-US" sz="2800" dirty="0"/>
              <a:t> Exclusive" operates its business in the APAC region.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7F274-B9C0-694B-451B-6E9E3BCF9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26" y="2904659"/>
            <a:ext cx="8294914" cy="3664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75C88-C2BA-5EB6-DBC0-39C878C5F6C1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AF48C-4D28-C8F5-4623-5C894E382AA3}"/>
              </a:ext>
            </a:extLst>
          </p:cNvPr>
          <p:cNvSpPr txBox="1"/>
          <p:nvPr/>
        </p:nvSpPr>
        <p:spPr>
          <a:xfrm flipH="1">
            <a:off x="1133669" y="2229909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2710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D1453B-3E5F-A745-DD79-69BF06228630}"/>
              </a:ext>
            </a:extLst>
          </p:cNvPr>
          <p:cNvSpPr txBox="1"/>
          <p:nvPr/>
        </p:nvSpPr>
        <p:spPr>
          <a:xfrm>
            <a:off x="1623526" y="658354"/>
            <a:ext cx="113087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What is the percentage of unique product increase in 2021 vs. 2020? </a:t>
            </a:r>
          </a:p>
          <a:p>
            <a:r>
              <a:rPr lang="en-US" sz="2000" dirty="0"/>
              <a:t>The final output contains these fields, </a:t>
            </a:r>
          </a:p>
          <a:p>
            <a:pPr algn="ctr"/>
            <a:r>
              <a:rPr lang="en-US" sz="2000" dirty="0"/>
              <a:t>unique_products_2020 </a:t>
            </a:r>
          </a:p>
          <a:p>
            <a:pPr algn="ctr"/>
            <a:r>
              <a:rPr lang="en-US" sz="2000" dirty="0"/>
              <a:t>unique_products_2021 </a:t>
            </a:r>
          </a:p>
          <a:p>
            <a:pPr algn="ctr"/>
            <a:r>
              <a:rPr lang="en-US" sz="2000" dirty="0"/>
              <a:t>percentage_chg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75C88-C2BA-5EB6-DBC0-39C878C5F6C1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AF48C-4D28-C8F5-4623-5C894E382AA3}"/>
              </a:ext>
            </a:extLst>
          </p:cNvPr>
          <p:cNvSpPr txBox="1"/>
          <p:nvPr/>
        </p:nvSpPr>
        <p:spPr>
          <a:xfrm flipH="1">
            <a:off x="1133669" y="2229909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2093C-7461-E1C6-F599-741FB171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69" y="3152404"/>
            <a:ext cx="4468566" cy="228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E879C-8FBC-9A92-4B13-04C98ADB9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4148" y="3152405"/>
            <a:ext cx="5010538" cy="26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D324D-E0F5-D8B0-608A-94B8E45E364E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2393E-6067-6F70-AEA1-81DE28665DB0}"/>
              </a:ext>
            </a:extLst>
          </p:cNvPr>
          <p:cNvSpPr txBox="1"/>
          <p:nvPr/>
        </p:nvSpPr>
        <p:spPr>
          <a:xfrm>
            <a:off x="1285291" y="757441"/>
            <a:ext cx="103126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Provide a report with all the unique product counts for each segment and sort them in descending order of product counts. </a:t>
            </a:r>
          </a:p>
          <a:p>
            <a:r>
              <a:rPr lang="en-US" dirty="0"/>
              <a:t>The final output contains 2 fields, </a:t>
            </a:r>
          </a:p>
          <a:p>
            <a:pPr algn="ctr"/>
            <a:r>
              <a:rPr lang="en-US" dirty="0"/>
              <a:t>segment </a:t>
            </a:r>
          </a:p>
          <a:p>
            <a:pPr algn="ctr"/>
            <a:r>
              <a:rPr lang="en-US" dirty="0"/>
              <a:t>product_count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DB95C-8031-3314-DE68-D648E86FFCCB}"/>
              </a:ext>
            </a:extLst>
          </p:cNvPr>
          <p:cNvSpPr txBox="1"/>
          <p:nvPr/>
        </p:nvSpPr>
        <p:spPr>
          <a:xfrm flipH="1">
            <a:off x="1082351" y="2668447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D6AA8-9CD4-B68F-BAB8-D2FA7EFB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25" y="3429000"/>
            <a:ext cx="3296799" cy="3065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1A38E-B8DB-FD88-7345-9F1BEC603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4988" y="3429000"/>
            <a:ext cx="6868195" cy="30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2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D912-48A4-8F16-FC9E-203EAD0F8724}"/>
              </a:ext>
            </a:extLst>
          </p:cNvPr>
          <p:cNvSpPr txBox="1"/>
          <p:nvPr/>
        </p:nvSpPr>
        <p:spPr>
          <a:xfrm flipH="1">
            <a:off x="1082351" y="2668447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F189-B472-4C43-CB0F-65F6B600BA6C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242C5-F17F-B18A-F0A9-C451B47496B5}"/>
              </a:ext>
            </a:extLst>
          </p:cNvPr>
          <p:cNvSpPr txBox="1"/>
          <p:nvPr/>
        </p:nvSpPr>
        <p:spPr>
          <a:xfrm>
            <a:off x="1082350" y="658354"/>
            <a:ext cx="108701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Follow-up: Which segment had the most increase in unique products in 2021 vs 2020? </a:t>
            </a:r>
          </a:p>
          <a:p>
            <a:r>
              <a:rPr lang="en-US" dirty="0"/>
              <a:t>The final output contains these fields, </a:t>
            </a:r>
          </a:p>
          <a:p>
            <a:pPr algn="ctr"/>
            <a:r>
              <a:rPr lang="en-US" dirty="0"/>
              <a:t>segment </a:t>
            </a:r>
          </a:p>
          <a:p>
            <a:pPr algn="ctr"/>
            <a:r>
              <a:rPr lang="en-US" dirty="0"/>
              <a:t>product_count_2020 </a:t>
            </a:r>
          </a:p>
          <a:p>
            <a:pPr algn="ctr"/>
            <a:r>
              <a:rPr lang="en-US" dirty="0"/>
              <a:t>product_count_2021 </a:t>
            </a:r>
          </a:p>
          <a:p>
            <a:pPr algn="ctr"/>
            <a:r>
              <a:rPr lang="en-US" dirty="0"/>
              <a:t>difference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255FC-B053-FB7D-FD87-055DA991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0" y="3293546"/>
            <a:ext cx="5169160" cy="290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1DBD2-A074-5873-BADD-2F1C7930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7431" y="3293546"/>
            <a:ext cx="5427452" cy="29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6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D912-48A4-8F16-FC9E-203EAD0F8724}"/>
              </a:ext>
            </a:extLst>
          </p:cNvPr>
          <p:cNvSpPr txBox="1"/>
          <p:nvPr/>
        </p:nvSpPr>
        <p:spPr>
          <a:xfrm flipH="1">
            <a:off x="1082351" y="2668447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F189-B472-4C43-CB0F-65F6B600BA6C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C26D4-7D74-AB98-4E11-8CD8D4AACA87}"/>
              </a:ext>
            </a:extLst>
          </p:cNvPr>
          <p:cNvSpPr txBox="1"/>
          <p:nvPr/>
        </p:nvSpPr>
        <p:spPr>
          <a:xfrm>
            <a:off x="1509226" y="719668"/>
            <a:ext cx="103126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Get the products that have the highest and lowest manufacturing costs. </a:t>
            </a:r>
          </a:p>
          <a:p>
            <a:r>
              <a:rPr lang="en-US" dirty="0"/>
              <a:t>The final output should contain these fields, </a:t>
            </a:r>
          </a:p>
          <a:p>
            <a:pPr algn="ctr"/>
            <a:r>
              <a:rPr lang="en-US" dirty="0"/>
              <a:t>product_code </a:t>
            </a:r>
          </a:p>
          <a:p>
            <a:pPr algn="ctr"/>
            <a:r>
              <a:rPr lang="en-US" dirty="0"/>
              <a:t>product </a:t>
            </a:r>
          </a:p>
          <a:p>
            <a:pPr algn="ctr"/>
            <a:r>
              <a:rPr lang="en-US" dirty="0"/>
              <a:t>manufacturing_cost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45938-4F9B-332A-52FB-857A12972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83" y="3318326"/>
            <a:ext cx="5124319" cy="3250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5A7EC-7FC8-A0A2-2CBD-B9EE013A5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1" y="3318326"/>
            <a:ext cx="4757315" cy="32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1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D912-48A4-8F16-FC9E-203EAD0F8724}"/>
              </a:ext>
            </a:extLst>
          </p:cNvPr>
          <p:cNvSpPr txBox="1"/>
          <p:nvPr/>
        </p:nvSpPr>
        <p:spPr>
          <a:xfrm flipH="1">
            <a:off x="1082351" y="2668447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F189-B472-4C43-CB0F-65F6B600BA6C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42A68-034B-5B8D-D77C-E419C3FB0621}"/>
              </a:ext>
            </a:extLst>
          </p:cNvPr>
          <p:cNvSpPr txBox="1"/>
          <p:nvPr/>
        </p:nvSpPr>
        <p:spPr>
          <a:xfrm>
            <a:off x="1166326" y="740070"/>
            <a:ext cx="10450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Generate a report which contains the top 5 customers who received an average high pre_invoice_discount_pct for the fiscal year 2021 and in the Indian market. </a:t>
            </a:r>
          </a:p>
          <a:p>
            <a:r>
              <a:rPr lang="en-US" dirty="0"/>
              <a:t>The final output contains these fields, </a:t>
            </a:r>
          </a:p>
          <a:p>
            <a:pPr algn="ctr"/>
            <a:r>
              <a:rPr lang="en-US" dirty="0"/>
              <a:t>customer_code </a:t>
            </a:r>
          </a:p>
          <a:p>
            <a:pPr algn="ctr"/>
            <a:r>
              <a:rPr lang="en-US" dirty="0"/>
              <a:t>customer </a:t>
            </a:r>
          </a:p>
          <a:p>
            <a:pPr algn="ctr"/>
            <a:r>
              <a:rPr lang="en-US" dirty="0"/>
              <a:t>average_discount_percentage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B785D-200D-FCDD-C1F2-872515409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50" y="3302307"/>
            <a:ext cx="4001646" cy="256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A48E9-BC25-7EED-A25C-310966495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7191" y="3302308"/>
            <a:ext cx="4584589" cy="25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2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D912-48A4-8F16-FC9E-203EAD0F8724}"/>
              </a:ext>
            </a:extLst>
          </p:cNvPr>
          <p:cNvSpPr txBox="1"/>
          <p:nvPr/>
        </p:nvSpPr>
        <p:spPr>
          <a:xfrm flipH="1">
            <a:off x="0" y="3182388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F189-B472-4C43-CB0F-65F6B600BA6C}"/>
              </a:ext>
            </a:extLst>
          </p:cNvPr>
          <p:cNvSpPr txBox="1"/>
          <p:nvPr/>
        </p:nvSpPr>
        <p:spPr>
          <a:xfrm>
            <a:off x="354563" y="10498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52BF9-A25F-7E7F-D087-C00D279CC673}"/>
              </a:ext>
            </a:extLst>
          </p:cNvPr>
          <p:cNvSpPr txBox="1"/>
          <p:nvPr/>
        </p:nvSpPr>
        <p:spPr>
          <a:xfrm>
            <a:off x="354563" y="494816"/>
            <a:ext cx="67950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Get 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month. This analysis helps to get an idea of low and high-performing months and take strategic decisions. </a:t>
            </a:r>
          </a:p>
          <a:p>
            <a:r>
              <a:rPr lang="en-US" dirty="0"/>
              <a:t>The final report contains these columns: </a:t>
            </a:r>
          </a:p>
          <a:p>
            <a:pPr algn="ctr"/>
            <a:r>
              <a:rPr lang="en-US" dirty="0"/>
              <a:t>Month </a:t>
            </a:r>
          </a:p>
          <a:p>
            <a:pPr algn="ctr"/>
            <a:r>
              <a:rPr lang="en-US" dirty="0"/>
              <a:t>Year </a:t>
            </a:r>
          </a:p>
          <a:p>
            <a:pPr algn="ctr"/>
            <a:r>
              <a:rPr lang="en-US" dirty="0"/>
              <a:t>Gross sales Amount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556D4-4479-972C-60E9-A93460B8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08" y="30338"/>
            <a:ext cx="4904792" cy="3645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8122D-0377-D71B-F2B8-2F4B56CA8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675612"/>
            <a:ext cx="10245012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4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D912-48A4-8F16-FC9E-203EAD0F8724}"/>
              </a:ext>
            </a:extLst>
          </p:cNvPr>
          <p:cNvSpPr txBox="1"/>
          <p:nvPr/>
        </p:nvSpPr>
        <p:spPr>
          <a:xfrm flipH="1">
            <a:off x="1082351" y="2668447"/>
            <a:ext cx="16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CF189-B472-4C43-CB0F-65F6B600BA6C}"/>
              </a:ext>
            </a:extLst>
          </p:cNvPr>
          <p:cNvSpPr txBox="1"/>
          <p:nvPr/>
        </p:nvSpPr>
        <p:spPr>
          <a:xfrm>
            <a:off x="1082351" y="28902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CAF38-7874-1A25-F487-E8A239768E3E}"/>
              </a:ext>
            </a:extLst>
          </p:cNvPr>
          <p:cNvSpPr txBox="1"/>
          <p:nvPr/>
        </p:nvSpPr>
        <p:spPr>
          <a:xfrm>
            <a:off x="1154663" y="658354"/>
            <a:ext cx="8913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In which quarter of 2020, got the maximum total_sold_quantity? </a:t>
            </a:r>
          </a:p>
          <a:p>
            <a:r>
              <a:rPr lang="en-US" dirty="0"/>
              <a:t>The final output contains these fields sorted by the total_sold_quantity, </a:t>
            </a:r>
          </a:p>
          <a:p>
            <a:pPr algn="ctr"/>
            <a:r>
              <a:rPr lang="en-US" dirty="0"/>
              <a:t>Quarter </a:t>
            </a:r>
          </a:p>
          <a:p>
            <a:pPr algn="ctr"/>
            <a:r>
              <a:rPr lang="en-US" dirty="0"/>
              <a:t>total_sold_quantity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E54E9-1B4C-63AF-EE43-391FCB98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9237" y="3295046"/>
            <a:ext cx="4578493" cy="2639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E64D6-9EE2-D307-A7D7-21B79E652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38" y="3295045"/>
            <a:ext cx="3710944" cy="26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6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87</TotalTime>
  <Words>403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sreenu ayitha</dc:creator>
  <cp:lastModifiedBy>sreenu ayitha</cp:lastModifiedBy>
  <cp:revision>1</cp:revision>
  <dcterms:created xsi:type="dcterms:W3CDTF">2023-02-23T07:41:20Z</dcterms:created>
  <dcterms:modified xsi:type="dcterms:W3CDTF">2023-02-23T09:09:01Z</dcterms:modified>
</cp:coreProperties>
</file>