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325" r:id="rId4"/>
    <p:sldId id="326" r:id="rId5"/>
    <p:sldId id="333" r:id="rId6"/>
    <p:sldId id="334" r:id="rId7"/>
    <p:sldId id="258" r:id="rId8"/>
    <p:sldId id="312" r:id="rId9"/>
    <p:sldId id="318" r:id="rId10"/>
    <p:sldId id="314" r:id="rId11"/>
    <p:sldId id="315" r:id="rId12"/>
    <p:sldId id="328" r:id="rId13"/>
    <p:sldId id="335" r:id="rId14"/>
    <p:sldId id="316" r:id="rId15"/>
    <p:sldId id="330" r:id="rId16"/>
    <p:sldId id="336" r:id="rId17"/>
    <p:sldId id="337" r:id="rId18"/>
    <p:sldId id="338" r:id="rId19"/>
    <p:sldId id="331" r:id="rId20"/>
    <p:sldId id="332"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9" autoAdjust="0"/>
    <p:restoredTop sz="94249" autoAdjust="0"/>
  </p:normalViewPr>
  <p:slideViewPr>
    <p:cSldViewPr snapToGrid="0">
      <p:cViewPr varScale="1">
        <p:scale>
          <a:sx n="73" d="100"/>
          <a:sy n="73" d="100"/>
        </p:scale>
        <p:origin x="1428" y="78"/>
      </p:cViewPr>
      <p:guideLst/>
    </p:cSldViewPr>
  </p:slideViewPr>
  <p:outlineViewPr>
    <p:cViewPr>
      <p:scale>
        <a:sx n="33" d="100"/>
        <a:sy n="33" d="100"/>
      </p:scale>
      <p:origin x="0" y="-12570"/>
    </p:cViewPr>
  </p:outlineViewPr>
  <p:notesTextViewPr>
    <p:cViewPr>
      <p:scale>
        <a:sx n="1" d="1"/>
        <a:sy n="1" d="1"/>
      </p:scale>
      <p:origin x="0" y="0"/>
    </p:cViewPr>
  </p:notesTextViewPr>
  <p:sorterViewPr>
    <p:cViewPr>
      <p:scale>
        <a:sx n="100" d="100"/>
        <a:sy n="100" d="100"/>
      </p:scale>
      <p:origin x="0" y="-38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Noto Sans Symbols"/>
              <a:buNone/>
            </a:pPr>
            <a:endParaRPr sz="9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110" name="Shape 11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1038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Noto Sans Symbols"/>
              <a:buNone/>
            </a:pPr>
            <a:endParaRPr sz="9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110" name="Shape 11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3565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Noto Sans Symbols"/>
              <a:buNone/>
            </a:pPr>
            <a:endParaRPr sz="9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110" name="Shape 11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04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Noto Sans Symbols"/>
              <a:buNone/>
            </a:pPr>
            <a:endParaRPr sz="9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110" name="Shape 11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2683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Noto Sans Symbols"/>
              <a:buNone/>
            </a:pPr>
            <a:endParaRPr sz="9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110" name="Shape 11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4495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Noto Sans Symbols"/>
              <a:buNone/>
            </a:pPr>
            <a:endParaRPr sz="9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110" name="Shape 11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6410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Noto Sans Symbols"/>
              <a:buNone/>
            </a:pPr>
            <a:endParaRPr sz="9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110" name="Shape 11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129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Noto Sans Symbols"/>
              <a:buNone/>
            </a:pPr>
            <a:endParaRPr sz="9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110" name="Shape 11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631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97" name="Shape 9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97" name="Shape 9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3646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97" name="Shape 9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20248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97" name="Shape 9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3483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97" name="Shape 9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5074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Noto Sans Symbols"/>
              <a:buNone/>
            </a:pPr>
            <a:endParaRPr sz="9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110" name="Shape 11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Noto Sans Symbols"/>
              <a:buNone/>
            </a:pPr>
            <a:endParaRPr sz="9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110" name="Shape 11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4683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Noto Sans Symbols"/>
              <a:buNone/>
            </a:pPr>
            <a:endParaRPr sz="9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a:solidFill>
                  <a:schemeClr val="dk1"/>
                </a:solidFill>
                <a:latin typeface="Calibri"/>
                <a:ea typeface="Calibri"/>
                <a:cs typeface="Calibri"/>
                <a:sym typeface="Calibri"/>
              </a:rPr>
              <a:t> </a:t>
            </a:r>
          </a:p>
        </p:txBody>
      </p:sp>
      <p:sp>
        <p:nvSpPr>
          <p:cNvPr id="110" name="Shape 11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642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3" name="Shape 33"/>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9" name="Shape 39"/>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6" name="Shape 46"/>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5" name="Shape 5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4" name="Shape 74"/>
          <p:cNvSpPr txBox="1">
            <a:spLocks noGrp="1"/>
          </p:cNvSpPr>
          <p:nvPr>
            <p:ph type="body" idx="1"/>
          </p:nvPr>
        </p:nvSpPr>
        <p:spPr>
          <a:xfrm rot="5400000">
            <a:off x="2309018" y="-251619"/>
            <a:ext cx="4525963"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bit.ly/Company-Assets-Survey-Dat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hyperlink" Target="https://goo.gl/forms/undlINiGbhkujNM1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mailto:Sreeparna@promactinfo.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slack.com/signin" TargetMode="External"/><Relationship Id="rId3" Type="http://schemas.openxmlformats.org/officeDocument/2006/relationships/image" Target="../media/image3.png"/><Relationship Id="rId7" Type="http://schemas.openxmlformats.org/officeDocument/2006/relationships/hyperlink" Target="https://promact.slack.com/signu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bit.ly/Members-Management-Tea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hyperlink" Target="http://bit.ly/HR-Practical-Test-Link" TargetMode="External"/><Relationship Id="rId3" Type="http://schemas.openxmlformats.org/officeDocument/2006/relationships/image" Target="../media/image3.png"/><Relationship Id="rId7" Type="http://schemas.openxmlformats.org/officeDocument/2006/relationships/hyperlink" Target="http://wiki.promactinfo.com/index.php?title=Main_P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descr="D:\Logo - promact\Business Card Promact\Logo-Grey.png"/>
          <p:cNvPicPr preferRelativeResize="0"/>
          <p:nvPr/>
        </p:nvPicPr>
        <p:blipFill rotWithShape="1">
          <a:blip r:embed="rId3">
            <a:alphaModFix/>
          </a:blip>
          <a:srcRect/>
          <a:stretch/>
        </p:blipFill>
        <p:spPr>
          <a:xfrm>
            <a:off x="777922" y="1560909"/>
            <a:ext cx="4495800" cy="572691"/>
          </a:xfrm>
          <a:prstGeom prst="rect">
            <a:avLst/>
          </a:prstGeom>
          <a:noFill/>
          <a:ln>
            <a:noFill/>
          </a:ln>
        </p:spPr>
      </p:pic>
      <p:pic>
        <p:nvPicPr>
          <p:cNvPr id="90" name="Shape 90"/>
          <p:cNvPicPr preferRelativeResize="0"/>
          <p:nvPr/>
        </p:nvPicPr>
        <p:blipFill rotWithShape="1">
          <a:blip r:embed="rId4">
            <a:alphaModFix/>
          </a:blip>
          <a:srcRect/>
          <a:stretch/>
        </p:blipFill>
        <p:spPr>
          <a:xfrm>
            <a:off x="5410200" y="0"/>
            <a:ext cx="3810000" cy="6934200"/>
          </a:xfrm>
          <a:prstGeom prst="rect">
            <a:avLst/>
          </a:prstGeom>
          <a:noFill/>
          <a:ln>
            <a:noFill/>
          </a:ln>
        </p:spPr>
      </p:pic>
      <p:pic>
        <p:nvPicPr>
          <p:cNvPr id="91" name="Shape 91"/>
          <p:cNvPicPr preferRelativeResize="0"/>
          <p:nvPr/>
        </p:nvPicPr>
        <p:blipFill rotWithShape="1">
          <a:blip r:embed="rId5">
            <a:alphaModFix/>
          </a:blip>
          <a:srcRect/>
          <a:stretch/>
        </p:blipFill>
        <p:spPr>
          <a:xfrm>
            <a:off x="762000" y="2286000"/>
            <a:ext cx="5943600" cy="896223"/>
          </a:xfrm>
          <a:prstGeom prst="rect">
            <a:avLst/>
          </a:prstGeom>
          <a:noFill/>
          <a:ln>
            <a:noFill/>
          </a:ln>
        </p:spPr>
      </p:pic>
      <p:sp>
        <p:nvSpPr>
          <p:cNvPr id="92" name="Shape 92"/>
          <p:cNvSpPr txBox="1"/>
          <p:nvPr/>
        </p:nvSpPr>
        <p:spPr>
          <a:xfrm>
            <a:off x="914400" y="2511425"/>
            <a:ext cx="5638800" cy="460375"/>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rgbClr val="3D3D3D"/>
              </a:buClr>
              <a:buFont typeface="Calibri"/>
              <a:buNone/>
            </a:pPr>
            <a:r>
              <a:rPr lang="en-US" sz="3200" b="1" i="0" u="none" strike="noStrike" cap="none">
                <a:solidFill>
                  <a:srgbClr val="3D3D3D"/>
                </a:solidFill>
                <a:latin typeface="Calibri"/>
                <a:ea typeface="Calibri"/>
                <a:cs typeface="Calibri"/>
                <a:sym typeface="Calibri"/>
              </a:rPr>
              <a:t>The fusion of Art &amp; Technology</a:t>
            </a:r>
          </a:p>
        </p:txBody>
      </p:sp>
      <p:sp>
        <p:nvSpPr>
          <p:cNvPr id="93" name="Shape 93"/>
          <p:cNvSpPr txBox="1"/>
          <p:nvPr/>
        </p:nvSpPr>
        <p:spPr>
          <a:xfrm>
            <a:off x="887105" y="5410200"/>
            <a:ext cx="4511722" cy="9144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Font typeface="Arial"/>
              <a:buNone/>
            </a:pPr>
            <a:r>
              <a:rPr lang="en-US" sz="4440" b="1" dirty="0">
                <a:solidFill>
                  <a:schemeClr val="dk1"/>
                </a:solidFill>
                <a:latin typeface="Calibri"/>
                <a:ea typeface="Calibri"/>
                <a:cs typeface="Calibri"/>
                <a:sym typeface="Calibri"/>
              </a:rPr>
              <a:t>Welcome Guide</a:t>
            </a:r>
            <a:endParaRPr lang="en-US" sz="444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036106" y="274638"/>
            <a:ext cx="7650693" cy="729383"/>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Font typeface="Calibri"/>
              <a:buNone/>
            </a:pPr>
            <a:r>
              <a:rPr lang="en-US" sz="4400" b="1" i="0" u="none" strike="noStrike" cap="none" dirty="0">
                <a:solidFill>
                  <a:schemeClr val="dk1"/>
                </a:solidFill>
                <a:latin typeface="Calibri"/>
                <a:ea typeface="Calibri"/>
                <a:cs typeface="Calibri"/>
                <a:sym typeface="Calibri"/>
              </a:rPr>
              <a:t>Promact Infotech Pvt Ltd</a:t>
            </a:r>
          </a:p>
        </p:txBody>
      </p:sp>
      <p:pic>
        <p:nvPicPr>
          <p:cNvPr id="113" name="Shape 113"/>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14" name="Shape 114" descr="D:\Logo - promact\Business Card Promact\Ring.png"/>
          <p:cNvPicPr preferRelativeResize="0"/>
          <p:nvPr/>
        </p:nvPicPr>
        <p:blipFill rotWithShape="1">
          <a:blip r:embed="rId4">
            <a:alphaModFix/>
          </a:blip>
          <a:srcRect/>
          <a:stretch/>
        </p:blipFill>
        <p:spPr>
          <a:xfrm>
            <a:off x="457199" y="274638"/>
            <a:ext cx="637420" cy="615083"/>
          </a:xfrm>
          <a:prstGeom prst="rect">
            <a:avLst/>
          </a:prstGeom>
          <a:noFill/>
          <a:ln>
            <a:noFill/>
          </a:ln>
        </p:spPr>
      </p:pic>
      <p:pic>
        <p:nvPicPr>
          <p:cNvPr id="115" name="Shape 115"/>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16" name="Shape 116"/>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17" name="Shape 117"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18" name="Shape 118"/>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sp>
        <p:nvSpPr>
          <p:cNvPr id="119" name="Shape 119"/>
          <p:cNvSpPr txBox="1">
            <a:spLocks noGrp="1"/>
          </p:cNvSpPr>
          <p:nvPr>
            <p:ph type="body" idx="1"/>
          </p:nvPr>
        </p:nvSpPr>
        <p:spPr>
          <a:xfrm>
            <a:off x="457199" y="1004021"/>
            <a:ext cx="8229600" cy="5224501"/>
          </a:xfrm>
          <a:prstGeom prst="rect">
            <a:avLst/>
          </a:prstGeom>
          <a:noFill/>
          <a:ln>
            <a:noFill/>
          </a:ln>
        </p:spPr>
        <p:txBody>
          <a:bodyPr wrap="square" lIns="91425" tIns="45700" rIns="91425" bIns="45700" anchor="t" anchorCtr="0">
            <a:noAutofit/>
          </a:bodyPr>
          <a:lstStyle/>
          <a:p>
            <a:pPr marL="0" marR="0" lvl="0" indent="0" algn="ctr" rtl="0">
              <a:spcBef>
                <a:spcPts val="640"/>
              </a:spcBef>
              <a:buClr>
                <a:schemeClr val="dk1"/>
              </a:buClr>
              <a:buNone/>
            </a:pPr>
            <a:r>
              <a:rPr lang="en-IN" sz="2400" b="1" i="0" u="sng" strike="noStrike" cap="none" dirty="0">
                <a:solidFill>
                  <a:srgbClr val="002060"/>
                </a:solidFill>
                <a:latin typeface="Times New Roman" panose="02020603050405020304" pitchFamily="18" charset="0"/>
                <a:cs typeface="Times New Roman" panose="02020603050405020304" pitchFamily="18" charset="0"/>
                <a:sym typeface="Calibri"/>
              </a:rPr>
              <a:t>Step 6- Have a look on some points which makes Promact more disciplined and cultured:</a:t>
            </a:r>
          </a:p>
          <a:p>
            <a:pPr marL="0" marR="0" lvl="0" indent="0" algn="ctr" rtl="0">
              <a:spcBef>
                <a:spcPts val="640"/>
              </a:spcBef>
              <a:buClr>
                <a:schemeClr val="dk1"/>
              </a:buClr>
              <a:buNone/>
            </a:pPr>
            <a:endParaRPr lang="en-IN" sz="1800" b="1" i="0" strike="noStrike" cap="none" dirty="0">
              <a:solidFill>
                <a:srgbClr val="3D3D3D"/>
              </a:solidFill>
              <a:latin typeface="Times New Roman" panose="02020603050405020304" pitchFamily="18" charset="0"/>
              <a:cs typeface="Times New Roman" panose="02020603050405020304" pitchFamily="18" charset="0"/>
              <a:sym typeface="Calibri"/>
            </a:endParaRPr>
          </a:p>
          <a:p>
            <a:pPr marL="0" marR="0" lvl="0" indent="0" algn="l" rtl="0">
              <a:spcBef>
                <a:spcPts val="640"/>
              </a:spcBef>
              <a:buClr>
                <a:schemeClr val="dk1"/>
              </a:buClr>
              <a:buNone/>
            </a:pPr>
            <a:r>
              <a:rPr lang="en-IN" sz="2000" b="1" i="1" strike="noStrike" cap="none" dirty="0">
                <a:solidFill>
                  <a:schemeClr val="accent2"/>
                </a:solidFill>
                <a:latin typeface="Times New Roman" panose="02020603050405020304" pitchFamily="18" charset="0"/>
                <a:cs typeface="Times New Roman" panose="02020603050405020304" pitchFamily="18" charset="0"/>
                <a:sym typeface="Calibri"/>
              </a:rPr>
              <a:t>Official Data:</a:t>
            </a:r>
          </a:p>
          <a:p>
            <a:pPr marL="0" marR="0" lvl="0" indent="0" algn="l" rtl="0">
              <a:spcBef>
                <a:spcPts val="640"/>
              </a:spcBef>
              <a:buClr>
                <a:schemeClr val="dk1"/>
              </a:buClr>
              <a:buNone/>
            </a:pPr>
            <a:endParaRPr lang="en-IN" sz="1800" b="1" i="0" strike="noStrike" cap="none" dirty="0">
              <a:solidFill>
                <a:srgbClr val="3D3D3D"/>
              </a:solidFill>
              <a:latin typeface="Times New Roman" panose="02020603050405020304" pitchFamily="18" charset="0"/>
              <a:cs typeface="Times New Roman" panose="02020603050405020304" pitchFamily="18" charset="0"/>
              <a:sym typeface="Calibri"/>
            </a:endParaRP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You should not bring any pen-drives or removable storage system to the company.</a:t>
            </a: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Usage of Dropbox or any other file sharing system is not allowed.</a:t>
            </a:r>
          </a:p>
          <a:p>
            <a:pPr marL="0" indent="0">
              <a:buNone/>
            </a:pPr>
            <a:endParaRPr lang="en-IN" sz="1800" dirty="0">
              <a:latin typeface="Times New Roman" panose="02020603050405020304" pitchFamily="18" charset="0"/>
              <a:cs typeface="Times New Roman" panose="02020603050405020304" pitchFamily="18" charset="0"/>
            </a:endParaRPr>
          </a:p>
          <a:p>
            <a:pPr marL="0" lvl="0" indent="0">
              <a:buNone/>
            </a:pPr>
            <a:r>
              <a:rPr lang="en-IN" sz="2000" b="1" i="1" dirty="0">
                <a:solidFill>
                  <a:schemeClr val="accent2"/>
                </a:solidFill>
                <a:latin typeface="Times New Roman" panose="02020603050405020304" pitchFamily="18" charset="0"/>
                <a:cs typeface="Times New Roman" panose="02020603050405020304" pitchFamily="18" charset="0"/>
              </a:rPr>
              <a:t>Communication:</a:t>
            </a:r>
          </a:p>
          <a:p>
            <a:pPr marL="0" lvl="0" indent="0">
              <a:buNone/>
            </a:pPr>
            <a:endParaRPr lang="en-IN" sz="1800" b="1"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Every employee must initiate communication with the clients &amp; fellow employees via Email only, also mentioning the respective project's Team Leader and Project Manager in CC. Any communication dispute arising outside the email, be it verbal or on instant messengers, may not be considered by the Management.</a:t>
            </a:r>
          </a:p>
          <a:p>
            <a:pPr marL="285750" lvl="0" indent="-285750">
              <a:buFont typeface="Wingdings" panose="05000000000000000000" pitchFamily="2" charset="2"/>
              <a:buChar char="§"/>
            </a:pPr>
            <a:endParaRPr lang="en-IN" sz="1800" dirty="0"/>
          </a:p>
          <a:p>
            <a:pPr marL="0" marR="0" lvl="0" indent="0" algn="l" rtl="0">
              <a:spcBef>
                <a:spcPts val="640"/>
              </a:spcBef>
              <a:buClr>
                <a:schemeClr val="dk1"/>
              </a:buClr>
              <a:buNone/>
            </a:pPr>
            <a:endParaRPr lang="en-IN" sz="1800" dirty="0"/>
          </a:p>
          <a:p>
            <a:pPr marL="0" marR="0" lvl="0" indent="0" algn="l" rtl="0">
              <a:spcBef>
                <a:spcPts val="640"/>
              </a:spcBef>
              <a:buClr>
                <a:schemeClr val="dk1"/>
              </a:buClr>
              <a:buNone/>
            </a:pPr>
            <a:endParaRPr lang="en-IN" sz="1800" b="1" i="0" strike="noStrike" cap="none" dirty="0">
              <a:solidFill>
                <a:srgbClr val="3D3D3D"/>
              </a:solidFill>
              <a:latin typeface="Calibri"/>
              <a:ea typeface="Calibri"/>
              <a:cs typeface="Calibri"/>
              <a:sym typeface="Calibri"/>
            </a:endParaRPr>
          </a:p>
          <a:p>
            <a:pPr marL="0" marR="0" lvl="0" indent="0" algn="l" rtl="0">
              <a:spcBef>
                <a:spcPts val="640"/>
              </a:spcBef>
              <a:buClr>
                <a:schemeClr val="dk1"/>
              </a:buClr>
              <a:buNone/>
            </a:pPr>
            <a:endParaRPr lang="en-IN" sz="1800" dirty="0">
              <a:solidFill>
                <a:srgbClr val="3D3D3D"/>
              </a:solidFill>
            </a:endParaRPr>
          </a:p>
          <a:p>
            <a:pPr marL="0" marR="0" lvl="0" indent="0" algn="l" rtl="0">
              <a:spcBef>
                <a:spcPts val="640"/>
              </a:spcBef>
              <a:buClr>
                <a:schemeClr val="dk1"/>
              </a:buClr>
              <a:buNone/>
            </a:pPr>
            <a:endParaRPr lang="en-IN" sz="1800" b="0" i="0" u="none" strike="noStrike" cap="none" dirty="0">
              <a:solidFill>
                <a:srgbClr val="3D3D3D"/>
              </a:solidFill>
              <a:latin typeface="Calibri"/>
              <a:ea typeface="Calibri"/>
              <a:cs typeface="Calibri"/>
              <a:sym typeface="Calibri"/>
            </a:endParaRPr>
          </a:p>
          <a:p>
            <a:pPr marR="0" lvl="0" indent="-342900" algn="l" rtl="0">
              <a:spcBef>
                <a:spcPts val="640"/>
              </a:spcBef>
              <a:buClr>
                <a:schemeClr val="dk1"/>
              </a:buClr>
              <a:buFont typeface="+mj-lt"/>
              <a:buAutoNum type="arabicPeriod"/>
            </a:pPr>
            <a:endParaRPr sz="1800" b="0" i="0" u="none" strike="noStrike" cap="none" dirty="0">
              <a:solidFill>
                <a:srgbClr val="3D3D3D"/>
              </a:solidFill>
              <a:latin typeface="Calibri"/>
              <a:ea typeface="Calibri"/>
              <a:cs typeface="Calibri"/>
              <a:sym typeface="Calibri"/>
            </a:endParaRPr>
          </a:p>
        </p:txBody>
      </p:sp>
    </p:spTree>
    <p:extLst>
      <p:ext uri="{BB962C8B-B14F-4D97-AF65-F5344CB8AC3E}">
        <p14:creationId xmlns:p14="http://schemas.microsoft.com/office/powerpoint/2010/main" val="3284547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036106" y="274638"/>
            <a:ext cx="7650693" cy="600005"/>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Font typeface="Calibri"/>
              <a:buNone/>
            </a:pPr>
            <a:r>
              <a:rPr lang="en-US" sz="4400" b="1" i="0" u="none" strike="noStrike" cap="none" dirty="0">
                <a:solidFill>
                  <a:schemeClr val="dk1"/>
                </a:solidFill>
                <a:latin typeface="Calibri"/>
                <a:ea typeface="Calibri"/>
                <a:cs typeface="Calibri"/>
                <a:sym typeface="Calibri"/>
              </a:rPr>
              <a:t>Promact Infotech Pvt Ltd</a:t>
            </a:r>
          </a:p>
        </p:txBody>
      </p:sp>
      <p:pic>
        <p:nvPicPr>
          <p:cNvPr id="113" name="Shape 113"/>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14" name="Shape 114" descr="D:\Logo - promact\Business Card Promact\Ring.png"/>
          <p:cNvPicPr preferRelativeResize="0"/>
          <p:nvPr/>
        </p:nvPicPr>
        <p:blipFill rotWithShape="1">
          <a:blip r:embed="rId4">
            <a:alphaModFix/>
          </a:blip>
          <a:srcRect/>
          <a:stretch/>
        </p:blipFill>
        <p:spPr>
          <a:xfrm>
            <a:off x="371061" y="232569"/>
            <a:ext cx="663730" cy="684142"/>
          </a:xfrm>
          <a:prstGeom prst="rect">
            <a:avLst/>
          </a:prstGeom>
          <a:noFill/>
          <a:ln>
            <a:noFill/>
          </a:ln>
        </p:spPr>
      </p:pic>
      <p:pic>
        <p:nvPicPr>
          <p:cNvPr id="115" name="Shape 115"/>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16" name="Shape 116"/>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17" name="Shape 117"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18" name="Shape 118"/>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sp>
        <p:nvSpPr>
          <p:cNvPr id="119" name="Shape 119"/>
          <p:cNvSpPr txBox="1">
            <a:spLocks noGrp="1"/>
          </p:cNvSpPr>
          <p:nvPr>
            <p:ph type="body" idx="1"/>
          </p:nvPr>
        </p:nvSpPr>
        <p:spPr>
          <a:xfrm>
            <a:off x="457199" y="1077048"/>
            <a:ext cx="8229600" cy="4974835"/>
          </a:xfrm>
          <a:prstGeom prst="rect">
            <a:avLst/>
          </a:prstGeom>
          <a:noFill/>
          <a:ln>
            <a:noFill/>
          </a:ln>
        </p:spPr>
        <p:txBody>
          <a:bodyPr wrap="square" lIns="91425" tIns="45700" rIns="91425" bIns="45700" anchor="t" anchorCtr="0">
            <a:noAutofit/>
          </a:bodyPr>
          <a:lstStyle/>
          <a:p>
            <a:pPr marL="0" marR="0" lvl="0" indent="0" algn="l" rtl="0">
              <a:spcBef>
                <a:spcPts val="640"/>
              </a:spcBef>
              <a:buClr>
                <a:schemeClr val="dk1"/>
              </a:buClr>
              <a:buNone/>
            </a:pPr>
            <a:r>
              <a:rPr lang="en-IN" sz="2000" b="1" i="1" dirty="0">
                <a:solidFill>
                  <a:schemeClr val="accent2"/>
                </a:solidFill>
                <a:latin typeface="Times New Roman" panose="02020603050405020304" pitchFamily="18" charset="0"/>
                <a:cs typeface="Times New Roman" panose="02020603050405020304" pitchFamily="18" charset="0"/>
              </a:rPr>
              <a:t>Cleanliness &amp; Hygiene:</a:t>
            </a:r>
          </a:p>
          <a:p>
            <a:pPr marL="0" marR="0" lvl="0" indent="0" algn="l" rtl="0">
              <a:spcBef>
                <a:spcPts val="640"/>
              </a:spcBef>
              <a:buClr>
                <a:schemeClr val="dk1"/>
              </a:buClr>
              <a:buNone/>
            </a:pPr>
            <a:endParaRPr lang="en-IN" sz="2000" b="1" i="1" dirty="0">
              <a:solidFill>
                <a:schemeClr val="accent2"/>
              </a:solidFill>
              <a:latin typeface="Times New Roman" panose="02020603050405020304" pitchFamily="18" charset="0"/>
              <a:cs typeface="Times New Roman" panose="02020603050405020304" pitchFamily="18" charset="0"/>
            </a:endParaRPr>
          </a:p>
          <a:p>
            <a:pPr marL="285750" marR="0" lvl="0" indent="-285750" algn="l" rtl="0">
              <a:spcBef>
                <a:spcPts val="640"/>
              </a:spcBef>
              <a:buClr>
                <a:schemeClr val="dk1"/>
              </a:buCl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It is very important to maintain cleanliness and hygiene of the </a:t>
            </a:r>
            <a:r>
              <a:rPr lang="en-IN" sz="1800" b="1" dirty="0">
                <a:latin typeface="Times New Roman" panose="02020603050405020304" pitchFamily="18" charset="0"/>
                <a:cs typeface="Times New Roman" panose="02020603050405020304" pitchFamily="18" charset="0"/>
              </a:rPr>
              <a:t>pantry, washrooms and your desk.</a:t>
            </a:r>
          </a:p>
          <a:p>
            <a:pPr marL="285750" marR="0" lvl="0" indent="-285750" algn="l" rtl="0">
              <a:spcBef>
                <a:spcPts val="640"/>
              </a:spcBef>
              <a:buClr>
                <a:schemeClr val="dk1"/>
              </a:buCl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Do not keep any eatables or leftovers on your desk or desk drawers when you leave the office premises at the end of the day.</a:t>
            </a:r>
          </a:p>
          <a:p>
            <a:pPr marL="285750" marR="0" lvl="0" indent="-285750" algn="l" rtl="0">
              <a:spcBef>
                <a:spcPts val="640"/>
              </a:spcBef>
              <a:buClr>
                <a:schemeClr val="dk1"/>
              </a:buClr>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Smoking &amp; Tobacco is not allowed in the Premises.</a:t>
            </a:r>
          </a:p>
          <a:p>
            <a:pPr marL="285750" marR="0" lvl="0" indent="-285750" algn="l" rtl="0">
              <a:spcBef>
                <a:spcPts val="640"/>
              </a:spcBef>
              <a:buClr>
                <a:schemeClr val="dk1"/>
              </a:buClr>
              <a:buFont typeface="Wingdings" panose="05000000000000000000" pitchFamily="2" charset="2"/>
              <a:buChar char="§"/>
            </a:pPr>
            <a:endParaRPr lang="en-IN" sz="1800" b="1" dirty="0">
              <a:latin typeface="Times New Roman" panose="02020603050405020304" pitchFamily="18" charset="0"/>
              <a:cs typeface="Times New Roman" panose="02020603050405020304" pitchFamily="18" charset="0"/>
            </a:endParaRPr>
          </a:p>
          <a:p>
            <a:pPr marL="0" marR="0" lvl="0" indent="0" algn="l" rtl="0">
              <a:spcBef>
                <a:spcPts val="640"/>
              </a:spcBef>
              <a:buClr>
                <a:schemeClr val="dk1"/>
              </a:buClr>
              <a:buNone/>
            </a:pPr>
            <a:r>
              <a:rPr lang="en-IN" sz="2000" b="1" i="1" dirty="0">
                <a:solidFill>
                  <a:schemeClr val="accent2"/>
                </a:solidFill>
                <a:latin typeface="Times New Roman" panose="02020603050405020304" pitchFamily="18" charset="0"/>
                <a:cs typeface="Times New Roman" panose="02020603050405020304" pitchFamily="18" charset="0"/>
              </a:rPr>
              <a:t>Office Equipment/Assets Usage:</a:t>
            </a:r>
          </a:p>
          <a:p>
            <a:pPr marL="0" marR="0" lvl="0" indent="0" algn="l" rtl="0">
              <a:spcBef>
                <a:spcPts val="640"/>
              </a:spcBef>
              <a:buClr>
                <a:schemeClr val="dk1"/>
              </a:buClr>
              <a:buNone/>
            </a:pPr>
            <a:endParaRPr lang="en-IN" sz="1800" b="1" dirty="0">
              <a:latin typeface="Times New Roman" panose="02020603050405020304" pitchFamily="18" charset="0"/>
              <a:cs typeface="Times New Roman" panose="02020603050405020304" pitchFamily="18" charset="0"/>
            </a:endParaRPr>
          </a:p>
          <a:p>
            <a:pPr marL="285750" marR="0" lvl="0" indent="-285750" algn="l" rtl="0">
              <a:spcBef>
                <a:spcPts val="640"/>
              </a:spcBef>
              <a:buClr>
                <a:schemeClr val="dk1"/>
              </a:buCl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When going for lunch, you need to ensure that your respective </a:t>
            </a:r>
            <a:r>
              <a:rPr lang="en-IN" sz="1800" b="1" dirty="0">
                <a:latin typeface="Times New Roman" panose="02020603050405020304" pitchFamily="18" charset="0"/>
                <a:cs typeface="Times New Roman" panose="02020603050405020304" pitchFamily="18" charset="0"/>
              </a:rPr>
              <a:t>screens are turned off </a:t>
            </a:r>
            <a:r>
              <a:rPr lang="en-IN" sz="1800" dirty="0">
                <a:latin typeface="Times New Roman" panose="02020603050405020304" pitchFamily="18" charset="0"/>
                <a:cs typeface="Times New Roman" panose="02020603050405020304" pitchFamily="18" charset="0"/>
              </a:rPr>
              <a:t>for that duration.</a:t>
            </a:r>
          </a:p>
          <a:p>
            <a:pPr marL="285750" marR="0" lvl="0" indent="-285750" algn="l" rtl="0">
              <a:spcBef>
                <a:spcPts val="640"/>
              </a:spcBef>
              <a:buClr>
                <a:schemeClr val="dk1"/>
              </a:buCl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When going on breaks or while leaving the office do ensure that </a:t>
            </a:r>
            <a:r>
              <a:rPr lang="en-IN" sz="1800" b="1" dirty="0">
                <a:latin typeface="Times New Roman" panose="02020603050405020304" pitchFamily="18" charset="0"/>
                <a:cs typeface="Times New Roman" panose="02020603050405020304" pitchFamily="18" charset="0"/>
              </a:rPr>
              <a:t>you turn off your systems, fans, AC and lights of your respective section.</a:t>
            </a:r>
          </a:p>
          <a:p>
            <a:pPr marL="285750" marR="0" lvl="0" indent="-285750" algn="l" rtl="0">
              <a:spcBef>
                <a:spcPts val="640"/>
              </a:spcBef>
              <a:buClr>
                <a:schemeClr val="dk1"/>
              </a:buClr>
              <a:buFont typeface="Wingdings" panose="05000000000000000000" pitchFamily="2" charset="2"/>
              <a:buChar char="§"/>
            </a:pPr>
            <a:endParaRPr lang="en-IN" sz="1800" dirty="0"/>
          </a:p>
          <a:p>
            <a:pPr marL="0" marR="0" lvl="0" indent="0" algn="l" rtl="0">
              <a:spcBef>
                <a:spcPts val="640"/>
              </a:spcBef>
              <a:buClr>
                <a:schemeClr val="dk1"/>
              </a:buClr>
              <a:buNone/>
            </a:pPr>
            <a:endParaRPr lang="en-IN" sz="1800" dirty="0"/>
          </a:p>
          <a:p>
            <a:pPr marL="0" marR="0" lvl="0" indent="0" algn="l" rtl="0">
              <a:spcBef>
                <a:spcPts val="640"/>
              </a:spcBef>
              <a:buClr>
                <a:schemeClr val="dk1"/>
              </a:buClr>
              <a:buNone/>
            </a:pPr>
            <a:endParaRPr lang="en-IN" sz="1800" b="1" i="0" strike="noStrike" cap="none" dirty="0">
              <a:solidFill>
                <a:srgbClr val="3D3D3D"/>
              </a:solidFill>
              <a:latin typeface="Calibri"/>
              <a:ea typeface="Calibri"/>
              <a:cs typeface="Calibri"/>
              <a:sym typeface="Calibri"/>
            </a:endParaRPr>
          </a:p>
          <a:p>
            <a:pPr marL="0" marR="0" lvl="0" indent="0" algn="l" rtl="0">
              <a:spcBef>
                <a:spcPts val="640"/>
              </a:spcBef>
              <a:buClr>
                <a:schemeClr val="dk1"/>
              </a:buClr>
              <a:buNone/>
            </a:pPr>
            <a:endParaRPr lang="en-IN" sz="1800" dirty="0">
              <a:solidFill>
                <a:srgbClr val="3D3D3D"/>
              </a:solidFill>
            </a:endParaRPr>
          </a:p>
          <a:p>
            <a:pPr marL="0" marR="0" lvl="0" indent="0" algn="l" rtl="0">
              <a:spcBef>
                <a:spcPts val="640"/>
              </a:spcBef>
              <a:buClr>
                <a:schemeClr val="dk1"/>
              </a:buClr>
              <a:buNone/>
            </a:pPr>
            <a:endParaRPr lang="en-IN" sz="1800" b="0" i="0" u="none" strike="noStrike" cap="none" dirty="0">
              <a:solidFill>
                <a:srgbClr val="3D3D3D"/>
              </a:solidFill>
              <a:latin typeface="Calibri"/>
              <a:ea typeface="Calibri"/>
              <a:cs typeface="Calibri"/>
              <a:sym typeface="Calibri"/>
            </a:endParaRPr>
          </a:p>
          <a:p>
            <a:pPr marR="0" lvl="0" indent="-342900" algn="l" rtl="0">
              <a:spcBef>
                <a:spcPts val="640"/>
              </a:spcBef>
              <a:buClr>
                <a:schemeClr val="dk1"/>
              </a:buClr>
              <a:buFont typeface="+mj-lt"/>
              <a:buAutoNum type="arabicPeriod"/>
            </a:pPr>
            <a:endParaRPr sz="1800" b="0" i="0" u="none" strike="noStrike" cap="none" dirty="0">
              <a:solidFill>
                <a:srgbClr val="3D3D3D"/>
              </a:solidFill>
              <a:latin typeface="Calibri"/>
              <a:ea typeface="Calibri"/>
              <a:cs typeface="Calibri"/>
              <a:sym typeface="Calibri"/>
            </a:endParaRPr>
          </a:p>
        </p:txBody>
      </p:sp>
    </p:spTree>
    <p:extLst>
      <p:ext uri="{BB962C8B-B14F-4D97-AF65-F5344CB8AC3E}">
        <p14:creationId xmlns:p14="http://schemas.microsoft.com/office/powerpoint/2010/main" val="223404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122246" y="214739"/>
            <a:ext cx="7650693" cy="600005"/>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Font typeface="Calibri"/>
              <a:buNone/>
            </a:pPr>
            <a:r>
              <a:rPr lang="en-US" sz="4400" b="1" i="0" u="none" strike="noStrike" cap="none" dirty="0">
                <a:solidFill>
                  <a:schemeClr val="dk1"/>
                </a:solidFill>
                <a:latin typeface="Calibri"/>
                <a:ea typeface="Calibri"/>
                <a:cs typeface="Calibri"/>
                <a:sym typeface="Calibri"/>
              </a:rPr>
              <a:t>Promact Infotech Pvt Ltd</a:t>
            </a:r>
          </a:p>
        </p:txBody>
      </p:sp>
      <p:pic>
        <p:nvPicPr>
          <p:cNvPr id="113" name="Shape 113"/>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14" name="Shape 114" descr="D:\Logo - promact\Business Card Promact\Ring.png"/>
          <p:cNvPicPr preferRelativeResize="0"/>
          <p:nvPr/>
        </p:nvPicPr>
        <p:blipFill rotWithShape="1">
          <a:blip r:embed="rId4">
            <a:alphaModFix/>
          </a:blip>
          <a:srcRect/>
          <a:stretch/>
        </p:blipFill>
        <p:spPr>
          <a:xfrm>
            <a:off x="458516" y="158417"/>
            <a:ext cx="663730" cy="684142"/>
          </a:xfrm>
          <a:prstGeom prst="rect">
            <a:avLst/>
          </a:prstGeom>
          <a:noFill/>
          <a:ln>
            <a:noFill/>
          </a:ln>
        </p:spPr>
      </p:pic>
      <p:pic>
        <p:nvPicPr>
          <p:cNvPr id="115" name="Shape 115"/>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16" name="Shape 116"/>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17" name="Shape 117"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18" name="Shape 118"/>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sp>
        <p:nvSpPr>
          <p:cNvPr id="119" name="Shape 119"/>
          <p:cNvSpPr txBox="1">
            <a:spLocks noGrp="1"/>
          </p:cNvSpPr>
          <p:nvPr>
            <p:ph type="body" idx="1"/>
          </p:nvPr>
        </p:nvSpPr>
        <p:spPr>
          <a:xfrm>
            <a:off x="252913" y="838636"/>
            <a:ext cx="8638174" cy="5417782"/>
          </a:xfrm>
          <a:prstGeom prst="rect">
            <a:avLst/>
          </a:prstGeom>
          <a:noFill/>
          <a:ln>
            <a:noFill/>
          </a:ln>
        </p:spPr>
        <p:txBody>
          <a:bodyPr wrap="square" lIns="91425" tIns="45700" rIns="91425" bIns="45700" anchor="t" anchorCtr="0">
            <a:noAutofit/>
          </a:bodyPr>
          <a:lstStyle/>
          <a:p>
            <a:pPr marL="203200" indent="0" algn="ctr">
              <a:buNone/>
            </a:pPr>
            <a:r>
              <a:rPr lang="en-IN" sz="2400" b="1" i="1" dirty="0">
                <a:solidFill>
                  <a:schemeClr val="accent2"/>
                </a:solidFill>
                <a:latin typeface="Times New Roman" panose="02020603050405020304" pitchFamily="18" charset="0"/>
                <a:cs typeface="Times New Roman" panose="02020603050405020304" pitchFamily="18" charset="0"/>
              </a:rPr>
              <a:t>Official Timings</a:t>
            </a:r>
          </a:p>
          <a:p>
            <a:pPr marL="203200" indent="0" algn="ctr">
              <a:buNone/>
            </a:pPr>
            <a:endParaRPr lang="en-US" sz="16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The official timing of the company is </a:t>
            </a:r>
            <a:r>
              <a:rPr lang="en-US" sz="1600" b="1" dirty="0">
                <a:solidFill>
                  <a:schemeClr val="accent4"/>
                </a:solidFill>
                <a:latin typeface="Times New Roman" panose="02020603050405020304" pitchFamily="18" charset="0"/>
                <a:cs typeface="Times New Roman" panose="02020603050405020304" pitchFamily="18" charset="0"/>
              </a:rPr>
              <a:t>08:00 AM to 5:00 PM</a:t>
            </a:r>
            <a:r>
              <a:rPr lang="en-US"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F</a:t>
            </a:r>
            <a:r>
              <a:rPr lang="en-IN" sz="1600" dirty="0">
                <a:latin typeface="Times New Roman" panose="02020603050405020304" pitchFamily="18" charset="0"/>
                <a:cs typeface="Times New Roman" panose="02020603050405020304" pitchFamily="18" charset="0"/>
              </a:rPr>
              <a:t>lexibility in coming office is there </a:t>
            </a:r>
            <a:r>
              <a:rPr lang="en-IN" sz="1600" b="1" dirty="0">
                <a:solidFill>
                  <a:schemeClr val="accent4"/>
                </a:solidFill>
                <a:latin typeface="Times New Roman" panose="02020603050405020304" pitchFamily="18" charset="0"/>
                <a:cs typeface="Times New Roman" panose="02020603050405020304" pitchFamily="18" charset="0"/>
              </a:rPr>
              <a:t>up to 10: 00 AM.</a:t>
            </a:r>
          </a:p>
          <a:p>
            <a:pPr marL="203200" lvl="0" indent="0">
              <a:buNone/>
            </a:pPr>
            <a:endParaRPr lang="en-IN" sz="1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 a day, 8 working hours should be completed. (Excluding Lunch break and Tea break)</a:t>
            </a:r>
          </a:p>
          <a:p>
            <a:pPr marL="203200" lvl="0" indent="0">
              <a:buNone/>
            </a:pPr>
            <a:r>
              <a:rPr lang="en-IN" sz="1600" dirty="0">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For Saturday, timings would be </a:t>
            </a:r>
            <a:r>
              <a:rPr lang="en-US" sz="1600" b="1" dirty="0">
                <a:solidFill>
                  <a:schemeClr val="accent4"/>
                </a:solidFill>
                <a:latin typeface="Times New Roman" panose="02020603050405020304" pitchFamily="18" charset="0"/>
                <a:cs typeface="Times New Roman" panose="02020603050405020304" pitchFamily="18" charset="0"/>
              </a:rPr>
              <a:t>10:00 AM to 5:00 PM.</a:t>
            </a:r>
          </a:p>
          <a:p>
            <a:pPr marL="203200" indent="0">
              <a:buNone/>
            </a:pPr>
            <a:r>
              <a:rPr lang="en-US" sz="1600" b="1" dirty="0">
                <a:solidFill>
                  <a:schemeClr val="accent4"/>
                </a:solidFill>
                <a:latin typeface="Times New Roman" panose="02020603050405020304" pitchFamily="18" charset="0"/>
                <a:cs typeface="Times New Roman" panose="02020603050405020304" pitchFamily="18" charset="0"/>
              </a:rPr>
              <a:t> </a:t>
            </a:r>
          </a:p>
          <a:p>
            <a:pPr lvl="0">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After completing the training period, the candidate will be confirmed as an employee of Promact based on his/ her performance.</a:t>
            </a:r>
          </a:p>
          <a:p>
            <a:pPr marL="203200" lv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Company may extend the Training Period if needed, in case of below average performance.</a:t>
            </a:r>
          </a:p>
          <a:p>
            <a:pPr marL="203200" lv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No leaves will be provided in this 2 Months Training period.</a:t>
            </a:r>
          </a:p>
          <a:p>
            <a:pPr marL="203200" lv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There will be 6 days working in Training Period, i.e. Monday to Saturday</a:t>
            </a:r>
            <a:r>
              <a:rPr lang="en-IN" sz="18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03200" indent="0">
              <a:buNone/>
            </a:pPr>
            <a:endParaRPr lang="en-US" sz="1800" b="1" dirty="0">
              <a:solidFill>
                <a:schemeClr val="accent4"/>
              </a:solidFill>
              <a:latin typeface="Times New Roman" panose="02020603050405020304" pitchFamily="18" charset="0"/>
              <a:cs typeface="Times New Roman" panose="02020603050405020304" pitchFamily="18" charset="0"/>
            </a:endParaRPr>
          </a:p>
          <a:p>
            <a:pPr marL="20320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640"/>
              </a:spcBef>
              <a:buClr>
                <a:schemeClr val="dk1"/>
              </a:buClr>
              <a:buNone/>
            </a:pPr>
            <a:endParaRPr lang="en-IN" sz="1800" dirty="0"/>
          </a:p>
          <a:p>
            <a:pPr marL="0" marR="0" lvl="0" indent="0" algn="l" rtl="0">
              <a:spcBef>
                <a:spcPts val="640"/>
              </a:spcBef>
              <a:buClr>
                <a:schemeClr val="dk1"/>
              </a:buClr>
              <a:buNone/>
            </a:pPr>
            <a:endParaRPr lang="en-IN" sz="1800" dirty="0"/>
          </a:p>
          <a:p>
            <a:pPr marL="0" marR="0" lvl="0" indent="0" algn="l" rtl="0">
              <a:spcBef>
                <a:spcPts val="640"/>
              </a:spcBef>
              <a:buClr>
                <a:schemeClr val="dk1"/>
              </a:buClr>
              <a:buNone/>
            </a:pPr>
            <a:endParaRPr lang="en-IN" sz="1800" b="1" i="0" strike="noStrike" cap="none" dirty="0">
              <a:solidFill>
                <a:srgbClr val="3D3D3D"/>
              </a:solidFill>
              <a:latin typeface="Calibri"/>
              <a:ea typeface="Calibri"/>
              <a:cs typeface="Calibri"/>
              <a:sym typeface="Calibri"/>
            </a:endParaRPr>
          </a:p>
          <a:p>
            <a:pPr marL="0" marR="0" lvl="0" indent="0" algn="l" rtl="0">
              <a:spcBef>
                <a:spcPts val="640"/>
              </a:spcBef>
              <a:buClr>
                <a:schemeClr val="dk1"/>
              </a:buClr>
              <a:buNone/>
            </a:pPr>
            <a:endParaRPr lang="en-IN" sz="1800" dirty="0">
              <a:solidFill>
                <a:srgbClr val="3D3D3D"/>
              </a:solidFill>
            </a:endParaRPr>
          </a:p>
          <a:p>
            <a:pPr marL="0" marR="0" lvl="0" indent="0" algn="l" rtl="0">
              <a:spcBef>
                <a:spcPts val="640"/>
              </a:spcBef>
              <a:buClr>
                <a:schemeClr val="dk1"/>
              </a:buClr>
              <a:buNone/>
            </a:pPr>
            <a:endParaRPr lang="en-IN" sz="1800" b="0" i="0" u="none" strike="noStrike" cap="none" dirty="0">
              <a:solidFill>
                <a:srgbClr val="3D3D3D"/>
              </a:solidFill>
              <a:latin typeface="Calibri"/>
              <a:ea typeface="Calibri"/>
              <a:cs typeface="Calibri"/>
              <a:sym typeface="Calibri"/>
            </a:endParaRPr>
          </a:p>
          <a:p>
            <a:pPr marR="0" lvl="0" indent="-342900" algn="l" rtl="0">
              <a:spcBef>
                <a:spcPts val="640"/>
              </a:spcBef>
              <a:buClr>
                <a:schemeClr val="dk1"/>
              </a:buClr>
              <a:buFont typeface="+mj-lt"/>
              <a:buAutoNum type="arabicPeriod"/>
            </a:pPr>
            <a:endParaRPr sz="1800" b="0" i="0" u="none" strike="noStrike" cap="none" dirty="0">
              <a:solidFill>
                <a:srgbClr val="3D3D3D"/>
              </a:solidFill>
              <a:latin typeface="Calibri"/>
              <a:ea typeface="Calibri"/>
              <a:cs typeface="Calibri"/>
              <a:sym typeface="Calibri"/>
            </a:endParaRPr>
          </a:p>
        </p:txBody>
      </p:sp>
    </p:spTree>
    <p:extLst>
      <p:ext uri="{BB962C8B-B14F-4D97-AF65-F5344CB8AC3E}">
        <p14:creationId xmlns:p14="http://schemas.microsoft.com/office/powerpoint/2010/main" val="74740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036106" y="274638"/>
            <a:ext cx="7650693" cy="600005"/>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Font typeface="Calibri"/>
              <a:buNone/>
            </a:pPr>
            <a:r>
              <a:rPr lang="en-US" sz="4400" b="1" i="0" u="none" strike="noStrike" cap="none" dirty="0">
                <a:solidFill>
                  <a:schemeClr val="dk1"/>
                </a:solidFill>
                <a:latin typeface="Calibri"/>
                <a:ea typeface="Calibri"/>
                <a:cs typeface="Calibri"/>
                <a:sym typeface="Calibri"/>
              </a:rPr>
              <a:t>Promact Infotech Pvt Ltd</a:t>
            </a:r>
          </a:p>
        </p:txBody>
      </p:sp>
      <p:pic>
        <p:nvPicPr>
          <p:cNvPr id="113" name="Shape 113"/>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14" name="Shape 114" descr="D:\Logo - promact\Business Card Promact\Ring.png"/>
          <p:cNvPicPr preferRelativeResize="0"/>
          <p:nvPr/>
        </p:nvPicPr>
        <p:blipFill rotWithShape="1">
          <a:blip r:embed="rId4">
            <a:alphaModFix/>
          </a:blip>
          <a:srcRect/>
          <a:stretch/>
        </p:blipFill>
        <p:spPr>
          <a:xfrm>
            <a:off x="371061" y="232569"/>
            <a:ext cx="663730" cy="684142"/>
          </a:xfrm>
          <a:prstGeom prst="rect">
            <a:avLst/>
          </a:prstGeom>
          <a:noFill/>
          <a:ln>
            <a:noFill/>
          </a:ln>
        </p:spPr>
      </p:pic>
      <p:pic>
        <p:nvPicPr>
          <p:cNvPr id="115" name="Shape 115"/>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16" name="Shape 116"/>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17" name="Shape 117"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18" name="Shape 118"/>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sp>
        <p:nvSpPr>
          <p:cNvPr id="119" name="Shape 119"/>
          <p:cNvSpPr txBox="1">
            <a:spLocks noGrp="1"/>
          </p:cNvSpPr>
          <p:nvPr>
            <p:ph type="body" idx="1"/>
          </p:nvPr>
        </p:nvSpPr>
        <p:spPr>
          <a:xfrm>
            <a:off x="457199" y="1077048"/>
            <a:ext cx="8229600" cy="4974835"/>
          </a:xfrm>
          <a:prstGeom prst="rect">
            <a:avLst/>
          </a:prstGeom>
          <a:noFill/>
          <a:ln>
            <a:noFill/>
          </a:ln>
        </p:spPr>
        <p:txBody>
          <a:bodyPr wrap="square" lIns="91425" tIns="45700" rIns="91425" bIns="45700" anchor="t" anchorCtr="0">
            <a:noAutofit/>
          </a:bodyPr>
          <a:lstStyle/>
          <a:p>
            <a:pPr marL="203200" indent="0" algn="ctr">
              <a:buNone/>
            </a:pPr>
            <a:r>
              <a:rPr lang="en-IN" sz="2400" b="1" i="1" dirty="0">
                <a:solidFill>
                  <a:schemeClr val="accent2"/>
                </a:solidFill>
                <a:latin typeface="Times New Roman" panose="02020603050405020304" pitchFamily="18" charset="0"/>
                <a:cs typeface="Times New Roman" panose="02020603050405020304" pitchFamily="18" charset="0"/>
              </a:rPr>
              <a:t>Official Timings</a:t>
            </a:r>
          </a:p>
          <a:p>
            <a:pPr marL="203200" indent="0">
              <a:buNone/>
            </a:pPr>
            <a:endParaRPr lang="en-US" sz="1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Tea Break could be availed for </a:t>
            </a:r>
            <a:r>
              <a:rPr lang="en-US" sz="1800" b="1" dirty="0">
                <a:solidFill>
                  <a:schemeClr val="accent4"/>
                </a:solidFill>
                <a:latin typeface="Times New Roman" panose="02020603050405020304" pitchFamily="18" charset="0"/>
                <a:cs typeface="Times New Roman" panose="02020603050405020304" pitchFamily="18" charset="0"/>
              </a:rPr>
              <a:t>20 minutes.</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03200" indent="0">
              <a:buNone/>
            </a:pPr>
            <a:r>
              <a:rPr lang="en-US" sz="1800" b="1" dirty="0">
                <a:solidFill>
                  <a:schemeClr val="accent6">
                    <a:lumMod val="50000"/>
                  </a:schemeClr>
                </a:solidFill>
                <a:latin typeface="Times New Roman" panose="02020603050405020304" pitchFamily="18" charset="0"/>
                <a:cs typeface="Times New Roman" panose="02020603050405020304" pitchFamily="18" charset="0"/>
              </a:rPr>
              <a:t>Note:</a:t>
            </a:r>
            <a:r>
              <a:rPr lang="en-US" sz="1800" dirty="0">
                <a:solidFill>
                  <a:schemeClr val="tx1"/>
                </a:solidFill>
                <a:latin typeface="Times New Roman" panose="02020603050405020304" pitchFamily="18" charset="0"/>
                <a:cs typeface="Times New Roman" panose="02020603050405020304" pitchFamily="18" charset="0"/>
              </a:rPr>
              <a:t> If an employee starts his/her work between 8:00 am to 9:00 am then he/she is eligible for a tea break anytime between 10:00 am to 11:00 am. Similarly, an employee reporting at work after 9:00 am may avail a tea break between 4:00 pm to 5:00 pm.</a:t>
            </a:r>
          </a:p>
          <a:p>
            <a:pPr marL="20320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Lunch Break could be availed for </a:t>
            </a:r>
            <a:r>
              <a:rPr lang="en-US" sz="1800" b="1" dirty="0">
                <a:solidFill>
                  <a:schemeClr val="accent4"/>
                </a:solidFill>
                <a:latin typeface="Times New Roman" panose="02020603050405020304" pitchFamily="18" charset="0"/>
                <a:cs typeface="Times New Roman" panose="02020603050405020304" pitchFamily="18" charset="0"/>
              </a:rPr>
              <a:t>45 minutes (Between 1:00 pm to 2:30 pm)</a:t>
            </a:r>
          </a:p>
          <a:p>
            <a:pPr>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For Learning Saturday Lunch Break could be availed for </a:t>
            </a:r>
            <a:r>
              <a:rPr lang="en-US" sz="1800" b="1" dirty="0">
                <a:solidFill>
                  <a:schemeClr val="accent4"/>
                </a:solidFill>
                <a:latin typeface="Times New Roman" panose="02020603050405020304" pitchFamily="18" charset="0"/>
                <a:cs typeface="Times New Roman" panose="02020603050405020304" pitchFamily="18" charset="0"/>
              </a:rPr>
              <a:t>30 minutes (Between 1:00 pm to 2:00 pm)</a:t>
            </a:r>
            <a:endParaRPr lang="en-IN" sz="1800" b="1" dirty="0">
              <a:solidFill>
                <a:schemeClr val="accent4"/>
              </a:solidFill>
              <a:latin typeface="Times New Roman" panose="02020603050405020304" pitchFamily="18" charset="0"/>
              <a:cs typeface="Times New Roman" panose="02020603050405020304" pitchFamily="18" charset="0"/>
            </a:endParaRPr>
          </a:p>
          <a:p>
            <a:pPr marL="0" marR="0" lvl="0" indent="0" algn="l" rtl="0">
              <a:spcBef>
                <a:spcPts val="640"/>
              </a:spcBef>
              <a:buClr>
                <a:schemeClr val="dk1"/>
              </a:buClr>
              <a:buNone/>
            </a:pPr>
            <a:endParaRPr lang="en-IN" sz="1800" dirty="0"/>
          </a:p>
          <a:p>
            <a:pPr marL="0" marR="0" lvl="0" indent="0" algn="l" rtl="0">
              <a:spcBef>
                <a:spcPts val="640"/>
              </a:spcBef>
              <a:buClr>
                <a:schemeClr val="dk1"/>
              </a:buClr>
              <a:buNone/>
            </a:pPr>
            <a:endParaRPr lang="en-IN" sz="1800" dirty="0"/>
          </a:p>
          <a:p>
            <a:pPr marL="0" marR="0" lvl="0" indent="0" algn="l" rtl="0">
              <a:spcBef>
                <a:spcPts val="640"/>
              </a:spcBef>
              <a:buClr>
                <a:schemeClr val="dk1"/>
              </a:buClr>
              <a:buNone/>
            </a:pPr>
            <a:endParaRPr lang="en-IN" sz="1800" b="1" i="0" strike="noStrike" cap="none" dirty="0">
              <a:solidFill>
                <a:srgbClr val="3D3D3D"/>
              </a:solidFill>
              <a:latin typeface="Calibri"/>
              <a:ea typeface="Calibri"/>
              <a:cs typeface="Calibri"/>
              <a:sym typeface="Calibri"/>
            </a:endParaRPr>
          </a:p>
          <a:p>
            <a:pPr marL="0" marR="0" lvl="0" indent="0" algn="l" rtl="0">
              <a:spcBef>
                <a:spcPts val="640"/>
              </a:spcBef>
              <a:buClr>
                <a:schemeClr val="dk1"/>
              </a:buClr>
              <a:buNone/>
            </a:pPr>
            <a:endParaRPr lang="en-IN" sz="1800" dirty="0">
              <a:solidFill>
                <a:srgbClr val="3D3D3D"/>
              </a:solidFill>
            </a:endParaRPr>
          </a:p>
          <a:p>
            <a:pPr marL="0" marR="0" lvl="0" indent="0" algn="l" rtl="0">
              <a:spcBef>
                <a:spcPts val="640"/>
              </a:spcBef>
              <a:buClr>
                <a:schemeClr val="dk1"/>
              </a:buClr>
              <a:buNone/>
            </a:pPr>
            <a:endParaRPr lang="en-IN" sz="1800" b="0" i="0" u="none" strike="noStrike" cap="none" dirty="0">
              <a:solidFill>
                <a:srgbClr val="3D3D3D"/>
              </a:solidFill>
              <a:latin typeface="Calibri"/>
              <a:ea typeface="Calibri"/>
              <a:cs typeface="Calibri"/>
              <a:sym typeface="Calibri"/>
            </a:endParaRPr>
          </a:p>
          <a:p>
            <a:pPr marR="0" lvl="0" indent="-342900" algn="l" rtl="0">
              <a:spcBef>
                <a:spcPts val="640"/>
              </a:spcBef>
              <a:buClr>
                <a:schemeClr val="dk1"/>
              </a:buClr>
              <a:buFont typeface="+mj-lt"/>
              <a:buAutoNum type="arabicPeriod"/>
            </a:pPr>
            <a:endParaRPr sz="1800" b="0" i="0" u="none" strike="noStrike" cap="none" dirty="0">
              <a:solidFill>
                <a:srgbClr val="3D3D3D"/>
              </a:solidFill>
              <a:latin typeface="Calibri"/>
              <a:ea typeface="Calibri"/>
              <a:cs typeface="Calibri"/>
              <a:sym typeface="Calibri"/>
            </a:endParaRPr>
          </a:p>
        </p:txBody>
      </p:sp>
    </p:spTree>
    <p:extLst>
      <p:ext uri="{BB962C8B-B14F-4D97-AF65-F5344CB8AC3E}">
        <p14:creationId xmlns:p14="http://schemas.microsoft.com/office/powerpoint/2010/main" val="263991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188507" y="178728"/>
            <a:ext cx="7650693" cy="585048"/>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Font typeface="Calibri"/>
              <a:buNone/>
            </a:pPr>
            <a:r>
              <a:rPr lang="en-US" sz="4400" b="1" i="0" u="none" strike="noStrike" cap="none" dirty="0">
                <a:solidFill>
                  <a:schemeClr val="dk1"/>
                </a:solidFill>
                <a:latin typeface="Calibri"/>
                <a:ea typeface="Calibri"/>
                <a:cs typeface="Calibri"/>
                <a:sym typeface="Calibri"/>
              </a:rPr>
              <a:t>Promact Infotech Pvt Ltd</a:t>
            </a:r>
          </a:p>
        </p:txBody>
      </p:sp>
      <p:pic>
        <p:nvPicPr>
          <p:cNvPr id="113" name="Shape 113"/>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14" name="Shape 114" descr="D:\Logo - promact\Business Card Promact\Ring.png"/>
          <p:cNvPicPr preferRelativeResize="0"/>
          <p:nvPr/>
        </p:nvPicPr>
        <p:blipFill rotWithShape="1">
          <a:blip r:embed="rId4">
            <a:alphaModFix/>
          </a:blip>
          <a:srcRect/>
          <a:stretch/>
        </p:blipFill>
        <p:spPr>
          <a:xfrm>
            <a:off x="585533" y="128807"/>
            <a:ext cx="602974" cy="587832"/>
          </a:xfrm>
          <a:prstGeom prst="rect">
            <a:avLst/>
          </a:prstGeom>
          <a:noFill/>
          <a:ln>
            <a:noFill/>
          </a:ln>
        </p:spPr>
      </p:pic>
      <p:pic>
        <p:nvPicPr>
          <p:cNvPr id="115" name="Shape 115"/>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16" name="Shape 116"/>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17" name="Shape 117"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18" name="Shape 118"/>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sp>
        <p:nvSpPr>
          <p:cNvPr id="119" name="Shape 119"/>
          <p:cNvSpPr txBox="1">
            <a:spLocks noGrp="1"/>
          </p:cNvSpPr>
          <p:nvPr>
            <p:ph type="body" idx="1"/>
          </p:nvPr>
        </p:nvSpPr>
        <p:spPr>
          <a:xfrm>
            <a:off x="457200" y="1048903"/>
            <a:ext cx="8229600" cy="5638771"/>
          </a:xfrm>
          <a:prstGeom prst="rect">
            <a:avLst/>
          </a:prstGeom>
          <a:noFill/>
          <a:ln>
            <a:noFill/>
          </a:ln>
        </p:spPr>
        <p:txBody>
          <a:bodyPr wrap="square" lIns="91425" tIns="45700" rIns="91425" bIns="45700" anchor="t" anchorCtr="0">
            <a:noAutofit/>
          </a:bodyPr>
          <a:lstStyle/>
          <a:p>
            <a:pPr marL="0" marR="0" lvl="0" indent="0" algn="l" rtl="0">
              <a:spcBef>
                <a:spcPts val="640"/>
              </a:spcBef>
              <a:buClr>
                <a:schemeClr val="dk1"/>
              </a:buClr>
              <a:buNone/>
            </a:pPr>
            <a:r>
              <a:rPr lang="en-IN" sz="2000" b="1" i="1" dirty="0">
                <a:solidFill>
                  <a:schemeClr val="accent2"/>
                </a:solidFill>
                <a:latin typeface="Times New Roman" panose="02020603050405020304" pitchFamily="18" charset="0"/>
                <a:cs typeface="Times New Roman" panose="02020603050405020304" pitchFamily="18" charset="0"/>
              </a:rPr>
              <a:t>Dress Code:</a:t>
            </a:r>
          </a:p>
          <a:p>
            <a:pPr marL="0" marR="0" lvl="0" indent="0" algn="l" rtl="0">
              <a:spcBef>
                <a:spcPts val="640"/>
              </a:spcBef>
              <a:buClr>
                <a:schemeClr val="dk1"/>
              </a:buClr>
              <a:buNone/>
            </a:pPr>
            <a:endParaRPr lang="en-IN" sz="1800" b="1" dirty="0">
              <a:latin typeface="Times New Roman" panose="02020603050405020304" pitchFamily="18" charset="0"/>
              <a:cs typeface="Times New Roman" panose="02020603050405020304" pitchFamily="18" charset="0"/>
            </a:endParaRPr>
          </a:p>
          <a:p>
            <a:pPr marL="285750" marR="0" lvl="0" indent="-285750" algn="l" rtl="0">
              <a:spcBef>
                <a:spcPts val="640"/>
              </a:spcBef>
              <a:buClr>
                <a:schemeClr val="dk1"/>
              </a:buCl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At Promact we do not follow any dress code &amp; you may dress up as you feel comfortable.</a:t>
            </a:r>
          </a:p>
          <a:p>
            <a:pPr marL="285750" marR="0" lvl="0" indent="-285750" algn="l" rtl="0">
              <a:spcBef>
                <a:spcPts val="640"/>
              </a:spcBef>
              <a:buClr>
                <a:schemeClr val="dk1"/>
              </a:buCl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Although do ensure that you </a:t>
            </a:r>
            <a:r>
              <a:rPr lang="en-IN" sz="1800" b="1" dirty="0">
                <a:latin typeface="Times New Roman" panose="02020603050405020304" pitchFamily="18" charset="0"/>
                <a:cs typeface="Times New Roman" panose="02020603050405020304" pitchFamily="18" charset="0"/>
              </a:rPr>
              <a:t>dress up decently as appropriate in the workplace.</a:t>
            </a:r>
          </a:p>
          <a:p>
            <a:pPr marL="285750" marR="0" lvl="0" indent="-285750" algn="l" rtl="0">
              <a:spcBef>
                <a:spcPts val="640"/>
              </a:spcBef>
              <a:buClr>
                <a:schemeClr val="dk1"/>
              </a:buCl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You need to bring an extra pair of slippers to be worn within the office premises. Your regular shoes must be placed out; in shoe racks, appropriately.</a:t>
            </a:r>
          </a:p>
          <a:p>
            <a:pPr marL="0" marR="0" lvl="0" indent="0" algn="l" rtl="0">
              <a:spcBef>
                <a:spcPts val="640"/>
              </a:spcBef>
              <a:buClr>
                <a:schemeClr val="dk1"/>
              </a:buClr>
              <a:buNone/>
            </a:pPr>
            <a:endParaRPr lang="en-IN" sz="2000" b="1" i="1" dirty="0">
              <a:solidFill>
                <a:schemeClr val="accent2"/>
              </a:solidFill>
              <a:latin typeface="Times New Roman" panose="02020603050405020304" pitchFamily="18" charset="0"/>
              <a:cs typeface="Times New Roman" panose="02020603050405020304" pitchFamily="18" charset="0"/>
            </a:endParaRPr>
          </a:p>
          <a:p>
            <a:pPr marL="0" lvl="0" indent="0">
              <a:buNone/>
            </a:pPr>
            <a:r>
              <a:rPr lang="en-IN" sz="2400" b="1" i="1" dirty="0">
                <a:solidFill>
                  <a:schemeClr val="accent2"/>
                </a:solidFill>
                <a:latin typeface="Times New Roman" panose="02020603050405020304" pitchFamily="18" charset="0"/>
                <a:cs typeface="Times New Roman" panose="02020603050405020304" pitchFamily="18" charset="0"/>
              </a:rPr>
              <a:t>Pantry Usage:</a:t>
            </a:r>
          </a:p>
          <a:p>
            <a:pPr marL="0" lvl="0" indent="0">
              <a:buNone/>
            </a:pPr>
            <a:endParaRPr lang="en-IN" sz="2400" b="1" i="1" dirty="0">
              <a:solidFill>
                <a:schemeClr val="accent2"/>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Lunch should be taken during lunch hours </a:t>
            </a:r>
            <a:r>
              <a:rPr lang="en-IN" sz="2000" b="1" dirty="0">
                <a:latin typeface="Times New Roman" panose="02020603050405020304" pitchFamily="18" charset="0"/>
                <a:cs typeface="Times New Roman" panose="02020603050405020304" pitchFamily="18" charset="0"/>
              </a:rPr>
              <a:t>within the pantry only</a:t>
            </a:r>
            <a:r>
              <a:rPr lang="en-IN" sz="2000" dirty="0">
                <a:latin typeface="Times New Roman" panose="02020603050405020304" pitchFamily="18" charset="0"/>
                <a:cs typeface="Times New Roman" panose="02020603050405020304" pitchFamily="18" charset="0"/>
              </a:rPr>
              <a:t>, no other place within the office premises will be allowed for lunch.</a:t>
            </a:r>
            <a:endParaRPr lang="en-IN" sz="2000" b="1"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After lunch, it is the responsibility of each individual </a:t>
            </a:r>
            <a:r>
              <a:rPr lang="en-IN" sz="2000" b="1" dirty="0">
                <a:latin typeface="Times New Roman" panose="02020603050405020304" pitchFamily="18" charset="0"/>
                <a:cs typeface="Times New Roman" panose="02020603050405020304" pitchFamily="18" charset="0"/>
              </a:rPr>
              <a:t>to clean the tables.</a:t>
            </a:r>
            <a:endParaRPr lang="en-IN" sz="1800" b="1" i="0" strike="noStrike" cap="none" dirty="0">
              <a:solidFill>
                <a:srgbClr val="3D3D3D"/>
              </a:solidFill>
              <a:latin typeface="Calibri"/>
              <a:ea typeface="Calibri"/>
              <a:cs typeface="Calibri"/>
              <a:sym typeface="Calibri"/>
            </a:endParaRPr>
          </a:p>
          <a:p>
            <a:pPr marL="0" marR="0" lvl="0" indent="0" algn="l" rtl="0">
              <a:spcBef>
                <a:spcPts val="640"/>
              </a:spcBef>
              <a:buClr>
                <a:schemeClr val="dk1"/>
              </a:buClr>
              <a:buNone/>
            </a:pPr>
            <a:endParaRPr lang="en-IN" sz="1800" dirty="0">
              <a:solidFill>
                <a:srgbClr val="3D3D3D"/>
              </a:solidFill>
            </a:endParaRPr>
          </a:p>
          <a:p>
            <a:pPr marL="0" marR="0" lvl="0" indent="0" algn="l" rtl="0">
              <a:spcBef>
                <a:spcPts val="640"/>
              </a:spcBef>
              <a:buClr>
                <a:schemeClr val="dk1"/>
              </a:buClr>
              <a:buNone/>
            </a:pPr>
            <a:endParaRPr lang="en-IN" sz="1800" b="0" i="0" u="none" strike="noStrike" cap="none" dirty="0">
              <a:solidFill>
                <a:srgbClr val="3D3D3D"/>
              </a:solidFill>
              <a:latin typeface="Calibri"/>
              <a:ea typeface="Calibri"/>
              <a:cs typeface="Calibri"/>
              <a:sym typeface="Calibri"/>
            </a:endParaRPr>
          </a:p>
          <a:p>
            <a:pPr marR="0" lvl="0" indent="-342900" algn="l" rtl="0">
              <a:spcBef>
                <a:spcPts val="640"/>
              </a:spcBef>
              <a:buClr>
                <a:schemeClr val="dk1"/>
              </a:buClr>
              <a:buFont typeface="+mj-lt"/>
              <a:buAutoNum type="arabicPeriod"/>
            </a:pPr>
            <a:endParaRPr sz="1800" b="0" i="0" u="none" strike="noStrike" cap="none" dirty="0">
              <a:solidFill>
                <a:srgbClr val="3D3D3D"/>
              </a:solidFill>
              <a:latin typeface="Calibri"/>
              <a:ea typeface="Calibri"/>
              <a:cs typeface="Calibri"/>
              <a:sym typeface="Calibri"/>
            </a:endParaRPr>
          </a:p>
        </p:txBody>
      </p:sp>
    </p:spTree>
    <p:extLst>
      <p:ext uri="{BB962C8B-B14F-4D97-AF65-F5344CB8AC3E}">
        <p14:creationId xmlns:p14="http://schemas.microsoft.com/office/powerpoint/2010/main" val="4180653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188507" y="178728"/>
            <a:ext cx="7650693" cy="585048"/>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Font typeface="Calibri"/>
              <a:buNone/>
            </a:pPr>
            <a:r>
              <a:rPr lang="en-US" sz="4400" b="1" i="0" u="none" strike="noStrike" cap="none" dirty="0">
                <a:solidFill>
                  <a:schemeClr val="dk1"/>
                </a:solidFill>
                <a:latin typeface="Calibri"/>
                <a:ea typeface="Calibri"/>
                <a:cs typeface="Calibri"/>
                <a:sym typeface="Calibri"/>
              </a:rPr>
              <a:t>Promact Infotech Pvt Ltd</a:t>
            </a:r>
          </a:p>
        </p:txBody>
      </p:sp>
      <p:pic>
        <p:nvPicPr>
          <p:cNvPr id="113" name="Shape 113"/>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14" name="Shape 114" descr="D:\Logo - promact\Business Card Promact\Ring.png"/>
          <p:cNvPicPr preferRelativeResize="0"/>
          <p:nvPr/>
        </p:nvPicPr>
        <p:blipFill rotWithShape="1">
          <a:blip r:embed="rId4">
            <a:alphaModFix/>
          </a:blip>
          <a:srcRect/>
          <a:stretch/>
        </p:blipFill>
        <p:spPr>
          <a:xfrm>
            <a:off x="585533" y="128807"/>
            <a:ext cx="602974" cy="587832"/>
          </a:xfrm>
          <a:prstGeom prst="rect">
            <a:avLst/>
          </a:prstGeom>
          <a:noFill/>
          <a:ln>
            <a:noFill/>
          </a:ln>
        </p:spPr>
      </p:pic>
      <p:pic>
        <p:nvPicPr>
          <p:cNvPr id="115" name="Shape 115"/>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16" name="Shape 116"/>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17" name="Shape 117"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18" name="Shape 118"/>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sp>
        <p:nvSpPr>
          <p:cNvPr id="119" name="Shape 119"/>
          <p:cNvSpPr txBox="1">
            <a:spLocks noGrp="1"/>
          </p:cNvSpPr>
          <p:nvPr>
            <p:ph type="body" idx="1"/>
          </p:nvPr>
        </p:nvSpPr>
        <p:spPr>
          <a:xfrm>
            <a:off x="457200" y="853634"/>
            <a:ext cx="8229600" cy="5638771"/>
          </a:xfrm>
          <a:prstGeom prst="rect">
            <a:avLst/>
          </a:prstGeom>
          <a:noFill/>
          <a:ln>
            <a:noFill/>
          </a:ln>
        </p:spPr>
        <p:txBody>
          <a:bodyPr wrap="square" lIns="91425" tIns="45700" rIns="91425" bIns="45700" anchor="t" anchorCtr="0">
            <a:noAutofit/>
          </a:bodyPr>
          <a:lstStyle/>
          <a:p>
            <a:pPr marL="0" marR="0" lvl="0" indent="0" algn="l" rtl="0">
              <a:spcBef>
                <a:spcPts val="640"/>
              </a:spcBef>
              <a:buClr>
                <a:schemeClr val="dk1"/>
              </a:buClr>
              <a:buNone/>
            </a:pPr>
            <a:endParaRPr lang="en-IN" sz="1800" b="1" dirty="0">
              <a:latin typeface="Times New Roman" panose="02020603050405020304" pitchFamily="18" charset="0"/>
              <a:cs typeface="Times New Roman" panose="02020603050405020304" pitchFamily="18" charset="0"/>
            </a:endParaRPr>
          </a:p>
          <a:p>
            <a:pPr marL="203200" indent="0" algn="ctr">
              <a:buNone/>
            </a:pPr>
            <a:r>
              <a:rPr lang="en-IN" sz="2800" b="1" i="1" dirty="0">
                <a:solidFill>
                  <a:schemeClr val="accent2"/>
                </a:solidFill>
              </a:rPr>
              <a:t>Other Information</a:t>
            </a:r>
          </a:p>
          <a:p>
            <a:pPr marL="20320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To attend any emergency call, every employee is requested to attend such calls outside the working premise. </a:t>
            </a:r>
            <a:r>
              <a:rPr lang="en-US" sz="2000" dirty="0">
                <a:solidFill>
                  <a:schemeClr val="tx1"/>
                </a:solidFill>
                <a:latin typeface="Times New Roman" panose="02020603050405020304" pitchFamily="18" charset="0"/>
                <a:cs typeface="Times New Roman" panose="02020603050405020304" pitchFamily="18" charset="0"/>
              </a:rPr>
              <a:t>(Don’t use back door to attend call, compulsory punch out in the machine and attend it, outside the premise).</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In case of listening music, employee should use his/ her own head phones connected to own Mobile phones and not with the office PC. </a:t>
            </a:r>
          </a:p>
          <a:p>
            <a:pPr marL="20320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You will need to write In- Out Timing in the attendance register everyday.</a:t>
            </a:r>
          </a:p>
          <a:p>
            <a:pPr marL="20320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You will have to use your Access card for entering in office or for leaving. </a:t>
            </a:r>
            <a:endParaRPr lang="en-IN" sz="2000" dirty="0">
              <a:solidFill>
                <a:schemeClr val="tx1"/>
              </a:solidFill>
              <a:latin typeface="Times New Roman" panose="02020603050405020304" pitchFamily="18" charset="0"/>
              <a:cs typeface="Times New Roman" panose="02020603050405020304" pitchFamily="18" charset="0"/>
            </a:endParaRPr>
          </a:p>
          <a:p>
            <a:pPr marL="0" lvl="0" indent="0">
              <a:buNone/>
            </a:pPr>
            <a:endParaRPr lang="en-IN" sz="2000" dirty="0">
              <a:solidFill>
                <a:srgbClr val="3D3D3D"/>
              </a:solidFill>
            </a:endParaRPr>
          </a:p>
          <a:p>
            <a:pPr marL="0" lvl="0" indent="0">
              <a:buNone/>
            </a:pPr>
            <a:endParaRPr lang="en-IN" sz="2000" dirty="0">
              <a:solidFill>
                <a:srgbClr val="3D3D3D"/>
              </a:solidFill>
            </a:endParaRPr>
          </a:p>
          <a:p>
            <a:pPr marL="0" marR="0" lvl="0" indent="0" algn="l" rtl="0">
              <a:spcBef>
                <a:spcPts val="640"/>
              </a:spcBef>
              <a:buClr>
                <a:schemeClr val="dk1"/>
              </a:buClr>
              <a:buNone/>
            </a:pPr>
            <a:endParaRPr lang="en-IN" sz="1800" b="0" i="0" u="none" strike="noStrike" cap="none" dirty="0">
              <a:solidFill>
                <a:srgbClr val="3D3D3D"/>
              </a:solidFill>
              <a:latin typeface="Calibri"/>
              <a:ea typeface="Calibri"/>
              <a:cs typeface="Calibri"/>
              <a:sym typeface="Calibri"/>
            </a:endParaRPr>
          </a:p>
          <a:p>
            <a:pPr marR="0" lvl="0" indent="-342900" algn="l" rtl="0">
              <a:spcBef>
                <a:spcPts val="640"/>
              </a:spcBef>
              <a:buClr>
                <a:schemeClr val="dk1"/>
              </a:buClr>
              <a:buFont typeface="+mj-lt"/>
              <a:buAutoNum type="arabicPeriod"/>
            </a:pPr>
            <a:endParaRPr sz="1800" b="0" i="0" u="none" strike="noStrike" cap="none" dirty="0">
              <a:solidFill>
                <a:srgbClr val="3D3D3D"/>
              </a:solidFill>
              <a:latin typeface="Calibri"/>
              <a:ea typeface="Calibri"/>
              <a:cs typeface="Calibri"/>
              <a:sym typeface="Calibri"/>
            </a:endParaRPr>
          </a:p>
        </p:txBody>
      </p:sp>
    </p:spTree>
    <p:extLst>
      <p:ext uri="{BB962C8B-B14F-4D97-AF65-F5344CB8AC3E}">
        <p14:creationId xmlns:p14="http://schemas.microsoft.com/office/powerpoint/2010/main" val="421597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584853" y="502111"/>
            <a:ext cx="7650693" cy="585048"/>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Font typeface="Calibri"/>
              <a:buNone/>
            </a:pPr>
            <a:r>
              <a:rPr lang="en-US" sz="4400" b="1" i="0" u="none" strike="noStrike" cap="none" dirty="0">
                <a:solidFill>
                  <a:schemeClr val="dk1"/>
                </a:solidFill>
                <a:latin typeface="Calibri"/>
                <a:ea typeface="Calibri"/>
                <a:cs typeface="Calibri"/>
                <a:sym typeface="Calibri"/>
              </a:rPr>
              <a:t>Promact Infotech Pvt Ltd</a:t>
            </a:r>
          </a:p>
        </p:txBody>
      </p:sp>
      <p:pic>
        <p:nvPicPr>
          <p:cNvPr id="113" name="Shape 113"/>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14" name="Shape 114" descr="D:\Logo - promact\Business Card Promact\Ring.png"/>
          <p:cNvPicPr preferRelativeResize="0"/>
          <p:nvPr/>
        </p:nvPicPr>
        <p:blipFill rotWithShape="1">
          <a:blip r:embed="rId4">
            <a:alphaModFix/>
          </a:blip>
          <a:srcRect/>
          <a:stretch/>
        </p:blipFill>
        <p:spPr>
          <a:xfrm>
            <a:off x="969748" y="477125"/>
            <a:ext cx="602974" cy="587832"/>
          </a:xfrm>
          <a:prstGeom prst="rect">
            <a:avLst/>
          </a:prstGeom>
          <a:noFill/>
          <a:ln>
            <a:noFill/>
          </a:ln>
        </p:spPr>
      </p:pic>
      <p:pic>
        <p:nvPicPr>
          <p:cNvPr id="115" name="Shape 115"/>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16" name="Shape 116"/>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17" name="Shape 117"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18" name="Shape 118"/>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sp>
        <p:nvSpPr>
          <p:cNvPr id="119" name="Shape 119"/>
          <p:cNvSpPr txBox="1">
            <a:spLocks noGrp="1"/>
          </p:cNvSpPr>
          <p:nvPr>
            <p:ph type="body" idx="1"/>
          </p:nvPr>
        </p:nvSpPr>
        <p:spPr>
          <a:xfrm>
            <a:off x="457200" y="1396973"/>
            <a:ext cx="8229600" cy="5638771"/>
          </a:xfrm>
          <a:prstGeom prst="rect">
            <a:avLst/>
          </a:prstGeom>
          <a:noFill/>
          <a:ln>
            <a:noFill/>
          </a:ln>
        </p:spPr>
        <p:txBody>
          <a:bodyPr wrap="square" lIns="91425" tIns="45700" rIns="91425" bIns="45700" anchor="t" anchorCtr="0">
            <a:noAutofit/>
          </a:bodyPr>
          <a:lstStyle/>
          <a:p>
            <a:pPr marL="0" marR="0" lvl="0" indent="0" algn="l" rtl="0">
              <a:spcBef>
                <a:spcPts val="640"/>
              </a:spcBef>
              <a:buClr>
                <a:schemeClr val="dk1"/>
              </a:buClr>
              <a:buNone/>
            </a:pPr>
            <a:endParaRPr lang="en-IN" sz="1800" b="1" dirty="0">
              <a:latin typeface="Times New Roman" panose="02020603050405020304" pitchFamily="18" charset="0"/>
              <a:cs typeface="Times New Roman" panose="02020603050405020304" pitchFamily="18" charset="0"/>
            </a:endParaRPr>
          </a:p>
          <a:p>
            <a:pPr marL="203200" indent="0" algn="ctr">
              <a:buNone/>
            </a:pPr>
            <a:r>
              <a:rPr lang="en-IN" sz="2800" b="1" i="1" dirty="0">
                <a:solidFill>
                  <a:schemeClr val="accent2"/>
                </a:solidFill>
              </a:rPr>
              <a:t>Company Asset Survey</a:t>
            </a:r>
          </a:p>
          <a:p>
            <a:pPr marL="20320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lvl="0" indent="0">
              <a:buNone/>
            </a:pPr>
            <a:r>
              <a:rPr lang="en-US" sz="2000" b="1" dirty="0">
                <a:solidFill>
                  <a:srgbClr val="3D3D3D"/>
                </a:solidFill>
              </a:rPr>
              <a:t>Please fill up the form by 1 PM.</a:t>
            </a:r>
            <a:endParaRPr lang="en-IN" sz="2000" b="1" dirty="0">
              <a:solidFill>
                <a:srgbClr val="3D3D3D"/>
              </a:solidFill>
            </a:endParaRPr>
          </a:p>
          <a:p>
            <a:pPr marL="0" marR="0" lvl="0" indent="0" algn="l" rtl="0">
              <a:spcBef>
                <a:spcPts val="640"/>
              </a:spcBef>
              <a:buClr>
                <a:schemeClr val="dk1"/>
              </a:buClr>
              <a:buNone/>
            </a:pPr>
            <a:endParaRPr lang="en-IN" sz="1800" b="1" i="0" u="none" strike="noStrike" cap="none" dirty="0">
              <a:solidFill>
                <a:srgbClr val="3D3D3D"/>
              </a:solidFill>
              <a:latin typeface="Calibri"/>
              <a:ea typeface="Calibri"/>
              <a:cs typeface="Calibri"/>
              <a:sym typeface="Calibri"/>
            </a:endParaRPr>
          </a:p>
          <a:p>
            <a:pPr marL="0" lvl="0" indent="0">
              <a:buNone/>
            </a:pPr>
            <a:r>
              <a:rPr lang="en-IN" sz="1800" dirty="0">
                <a:solidFill>
                  <a:srgbClr val="3D3D3D"/>
                </a:solidFill>
                <a:hlinkClick r:id="rId7"/>
              </a:rPr>
              <a:t>http://bit.ly/Company-Assets-Survey-Data</a:t>
            </a:r>
            <a:endParaRPr lang="en-IN" sz="1800" dirty="0">
              <a:solidFill>
                <a:srgbClr val="3D3D3D"/>
              </a:solidFill>
            </a:endParaRPr>
          </a:p>
          <a:p>
            <a:pPr marL="0" lvl="0" indent="0">
              <a:buNone/>
            </a:pPr>
            <a:endParaRPr sz="1800" b="0" i="0" u="none" strike="noStrike" cap="none" dirty="0">
              <a:solidFill>
                <a:srgbClr val="3D3D3D"/>
              </a:solidFill>
              <a:latin typeface="Calibri"/>
              <a:ea typeface="Calibri"/>
              <a:cs typeface="Calibri"/>
              <a:sym typeface="Calibri"/>
            </a:endParaRPr>
          </a:p>
        </p:txBody>
      </p:sp>
    </p:spTree>
    <p:extLst>
      <p:ext uri="{BB962C8B-B14F-4D97-AF65-F5344CB8AC3E}">
        <p14:creationId xmlns:p14="http://schemas.microsoft.com/office/powerpoint/2010/main" val="947550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297E-ED72-40FE-8DBD-7D0F7800496C}"/>
              </a:ext>
            </a:extLst>
          </p:cNvPr>
          <p:cNvSpPr>
            <a:spLocks noGrp="1"/>
          </p:cNvSpPr>
          <p:nvPr>
            <p:ph type="title"/>
          </p:nvPr>
        </p:nvSpPr>
        <p:spPr/>
        <p:txBody>
          <a:bodyPr/>
          <a:lstStyle/>
          <a:p>
            <a:r>
              <a:rPr lang="en-US" b="1" dirty="0"/>
              <a:t>Promact Infotech Pvt Ltd</a:t>
            </a:r>
            <a:endParaRPr lang="en-IN" dirty="0"/>
          </a:p>
        </p:txBody>
      </p:sp>
      <p:sp>
        <p:nvSpPr>
          <p:cNvPr id="3" name="Text Placeholder 2">
            <a:extLst>
              <a:ext uri="{FF2B5EF4-FFF2-40B4-BE49-F238E27FC236}">
                <a16:creationId xmlns:a16="http://schemas.microsoft.com/office/drawing/2014/main" id="{FDCBFA05-8D8E-4B45-B924-ECE933DE5A6B}"/>
              </a:ext>
            </a:extLst>
          </p:cNvPr>
          <p:cNvSpPr>
            <a:spLocks noGrp="1"/>
          </p:cNvSpPr>
          <p:nvPr>
            <p:ph type="body" idx="1"/>
          </p:nvPr>
        </p:nvSpPr>
        <p:spPr>
          <a:xfrm>
            <a:off x="457200" y="1064957"/>
            <a:ext cx="8229600" cy="4525963"/>
          </a:xfrm>
        </p:spPr>
        <p:txBody>
          <a:bodyPr/>
          <a:lstStyle/>
          <a:p>
            <a:pPr marL="203200" indent="0" algn="ctr">
              <a:buNone/>
            </a:pPr>
            <a:endParaRPr lang="en-US" sz="2800" b="1" i="1" dirty="0">
              <a:solidFill>
                <a:schemeClr val="accent2"/>
              </a:solidFill>
            </a:endParaRPr>
          </a:p>
          <a:p>
            <a:pPr marL="203200" indent="0" algn="ctr">
              <a:buNone/>
            </a:pPr>
            <a:r>
              <a:rPr lang="en-US" sz="2800" b="1" i="1" dirty="0">
                <a:solidFill>
                  <a:schemeClr val="accent2"/>
                </a:solidFill>
              </a:rPr>
              <a:t>Bank Details</a:t>
            </a:r>
          </a:p>
          <a:p>
            <a:pPr marL="203200" indent="0" algn="ctr">
              <a:buNone/>
            </a:pPr>
            <a:endParaRPr lang="en-US" sz="2800" b="1" i="1" dirty="0">
              <a:solidFill>
                <a:schemeClr val="accent2"/>
              </a:solidFill>
            </a:endParaRPr>
          </a:p>
          <a:p>
            <a:r>
              <a:rPr lang="en-US" sz="2000" dirty="0">
                <a:solidFill>
                  <a:schemeClr val="tx1"/>
                </a:solidFill>
                <a:latin typeface="Times New Roman" panose="02020603050405020304" pitchFamily="18" charset="0"/>
                <a:cs typeface="Times New Roman" panose="02020603050405020304" pitchFamily="18" charset="0"/>
              </a:rPr>
              <a:t>To credit your stipend, you need to fill in the below details and mail on (zalakmaheta@promactinfo.com) </a:t>
            </a:r>
          </a:p>
          <a:p>
            <a:r>
              <a:rPr lang="en-US" sz="2000" dirty="0">
                <a:solidFill>
                  <a:schemeClr val="tx1"/>
                </a:solidFill>
                <a:latin typeface="Times New Roman" panose="02020603050405020304" pitchFamily="18" charset="0"/>
                <a:cs typeface="Times New Roman" panose="02020603050405020304" pitchFamily="18" charset="0"/>
              </a:rPr>
              <a:t>Your Full name as per bank account</a:t>
            </a:r>
          </a:p>
          <a:p>
            <a:r>
              <a:rPr lang="en-US" sz="2000" dirty="0">
                <a:solidFill>
                  <a:schemeClr val="tx1"/>
                </a:solidFill>
                <a:latin typeface="Times New Roman" panose="02020603050405020304" pitchFamily="18" charset="0"/>
                <a:cs typeface="Times New Roman" panose="02020603050405020304" pitchFamily="18" charset="0"/>
              </a:rPr>
              <a:t>Bank Account Number</a:t>
            </a:r>
          </a:p>
          <a:p>
            <a:r>
              <a:rPr lang="en-US" sz="2000" dirty="0">
                <a:solidFill>
                  <a:schemeClr val="tx1"/>
                </a:solidFill>
                <a:latin typeface="Times New Roman" panose="02020603050405020304" pitchFamily="18" charset="0"/>
                <a:cs typeface="Times New Roman" panose="02020603050405020304" pitchFamily="18" charset="0"/>
              </a:rPr>
              <a:t>IFSC code</a:t>
            </a:r>
          </a:p>
          <a:p>
            <a:r>
              <a:rPr lang="en-US" sz="2000" dirty="0">
                <a:solidFill>
                  <a:schemeClr val="tx1"/>
                </a:solidFill>
                <a:latin typeface="Times New Roman" panose="02020603050405020304" pitchFamily="18" charset="0"/>
                <a:cs typeface="Times New Roman" panose="02020603050405020304" pitchFamily="18" charset="0"/>
              </a:rPr>
              <a:t>Bank Name</a:t>
            </a:r>
          </a:p>
          <a:p>
            <a:r>
              <a:rPr lang="en-US" sz="2000" dirty="0">
                <a:solidFill>
                  <a:schemeClr val="tx1"/>
                </a:solidFill>
                <a:latin typeface="Times New Roman" panose="02020603050405020304" pitchFamily="18" charset="0"/>
                <a:cs typeface="Times New Roman" panose="02020603050405020304" pitchFamily="18" charset="0"/>
              </a:rPr>
              <a:t>Branch Name</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Shape 113">
            <a:extLst>
              <a:ext uri="{FF2B5EF4-FFF2-40B4-BE49-F238E27FC236}">
                <a16:creationId xmlns:a16="http://schemas.microsoft.com/office/drawing/2014/main" id="{B1ED4AA7-5676-4217-8B9F-D3710E3F26CC}"/>
              </a:ext>
            </a:extLst>
          </p:cNvPr>
          <p:cNvPicPr preferRelativeResize="0"/>
          <p:nvPr/>
        </p:nvPicPr>
        <p:blipFill rotWithShape="1">
          <a:blip r:embed="rId2">
            <a:alphaModFix/>
          </a:blip>
          <a:srcRect/>
          <a:stretch/>
        </p:blipFill>
        <p:spPr>
          <a:xfrm>
            <a:off x="0" y="0"/>
            <a:ext cx="5562600" cy="114301"/>
          </a:xfrm>
          <a:prstGeom prst="rect">
            <a:avLst/>
          </a:prstGeom>
          <a:noFill/>
          <a:ln>
            <a:noFill/>
          </a:ln>
        </p:spPr>
      </p:pic>
      <p:pic>
        <p:nvPicPr>
          <p:cNvPr id="5" name="Shape 116">
            <a:extLst>
              <a:ext uri="{FF2B5EF4-FFF2-40B4-BE49-F238E27FC236}">
                <a16:creationId xmlns:a16="http://schemas.microsoft.com/office/drawing/2014/main" id="{75F82780-5864-4532-AC0C-86F97029297C}"/>
              </a:ext>
            </a:extLst>
          </p:cNvPr>
          <p:cNvPicPr preferRelativeResize="0"/>
          <p:nvPr/>
        </p:nvPicPr>
        <p:blipFill rotWithShape="1">
          <a:blip r:embed="rId3">
            <a:alphaModFix/>
          </a:blip>
          <a:srcRect/>
          <a:stretch/>
        </p:blipFill>
        <p:spPr>
          <a:xfrm>
            <a:off x="0" y="6477000"/>
            <a:ext cx="9144000" cy="381001"/>
          </a:xfrm>
          <a:prstGeom prst="rect">
            <a:avLst/>
          </a:prstGeom>
          <a:noFill/>
          <a:ln>
            <a:noFill/>
          </a:ln>
        </p:spPr>
      </p:pic>
      <p:pic>
        <p:nvPicPr>
          <p:cNvPr id="6" name="Shape 117" descr="D:\Logo - promact\Business Card Promact\Logo-White.png">
            <a:extLst>
              <a:ext uri="{FF2B5EF4-FFF2-40B4-BE49-F238E27FC236}">
                <a16:creationId xmlns:a16="http://schemas.microsoft.com/office/drawing/2014/main" id="{3BB1314C-ACAA-4B2A-B9E0-7E0603E1952C}"/>
              </a:ext>
            </a:extLst>
          </p:cNvPr>
          <p:cNvPicPr preferRelativeResize="0"/>
          <p:nvPr/>
        </p:nvPicPr>
        <p:blipFill rotWithShape="1">
          <a:blip r:embed="rId4">
            <a:alphaModFix/>
          </a:blip>
          <a:srcRect/>
          <a:stretch/>
        </p:blipFill>
        <p:spPr>
          <a:xfrm>
            <a:off x="240783" y="6553200"/>
            <a:ext cx="1588017" cy="204363"/>
          </a:xfrm>
          <a:prstGeom prst="rect">
            <a:avLst/>
          </a:prstGeom>
          <a:noFill/>
          <a:ln>
            <a:noFill/>
          </a:ln>
        </p:spPr>
      </p:pic>
      <p:sp>
        <p:nvSpPr>
          <p:cNvPr id="8" name="Shape 118">
            <a:extLst>
              <a:ext uri="{FF2B5EF4-FFF2-40B4-BE49-F238E27FC236}">
                <a16:creationId xmlns:a16="http://schemas.microsoft.com/office/drawing/2014/main" id="{7B5A106F-2A46-4A6E-846D-ACE36F4D7DF7}"/>
              </a:ext>
            </a:extLst>
          </p:cNvPr>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pic>
        <p:nvPicPr>
          <p:cNvPr id="9" name="Shape 115">
            <a:extLst>
              <a:ext uri="{FF2B5EF4-FFF2-40B4-BE49-F238E27FC236}">
                <a16:creationId xmlns:a16="http://schemas.microsoft.com/office/drawing/2014/main" id="{DFFB4F67-155C-4A8A-9D83-60608C2FE89B}"/>
              </a:ext>
            </a:extLst>
          </p:cNvPr>
          <p:cNvPicPr preferRelativeResize="0"/>
          <p:nvPr/>
        </p:nvPicPr>
        <p:blipFill rotWithShape="1">
          <a:blip r:embed="rId3">
            <a:alphaModFix/>
          </a:blip>
          <a:srcRect/>
          <a:stretch/>
        </p:blipFill>
        <p:spPr>
          <a:xfrm>
            <a:off x="5410200" y="0"/>
            <a:ext cx="3733800" cy="114301"/>
          </a:xfrm>
          <a:prstGeom prst="rect">
            <a:avLst/>
          </a:prstGeom>
          <a:noFill/>
          <a:ln>
            <a:noFill/>
          </a:ln>
        </p:spPr>
      </p:pic>
      <p:pic>
        <p:nvPicPr>
          <p:cNvPr id="11" name="Shape 114" descr="D:\Logo - promact\Business Card Promact\Ring.png">
            <a:extLst>
              <a:ext uri="{FF2B5EF4-FFF2-40B4-BE49-F238E27FC236}">
                <a16:creationId xmlns:a16="http://schemas.microsoft.com/office/drawing/2014/main" id="{20168AE3-D20A-4709-8E26-1A3AC059051C}"/>
              </a:ext>
            </a:extLst>
          </p:cNvPr>
          <p:cNvPicPr preferRelativeResize="0"/>
          <p:nvPr/>
        </p:nvPicPr>
        <p:blipFill rotWithShape="1">
          <a:blip r:embed="rId5">
            <a:alphaModFix/>
          </a:blip>
          <a:srcRect/>
          <a:stretch/>
        </p:blipFill>
        <p:spPr>
          <a:xfrm>
            <a:off x="969748" y="477125"/>
            <a:ext cx="602974" cy="587832"/>
          </a:xfrm>
          <a:prstGeom prst="rect">
            <a:avLst/>
          </a:prstGeom>
          <a:noFill/>
          <a:ln>
            <a:noFill/>
          </a:ln>
        </p:spPr>
      </p:pic>
    </p:spTree>
    <p:extLst>
      <p:ext uri="{BB962C8B-B14F-4D97-AF65-F5344CB8AC3E}">
        <p14:creationId xmlns:p14="http://schemas.microsoft.com/office/powerpoint/2010/main" val="168371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DCA0-ABF9-4A50-9C3E-00D8AA8FD7FA}"/>
              </a:ext>
            </a:extLst>
          </p:cNvPr>
          <p:cNvSpPr>
            <a:spLocks noGrp="1"/>
          </p:cNvSpPr>
          <p:nvPr>
            <p:ph type="title"/>
          </p:nvPr>
        </p:nvSpPr>
        <p:spPr>
          <a:xfrm>
            <a:off x="629478" y="354150"/>
            <a:ext cx="8229600" cy="1143000"/>
          </a:xfrm>
        </p:spPr>
        <p:txBody>
          <a:bodyPr/>
          <a:lstStyle/>
          <a:p>
            <a:pPr algn="l"/>
            <a:r>
              <a:rPr lang="en-US" sz="2800" b="1" dirty="0">
                <a:solidFill>
                  <a:schemeClr val="accent2">
                    <a:lumMod val="75000"/>
                  </a:schemeClr>
                </a:solidFill>
              </a:rPr>
              <a:t>Write your suggestion here</a:t>
            </a:r>
            <a:endParaRPr lang="en-IN" sz="2800" b="1" dirty="0">
              <a:solidFill>
                <a:schemeClr val="accent2">
                  <a:lumMod val="75000"/>
                </a:schemeClr>
              </a:solidFill>
            </a:endParaRPr>
          </a:p>
        </p:txBody>
      </p:sp>
      <p:sp>
        <p:nvSpPr>
          <p:cNvPr id="3" name="Text Placeholder 2">
            <a:extLst>
              <a:ext uri="{FF2B5EF4-FFF2-40B4-BE49-F238E27FC236}">
                <a16:creationId xmlns:a16="http://schemas.microsoft.com/office/drawing/2014/main" id="{492A7DF6-11B2-4B1E-93A0-D02A5B6DB852}"/>
              </a:ext>
            </a:extLst>
          </p:cNvPr>
          <p:cNvSpPr>
            <a:spLocks noGrp="1"/>
          </p:cNvSpPr>
          <p:nvPr>
            <p:ph type="body" idx="1"/>
          </p:nvPr>
        </p:nvSpPr>
        <p:spPr/>
        <p:txBody>
          <a:bodyPr/>
          <a:lstStyle/>
          <a:p>
            <a:pPr marL="203200" indent="0">
              <a:buNone/>
            </a:pPr>
            <a:r>
              <a:rPr lang="en-IN" dirty="0">
                <a:hlinkClick r:id="rId2"/>
              </a:rPr>
              <a:t>https://goo.gl/forms/undlINiGbhkujNM12</a:t>
            </a:r>
            <a:endParaRPr lang="en-IN" dirty="0"/>
          </a:p>
          <a:p>
            <a:pPr marL="203200" indent="0">
              <a:buNone/>
            </a:pPr>
            <a:endParaRPr lang="en-IN" dirty="0"/>
          </a:p>
        </p:txBody>
      </p:sp>
    </p:spTree>
    <p:extLst>
      <p:ext uri="{BB962C8B-B14F-4D97-AF65-F5344CB8AC3E}">
        <p14:creationId xmlns:p14="http://schemas.microsoft.com/office/powerpoint/2010/main" val="3198323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188507" y="178728"/>
            <a:ext cx="7650693" cy="585048"/>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Font typeface="Calibri"/>
              <a:buNone/>
            </a:pPr>
            <a:r>
              <a:rPr lang="en-US" sz="4400" b="1" i="0" u="none" strike="noStrike" cap="none" dirty="0">
                <a:solidFill>
                  <a:schemeClr val="dk1"/>
                </a:solidFill>
                <a:latin typeface="Calibri"/>
                <a:ea typeface="Calibri"/>
                <a:cs typeface="Calibri"/>
                <a:sym typeface="Calibri"/>
              </a:rPr>
              <a:t>Promact Infotech Pvt Ltd</a:t>
            </a:r>
          </a:p>
        </p:txBody>
      </p:sp>
      <p:pic>
        <p:nvPicPr>
          <p:cNvPr id="113" name="Shape 113"/>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14" name="Shape 114" descr="D:\Logo - promact\Business Card Promact\Ring.png"/>
          <p:cNvPicPr preferRelativeResize="0"/>
          <p:nvPr/>
        </p:nvPicPr>
        <p:blipFill rotWithShape="1">
          <a:blip r:embed="rId4">
            <a:alphaModFix/>
          </a:blip>
          <a:srcRect/>
          <a:stretch/>
        </p:blipFill>
        <p:spPr>
          <a:xfrm>
            <a:off x="585533" y="128807"/>
            <a:ext cx="602974" cy="587832"/>
          </a:xfrm>
          <a:prstGeom prst="rect">
            <a:avLst/>
          </a:prstGeom>
          <a:noFill/>
          <a:ln>
            <a:noFill/>
          </a:ln>
        </p:spPr>
      </p:pic>
      <p:pic>
        <p:nvPicPr>
          <p:cNvPr id="115" name="Shape 115"/>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16" name="Shape 116"/>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17" name="Shape 117"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18" name="Shape 118"/>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sp>
        <p:nvSpPr>
          <p:cNvPr id="119" name="Shape 119"/>
          <p:cNvSpPr txBox="1">
            <a:spLocks noGrp="1"/>
          </p:cNvSpPr>
          <p:nvPr>
            <p:ph type="body" idx="1"/>
          </p:nvPr>
        </p:nvSpPr>
        <p:spPr>
          <a:xfrm>
            <a:off x="457200" y="791092"/>
            <a:ext cx="8229600" cy="5638771"/>
          </a:xfrm>
          <a:prstGeom prst="rect">
            <a:avLst/>
          </a:prstGeom>
          <a:noFill/>
          <a:ln>
            <a:noFill/>
          </a:ln>
        </p:spPr>
        <p:txBody>
          <a:bodyPr wrap="square" lIns="91425" tIns="45700" rIns="91425" bIns="45700" anchor="t" anchorCtr="0">
            <a:noAutofit/>
          </a:bodyPr>
          <a:lstStyle/>
          <a:p>
            <a:pPr marL="0" marR="0" lvl="0" indent="0" algn="l" rtl="0">
              <a:spcBef>
                <a:spcPts val="640"/>
              </a:spcBef>
              <a:buClr>
                <a:schemeClr val="dk1"/>
              </a:buClr>
              <a:buNone/>
            </a:pPr>
            <a:endParaRPr lang="en-IN" sz="1800" b="1" dirty="0">
              <a:latin typeface="Times New Roman" panose="02020603050405020304" pitchFamily="18" charset="0"/>
              <a:cs typeface="Times New Roman" panose="02020603050405020304" pitchFamily="18" charset="0"/>
            </a:endParaRPr>
          </a:p>
          <a:p>
            <a:pPr marL="0" marR="0" lvl="0" indent="0" algn="l" rtl="0">
              <a:spcBef>
                <a:spcPts val="640"/>
              </a:spcBef>
              <a:buClr>
                <a:schemeClr val="dk1"/>
              </a:buClr>
              <a:buNone/>
            </a:pPr>
            <a:endParaRPr lang="en-IN" sz="1800" dirty="0">
              <a:solidFill>
                <a:srgbClr val="3D3D3D"/>
              </a:solidFill>
            </a:endParaRPr>
          </a:p>
          <a:p>
            <a:pPr marL="0" marR="0" lvl="0" indent="0" algn="l" rtl="0">
              <a:spcBef>
                <a:spcPts val="640"/>
              </a:spcBef>
              <a:buClr>
                <a:schemeClr val="dk1"/>
              </a:buClr>
              <a:buNone/>
            </a:pPr>
            <a:endParaRPr lang="en-IN" sz="1800" b="0" i="0" u="none" strike="noStrike" cap="none" dirty="0">
              <a:solidFill>
                <a:srgbClr val="3D3D3D"/>
              </a:solidFill>
              <a:latin typeface="Calibri"/>
              <a:ea typeface="Calibri"/>
              <a:cs typeface="Calibri"/>
              <a:sym typeface="Calibri"/>
            </a:endParaRPr>
          </a:p>
          <a:p>
            <a:pPr marR="0" lvl="0" indent="-342900" algn="l" rtl="0">
              <a:spcBef>
                <a:spcPts val="640"/>
              </a:spcBef>
              <a:buClr>
                <a:schemeClr val="dk1"/>
              </a:buClr>
              <a:buFont typeface="+mj-lt"/>
              <a:buAutoNum type="arabicPeriod"/>
            </a:pPr>
            <a:endParaRPr sz="1800" b="0" i="0" u="none" strike="noStrike" cap="none" dirty="0">
              <a:solidFill>
                <a:srgbClr val="3D3D3D"/>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AF53931-1D20-495E-A66A-4EC1B61A424C}"/>
              </a:ext>
            </a:extLst>
          </p:cNvPr>
          <p:cNvPicPr>
            <a:picLocks noChangeAspect="1"/>
          </p:cNvPicPr>
          <p:nvPr/>
        </p:nvPicPr>
        <p:blipFill>
          <a:blip r:embed="rId7"/>
          <a:stretch>
            <a:fillRect/>
          </a:stretch>
        </p:blipFill>
        <p:spPr>
          <a:xfrm>
            <a:off x="887020" y="1020142"/>
            <a:ext cx="6705600" cy="2518188"/>
          </a:xfrm>
          <a:prstGeom prst="rect">
            <a:avLst/>
          </a:prstGeom>
        </p:spPr>
      </p:pic>
      <p:sp>
        <p:nvSpPr>
          <p:cNvPr id="3" name="Rectangle 2">
            <a:extLst>
              <a:ext uri="{FF2B5EF4-FFF2-40B4-BE49-F238E27FC236}">
                <a16:creationId xmlns:a16="http://schemas.microsoft.com/office/drawing/2014/main" id="{6734463D-5D35-4D58-BFBC-75DCC6DA7862}"/>
              </a:ext>
            </a:extLst>
          </p:cNvPr>
          <p:cNvSpPr/>
          <p:nvPr/>
        </p:nvSpPr>
        <p:spPr>
          <a:xfrm>
            <a:off x="1188507" y="4614764"/>
            <a:ext cx="5440017" cy="1292662"/>
          </a:xfrm>
          <a:prstGeom prst="rect">
            <a:avLst/>
          </a:prstGeom>
        </p:spPr>
        <p:txBody>
          <a:bodyPr wrap="square">
            <a:spAutoFit/>
          </a:bodyPr>
          <a:lstStyle/>
          <a:p>
            <a:r>
              <a:rPr lang="en-IN" sz="2400" b="1" dirty="0">
                <a:solidFill>
                  <a:srgbClr val="7030A0"/>
                </a:solidFill>
                <a:latin typeface="Times New Roman" panose="02020603050405020304" pitchFamily="18" charset="0"/>
                <a:cs typeface="Times New Roman" panose="02020603050405020304" pitchFamily="18" charset="0"/>
              </a:rPr>
              <a:t>Feel</a:t>
            </a:r>
            <a:r>
              <a:rPr lang="en-IN" sz="1800" b="1" dirty="0">
                <a:solidFill>
                  <a:srgbClr val="7030A0"/>
                </a:solidFill>
                <a:latin typeface="Times New Roman" panose="02020603050405020304" pitchFamily="18" charset="0"/>
                <a:cs typeface="Times New Roman" panose="02020603050405020304" pitchFamily="18" charset="0"/>
              </a:rPr>
              <a:t> free to ask any doubts to HR</a:t>
            </a:r>
          </a:p>
          <a:p>
            <a:endParaRPr lang="en-IN" sz="1800" b="1" dirty="0">
              <a:solidFill>
                <a:srgbClr val="7030A0"/>
              </a:solidFill>
              <a:latin typeface="Times New Roman" panose="02020603050405020304" pitchFamily="18" charset="0"/>
              <a:cs typeface="Times New Roman" panose="02020603050405020304" pitchFamily="18" charset="0"/>
            </a:endParaRPr>
          </a:p>
          <a:p>
            <a:r>
              <a:rPr lang="en-IN" sz="1800" b="1" dirty="0">
                <a:solidFill>
                  <a:srgbClr val="7030A0"/>
                </a:solidFill>
                <a:latin typeface="Times New Roman" panose="02020603050405020304" pitchFamily="18" charset="0"/>
                <a:cs typeface="Times New Roman" panose="02020603050405020304" pitchFamily="18" charset="0"/>
              </a:rPr>
              <a:t>We wish you happy and energetic first day in Promact</a:t>
            </a:r>
          </a:p>
        </p:txBody>
      </p:sp>
    </p:spTree>
    <p:extLst>
      <p:ext uri="{BB962C8B-B14F-4D97-AF65-F5344CB8AC3E}">
        <p14:creationId xmlns:p14="http://schemas.microsoft.com/office/powerpoint/2010/main" val="243243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036106" y="274639"/>
            <a:ext cx="7650693" cy="729384"/>
          </a:xfrm>
          <a:prstGeom prst="rect">
            <a:avLst/>
          </a:prstGeom>
          <a:noFill/>
          <a:ln>
            <a:noFill/>
          </a:ln>
        </p:spPr>
        <p:txBody>
          <a:bodyPr wrap="square" lIns="91425" tIns="45700" rIns="91425" bIns="45700" anchor="ctr" anchorCtr="0">
            <a:noAutofit/>
          </a:bodyPr>
          <a:lstStyle/>
          <a:p>
            <a:pPr lvl="0">
              <a:lnSpc>
                <a:spcPct val="90000"/>
              </a:lnSpc>
            </a:pPr>
            <a:r>
              <a:rPr lang="en-US" b="1" dirty="0"/>
              <a:t>Promact Infotech Pvt Ltd</a:t>
            </a:r>
            <a:endParaRPr lang="en-US" sz="4400" b="1" i="0" u="none" strike="noStrike" cap="none" dirty="0">
              <a:solidFill>
                <a:schemeClr val="dk1"/>
              </a:solidFill>
              <a:latin typeface="Calibri"/>
              <a:ea typeface="Calibri"/>
              <a:cs typeface="Calibri"/>
              <a:sym typeface="Calibri"/>
            </a:endParaRPr>
          </a:p>
        </p:txBody>
      </p:sp>
      <p:pic>
        <p:nvPicPr>
          <p:cNvPr id="100" name="Shape 100"/>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01" name="Shape 101" descr="D:\Logo - promact\Business Card Promact\Ring.png"/>
          <p:cNvPicPr preferRelativeResize="0"/>
          <p:nvPr/>
        </p:nvPicPr>
        <p:blipFill rotWithShape="1">
          <a:blip r:embed="rId4">
            <a:alphaModFix/>
          </a:blip>
          <a:srcRect/>
          <a:stretch/>
        </p:blipFill>
        <p:spPr>
          <a:xfrm>
            <a:off x="1097493" y="274639"/>
            <a:ext cx="731307" cy="664093"/>
          </a:xfrm>
          <a:prstGeom prst="rect">
            <a:avLst/>
          </a:prstGeom>
          <a:noFill/>
          <a:ln>
            <a:noFill/>
          </a:ln>
        </p:spPr>
      </p:pic>
      <p:pic>
        <p:nvPicPr>
          <p:cNvPr id="102" name="Shape 102"/>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03" name="Shape 103"/>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04" name="Shape 104"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05" name="Shape 105"/>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dirty="0">
                <a:solidFill>
                  <a:schemeClr val="lt1"/>
                </a:solidFill>
                <a:latin typeface="Calibri"/>
                <a:ea typeface="Calibri"/>
                <a:cs typeface="Calibri"/>
                <a:sym typeface="Calibri"/>
              </a:rPr>
              <a:t>© Copyright Promact Infotech Pvt. Ltd.</a:t>
            </a:r>
          </a:p>
        </p:txBody>
      </p:sp>
      <p:sp>
        <p:nvSpPr>
          <p:cNvPr id="106" name="Shape 106"/>
          <p:cNvSpPr txBox="1">
            <a:spLocks noGrp="1"/>
          </p:cNvSpPr>
          <p:nvPr>
            <p:ph type="body" idx="1"/>
          </p:nvPr>
        </p:nvSpPr>
        <p:spPr>
          <a:xfrm>
            <a:off x="457199" y="1097797"/>
            <a:ext cx="8229600" cy="5437830"/>
          </a:xfrm>
          <a:prstGeom prst="rect">
            <a:avLst/>
          </a:prstGeom>
          <a:noFill/>
          <a:ln>
            <a:noFill/>
          </a:ln>
        </p:spPr>
        <p:txBody>
          <a:bodyPr wrap="square" lIns="91425" tIns="45700" rIns="91425" bIns="45700" anchor="t" anchorCtr="0">
            <a:noAutofit/>
          </a:bodyPr>
          <a:lstStyle/>
          <a:p>
            <a:pPr marL="0" marR="0" lvl="0" indent="0" algn="ctr" rtl="0">
              <a:lnSpc>
                <a:spcPct val="80000"/>
              </a:lnSpc>
              <a:spcBef>
                <a:spcPts val="456"/>
              </a:spcBef>
              <a:spcAft>
                <a:spcPts val="0"/>
              </a:spcAft>
              <a:buClr>
                <a:schemeClr val="dk1"/>
              </a:buClr>
              <a:buSzPts val="2280"/>
              <a:buNone/>
            </a:pPr>
            <a:r>
              <a:rPr lang="en-US" sz="2800" b="1" i="1" dirty="0">
                <a:solidFill>
                  <a:schemeClr val="accent2"/>
                </a:solidFill>
              </a:rPr>
              <a:t>Step 1 – Login Credentials</a:t>
            </a:r>
          </a:p>
          <a:p>
            <a:pPr marL="0" marR="0" lvl="0" indent="0" rtl="0">
              <a:lnSpc>
                <a:spcPct val="80000"/>
              </a:lnSpc>
              <a:spcBef>
                <a:spcPts val="456"/>
              </a:spcBef>
              <a:spcAft>
                <a:spcPts val="0"/>
              </a:spcAft>
              <a:buClr>
                <a:schemeClr val="dk1"/>
              </a:buClr>
              <a:buSzPts val="2280"/>
              <a:buNone/>
            </a:pPr>
            <a:endParaRPr lang="en-US" sz="2280" b="1" dirty="0">
              <a:solidFill>
                <a:srgbClr val="002060"/>
              </a:solidFill>
            </a:endParaRPr>
          </a:p>
          <a:p>
            <a:pPr marL="0" marR="0" lvl="0" indent="0" rtl="0">
              <a:lnSpc>
                <a:spcPct val="80000"/>
              </a:lnSpc>
              <a:spcBef>
                <a:spcPts val="456"/>
              </a:spcBef>
              <a:spcAft>
                <a:spcPts val="0"/>
              </a:spcAft>
              <a:buClr>
                <a:schemeClr val="dk1"/>
              </a:buClr>
              <a:buSzPts val="2280"/>
              <a:buNone/>
            </a:pPr>
            <a:endParaRPr lang="en-US" sz="2280" b="1" dirty="0">
              <a:solidFill>
                <a:srgbClr val="002060"/>
              </a:solidFill>
            </a:endParaRPr>
          </a:p>
          <a:p>
            <a:pPr marR="0" lvl="0" indent="-342900" rtl="0">
              <a:lnSpc>
                <a:spcPct val="80000"/>
              </a:lnSpc>
              <a:spcBef>
                <a:spcPts val="456"/>
              </a:spcBef>
              <a:spcAft>
                <a:spcPts val="0"/>
              </a:spcAft>
              <a:buClr>
                <a:schemeClr val="dk1"/>
              </a:buClr>
              <a:buSzPts val="2280"/>
              <a:buFont typeface="Wingdings" panose="05000000000000000000" pitchFamily="2" charset="2"/>
              <a:buChar char="q"/>
            </a:pPr>
            <a:r>
              <a:rPr lang="en-US" sz="1800" b="1" dirty="0">
                <a:solidFill>
                  <a:srgbClr val="002060"/>
                </a:solidFill>
                <a:latin typeface="Times New Roman" panose="02020603050405020304" pitchFamily="18" charset="0"/>
                <a:cs typeface="Times New Roman" panose="02020603050405020304" pitchFamily="18" charset="0"/>
              </a:rPr>
              <a:t>PC Login details:</a:t>
            </a:r>
          </a:p>
          <a:p>
            <a:pPr marR="0" lvl="0" indent="-342900" rtl="0">
              <a:lnSpc>
                <a:spcPct val="80000"/>
              </a:lnSpc>
              <a:spcBef>
                <a:spcPts val="456"/>
              </a:spcBef>
              <a:spcAft>
                <a:spcPts val="0"/>
              </a:spcAft>
              <a:buClr>
                <a:schemeClr val="dk1"/>
              </a:buClr>
              <a:buSzPts val="2280"/>
              <a:buFont typeface="Wingdings" panose="05000000000000000000" pitchFamily="2" charset="2"/>
              <a:buChar char="§"/>
            </a:pPr>
            <a:endParaRPr lang="en-US" sz="1800" b="1" dirty="0">
              <a:latin typeface="Times New Roman" panose="02020603050405020304" pitchFamily="18" charset="0"/>
              <a:cs typeface="Times New Roman" panose="02020603050405020304" pitchFamily="18" charset="0"/>
            </a:endParaRPr>
          </a:p>
          <a:p>
            <a:pPr lvl="0" indent="-342900">
              <a:lnSpc>
                <a:spcPct val="80000"/>
              </a:lnSpc>
              <a:spcBef>
                <a:spcPts val="456"/>
              </a:spcBef>
              <a:buSzPts val="228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User Name – </a:t>
            </a:r>
            <a:r>
              <a:rPr lang="en-US" sz="1800" b="1" dirty="0" err="1" smtClean="0">
                <a:latin typeface="Times New Roman" panose="02020603050405020304" pitchFamily="18" charset="0"/>
                <a:cs typeface="Times New Roman" panose="02020603050405020304" pitchFamily="18" charset="0"/>
              </a:rPr>
              <a:t>Promact</a:t>
            </a:r>
            <a:r>
              <a:rPr lang="en-US" sz="1800" b="1" dirty="0" smtClean="0">
                <a:latin typeface="Times New Roman" panose="02020603050405020304" pitchFamily="18" charset="0"/>
                <a:cs typeface="Times New Roman" panose="02020603050405020304" pitchFamily="18" charset="0"/>
              </a:rPr>
              <a:t>\</a:t>
            </a:r>
            <a:r>
              <a:rPr lang="en-US" sz="1800" b="1" dirty="0" err="1" smtClean="0">
                <a:latin typeface="Times New Roman" panose="02020603050405020304" pitchFamily="18" charset="0"/>
                <a:cs typeface="Times New Roman" panose="02020603050405020304" pitchFamily="18" charset="0"/>
              </a:rPr>
              <a:t>sreeparna</a:t>
            </a:r>
            <a:endParaRPr lang="en-US" sz="1800" b="1" dirty="0">
              <a:latin typeface="Times New Roman" panose="02020603050405020304" pitchFamily="18" charset="0"/>
              <a:cs typeface="Times New Roman" panose="02020603050405020304" pitchFamily="18" charset="0"/>
            </a:endParaRPr>
          </a:p>
          <a:p>
            <a:pPr lvl="0" indent="-342900">
              <a:lnSpc>
                <a:spcPct val="80000"/>
              </a:lnSpc>
              <a:spcBef>
                <a:spcPts val="456"/>
              </a:spcBef>
              <a:buSzPts val="2280"/>
              <a:buFont typeface="Wingdings" panose="05000000000000000000" pitchFamily="2" charset="2"/>
              <a:buChar char="§"/>
            </a:pP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Calibri"/>
              </a:rPr>
              <a:t>Password – </a:t>
            </a:r>
            <a:r>
              <a:rPr lang="en-US" sz="1800" b="1" i="0" u="none" strike="noStrike" cap="none" dirty="0" smtClean="0">
                <a:solidFill>
                  <a:schemeClr val="dk1"/>
                </a:solidFill>
                <a:latin typeface="Times New Roman" panose="02020603050405020304" pitchFamily="18" charset="0"/>
                <a:cs typeface="Times New Roman" panose="02020603050405020304" pitchFamily="18" charset="0"/>
                <a:sym typeface="Calibri"/>
              </a:rPr>
              <a:t>Promact2019</a:t>
            </a:r>
            <a:endParaRPr lang="en-US" sz="1800" b="1" i="0" u="none" strike="noStrike" cap="none" dirty="0">
              <a:solidFill>
                <a:schemeClr val="dk1"/>
              </a:solidFill>
              <a:latin typeface="Times New Roman" panose="02020603050405020304" pitchFamily="18" charset="0"/>
              <a:cs typeface="Times New Roman" panose="02020603050405020304" pitchFamily="18" charset="0"/>
              <a:sym typeface="Calibri"/>
            </a:endParaRPr>
          </a:p>
          <a:p>
            <a:pPr marL="0" marR="0" lvl="0" indent="0" rtl="0">
              <a:lnSpc>
                <a:spcPct val="80000"/>
              </a:lnSpc>
              <a:spcBef>
                <a:spcPts val="456"/>
              </a:spcBef>
              <a:spcAft>
                <a:spcPts val="0"/>
              </a:spcAft>
              <a:buClr>
                <a:schemeClr val="dk1"/>
              </a:buClr>
              <a:buSzPts val="2280"/>
              <a:buNone/>
            </a:pPr>
            <a:endParaRPr lang="en-US" sz="1800" b="1" dirty="0">
              <a:latin typeface="Times New Roman" panose="02020603050405020304" pitchFamily="18" charset="0"/>
              <a:cs typeface="Times New Roman" panose="02020603050405020304" pitchFamily="18" charset="0"/>
            </a:endParaRPr>
          </a:p>
          <a:p>
            <a:pPr marL="0" marR="0" lvl="0" indent="0" rtl="0">
              <a:lnSpc>
                <a:spcPct val="80000"/>
              </a:lnSpc>
              <a:spcBef>
                <a:spcPts val="456"/>
              </a:spcBef>
              <a:spcAft>
                <a:spcPts val="0"/>
              </a:spcAft>
              <a:buClr>
                <a:schemeClr val="dk1"/>
              </a:buClr>
              <a:buSzPts val="2280"/>
              <a:buNone/>
            </a:pPr>
            <a:endParaRPr lang="en-US" sz="1800" b="1" dirty="0">
              <a:latin typeface="Times New Roman" panose="02020603050405020304" pitchFamily="18" charset="0"/>
              <a:cs typeface="Times New Roman" panose="02020603050405020304" pitchFamily="18" charset="0"/>
            </a:endParaRPr>
          </a:p>
          <a:p>
            <a:pPr marL="0" marR="0" lvl="0" indent="0" rtl="0">
              <a:lnSpc>
                <a:spcPct val="80000"/>
              </a:lnSpc>
              <a:spcBef>
                <a:spcPts val="456"/>
              </a:spcBef>
              <a:spcAft>
                <a:spcPts val="0"/>
              </a:spcAft>
              <a:buClr>
                <a:schemeClr val="dk1"/>
              </a:buClr>
              <a:buSzPts val="2280"/>
              <a:buNone/>
            </a:pPr>
            <a:endParaRPr lang="en-US" sz="1800" b="1" dirty="0">
              <a:latin typeface="Times New Roman" panose="02020603050405020304" pitchFamily="18" charset="0"/>
              <a:cs typeface="Times New Roman" panose="02020603050405020304" pitchFamily="18" charset="0"/>
            </a:endParaRPr>
          </a:p>
          <a:p>
            <a:pPr marR="0" lvl="0" indent="-342900" rtl="0">
              <a:lnSpc>
                <a:spcPct val="80000"/>
              </a:lnSpc>
              <a:spcBef>
                <a:spcPts val="456"/>
              </a:spcBef>
              <a:spcAft>
                <a:spcPts val="0"/>
              </a:spcAft>
              <a:buClr>
                <a:schemeClr val="dk1"/>
              </a:buClr>
              <a:buSzPts val="2280"/>
              <a:buFont typeface="Wingdings" panose="05000000000000000000" pitchFamily="2" charset="2"/>
              <a:buChar char="q"/>
            </a:pPr>
            <a:r>
              <a:rPr lang="en-US" sz="1800" b="1" dirty="0">
                <a:solidFill>
                  <a:srgbClr val="002060"/>
                </a:solidFill>
                <a:latin typeface="Times New Roman" panose="02020603050405020304" pitchFamily="18" charset="0"/>
                <a:cs typeface="Times New Roman" panose="02020603050405020304" pitchFamily="18" charset="0"/>
              </a:rPr>
              <a:t>Thunderbird</a:t>
            </a:r>
            <a:r>
              <a:rPr lang="en-US" sz="1800" b="1" i="0" u="none" strike="noStrike" cap="none" dirty="0">
                <a:solidFill>
                  <a:srgbClr val="002060"/>
                </a:solidFill>
                <a:latin typeface="Times New Roman" panose="02020603050405020304" pitchFamily="18" charset="0"/>
                <a:cs typeface="Times New Roman" panose="02020603050405020304" pitchFamily="18" charset="0"/>
                <a:sym typeface="Calibri"/>
              </a:rPr>
              <a:t> Email Login details:</a:t>
            </a:r>
          </a:p>
          <a:p>
            <a:pPr marL="0" marR="0" lvl="0" indent="0" rtl="0">
              <a:lnSpc>
                <a:spcPct val="80000"/>
              </a:lnSpc>
              <a:spcBef>
                <a:spcPts val="456"/>
              </a:spcBef>
              <a:spcAft>
                <a:spcPts val="0"/>
              </a:spcAft>
              <a:buClr>
                <a:schemeClr val="dk1"/>
              </a:buClr>
              <a:buSzPts val="2280"/>
              <a:buNone/>
            </a:pPr>
            <a:endParaRPr lang="en-US" sz="1800" b="1" dirty="0">
              <a:solidFill>
                <a:srgbClr val="002060"/>
              </a:solidFill>
              <a:latin typeface="Times New Roman" panose="02020603050405020304" pitchFamily="18" charset="0"/>
              <a:cs typeface="Times New Roman" panose="02020603050405020304" pitchFamily="18" charset="0"/>
            </a:endParaRPr>
          </a:p>
          <a:p>
            <a:pPr marL="285750" marR="0" lvl="0" indent="-285750" rtl="0">
              <a:lnSpc>
                <a:spcPct val="80000"/>
              </a:lnSpc>
              <a:spcBef>
                <a:spcPts val="456"/>
              </a:spcBef>
              <a:spcAft>
                <a:spcPts val="0"/>
              </a:spcAft>
              <a:buClr>
                <a:schemeClr val="dk1"/>
              </a:buClr>
              <a:buSzPts val="2280"/>
              <a:buFont typeface="Wingdings" panose="05000000000000000000" pitchFamily="2" charset="2"/>
              <a:buChar char="§"/>
            </a:pPr>
            <a:r>
              <a:rPr lang="en-US" sz="1800" b="1" i="0" u="none" strike="noStrike" cap="none" dirty="0">
                <a:solidFill>
                  <a:schemeClr val="tx1"/>
                </a:solidFill>
                <a:latin typeface="Times New Roman" panose="02020603050405020304" pitchFamily="18" charset="0"/>
                <a:cs typeface="Times New Roman" panose="02020603050405020304" pitchFamily="18" charset="0"/>
                <a:sym typeface="Calibri"/>
              </a:rPr>
              <a:t>Email Id: </a:t>
            </a:r>
            <a:r>
              <a:rPr lang="en-US" sz="1800" b="1" i="0" u="none" strike="noStrike" cap="none" dirty="0" smtClean="0">
                <a:solidFill>
                  <a:schemeClr val="tx1"/>
                </a:solidFill>
                <a:latin typeface="Times New Roman" panose="02020603050405020304" pitchFamily="18" charset="0"/>
                <a:cs typeface="Times New Roman" panose="02020603050405020304" pitchFamily="18" charset="0"/>
                <a:sym typeface="Calibri"/>
                <a:hlinkClick r:id="rId7"/>
              </a:rPr>
              <a:t>Sreeparna@promactinfo.com</a:t>
            </a:r>
            <a:r>
              <a:rPr lang="en-US" sz="1800" b="1" i="0" u="none" strike="noStrike" cap="none" dirty="0" smtClean="0">
                <a:solidFill>
                  <a:schemeClr val="tx1"/>
                </a:solidFill>
                <a:latin typeface="Times New Roman" panose="02020603050405020304" pitchFamily="18" charset="0"/>
                <a:cs typeface="Times New Roman" panose="02020603050405020304" pitchFamily="18" charset="0"/>
                <a:sym typeface="Calibri"/>
              </a:rPr>
              <a:t>	</a:t>
            </a:r>
            <a:endParaRPr lang="en-US" sz="1800" b="1" i="0" u="none" strike="noStrike" cap="none" dirty="0">
              <a:solidFill>
                <a:schemeClr val="tx1"/>
              </a:solidFill>
              <a:latin typeface="Times New Roman" panose="02020603050405020304" pitchFamily="18" charset="0"/>
              <a:cs typeface="Times New Roman" panose="02020603050405020304" pitchFamily="18" charset="0"/>
              <a:sym typeface="Calibri"/>
            </a:endParaRPr>
          </a:p>
          <a:p>
            <a:pPr marL="285750" lvl="0" indent="-285750">
              <a:lnSpc>
                <a:spcPct val="80000"/>
              </a:lnSpc>
              <a:spcBef>
                <a:spcPts val="456"/>
              </a:spcBef>
              <a:buSzPts val="2280"/>
              <a:buFont typeface="Wingdings" panose="05000000000000000000" pitchFamily="2" charset="2"/>
              <a:buChar char="§"/>
            </a:pPr>
            <a:r>
              <a:rPr lang="en-US" sz="1800" b="1">
                <a:solidFill>
                  <a:schemeClr val="tx1"/>
                </a:solidFill>
                <a:latin typeface="Times New Roman" panose="02020603050405020304" pitchFamily="18" charset="0"/>
                <a:cs typeface="Times New Roman" panose="02020603050405020304" pitchFamily="18" charset="0"/>
              </a:rPr>
              <a:t>Password: P8@ydw00</a:t>
            </a:r>
            <a:endParaRPr lang="en-US" sz="1800" b="1" i="0" u="none" strike="noStrike" cap="none" dirty="0">
              <a:solidFill>
                <a:schemeClr val="tx1"/>
              </a:solidFill>
              <a:latin typeface="Times New Roman" panose="02020603050405020304" pitchFamily="18" charset="0"/>
              <a:cs typeface="Times New Roman" panose="02020603050405020304" pitchFamily="18" charset="0"/>
              <a:sym typeface="Calibri"/>
            </a:endParaRPr>
          </a:p>
          <a:p>
            <a:pPr marL="0" lvl="0" indent="0">
              <a:lnSpc>
                <a:spcPct val="80000"/>
              </a:lnSpc>
              <a:spcBef>
                <a:spcPts val="456"/>
              </a:spcBef>
              <a:buSzPts val="2280"/>
              <a:buNone/>
            </a:pPr>
            <a:endParaRPr lang="en-US" sz="1800" b="1" dirty="0">
              <a:solidFill>
                <a:srgbClr val="002060"/>
              </a:solidFill>
              <a:latin typeface="Times New Roman" panose="02020603050405020304" pitchFamily="18" charset="0"/>
              <a:cs typeface="Times New Roman" panose="02020603050405020304" pitchFamily="18" charset="0"/>
            </a:endParaRPr>
          </a:p>
          <a:p>
            <a:pPr marL="0" marR="0" lvl="0" indent="0" rtl="0">
              <a:lnSpc>
                <a:spcPct val="80000"/>
              </a:lnSpc>
              <a:spcBef>
                <a:spcPts val="304"/>
              </a:spcBef>
              <a:buClr>
                <a:schemeClr val="dk1"/>
              </a:buClr>
              <a:buNone/>
            </a:pPr>
            <a:endParaRPr sz="1520" b="0" i="0" u="none" strike="noStrike" cap="none" dirty="0">
              <a:solidFill>
                <a:srgbClr val="3D3D3D"/>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188507" y="178728"/>
            <a:ext cx="7650693" cy="585048"/>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Font typeface="Calibri"/>
              <a:buNone/>
            </a:pPr>
            <a:r>
              <a:rPr lang="en-US" sz="4400" b="1" i="0" u="none" strike="noStrike" cap="none" dirty="0">
                <a:solidFill>
                  <a:schemeClr val="dk1"/>
                </a:solidFill>
                <a:latin typeface="Calibri"/>
                <a:ea typeface="Calibri"/>
                <a:cs typeface="Calibri"/>
                <a:sym typeface="Calibri"/>
              </a:rPr>
              <a:t>Promact Infotech Pvt Ltd</a:t>
            </a:r>
          </a:p>
        </p:txBody>
      </p:sp>
      <p:pic>
        <p:nvPicPr>
          <p:cNvPr id="113" name="Shape 113"/>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14" name="Shape 114" descr="D:\Logo - promact\Business Card Promact\Ring.png"/>
          <p:cNvPicPr preferRelativeResize="0"/>
          <p:nvPr/>
        </p:nvPicPr>
        <p:blipFill rotWithShape="1">
          <a:blip r:embed="rId4">
            <a:alphaModFix/>
          </a:blip>
          <a:srcRect/>
          <a:stretch/>
        </p:blipFill>
        <p:spPr>
          <a:xfrm>
            <a:off x="585533" y="128807"/>
            <a:ext cx="602974" cy="587832"/>
          </a:xfrm>
          <a:prstGeom prst="rect">
            <a:avLst/>
          </a:prstGeom>
          <a:noFill/>
          <a:ln>
            <a:noFill/>
          </a:ln>
        </p:spPr>
      </p:pic>
      <p:pic>
        <p:nvPicPr>
          <p:cNvPr id="115" name="Shape 115"/>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16" name="Shape 116"/>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17" name="Shape 117"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18" name="Shape 118"/>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sp>
        <p:nvSpPr>
          <p:cNvPr id="119" name="Shape 119"/>
          <p:cNvSpPr txBox="1">
            <a:spLocks noGrp="1"/>
          </p:cNvSpPr>
          <p:nvPr>
            <p:ph type="body" idx="1"/>
          </p:nvPr>
        </p:nvSpPr>
        <p:spPr>
          <a:xfrm>
            <a:off x="457200" y="791092"/>
            <a:ext cx="8229600" cy="5638771"/>
          </a:xfrm>
          <a:prstGeom prst="rect">
            <a:avLst/>
          </a:prstGeom>
          <a:noFill/>
          <a:ln>
            <a:noFill/>
          </a:ln>
        </p:spPr>
        <p:txBody>
          <a:bodyPr wrap="square" lIns="91425" tIns="45700" rIns="91425" bIns="45700" anchor="t" anchorCtr="0">
            <a:noAutofit/>
          </a:bodyPr>
          <a:lstStyle/>
          <a:p>
            <a:pPr marL="0" marR="0" lvl="0" indent="0" algn="l" rtl="0">
              <a:spcBef>
                <a:spcPts val="640"/>
              </a:spcBef>
              <a:buClr>
                <a:schemeClr val="dk1"/>
              </a:buClr>
              <a:buNone/>
            </a:pPr>
            <a:endParaRPr lang="en-IN" sz="1800" b="1" dirty="0">
              <a:latin typeface="Times New Roman" panose="02020603050405020304" pitchFamily="18" charset="0"/>
              <a:cs typeface="Times New Roman" panose="02020603050405020304" pitchFamily="18" charset="0"/>
            </a:endParaRPr>
          </a:p>
          <a:p>
            <a:pPr marL="0" marR="0" lvl="0" indent="0" algn="l" rtl="0">
              <a:spcBef>
                <a:spcPts val="640"/>
              </a:spcBef>
              <a:buClr>
                <a:schemeClr val="dk1"/>
              </a:buClr>
              <a:buNone/>
            </a:pPr>
            <a:endParaRPr lang="en-IN" sz="1800" dirty="0">
              <a:solidFill>
                <a:srgbClr val="3D3D3D"/>
              </a:solidFill>
            </a:endParaRPr>
          </a:p>
          <a:p>
            <a:pPr marL="0" marR="0" lvl="0" indent="0" algn="l" rtl="0">
              <a:spcBef>
                <a:spcPts val="640"/>
              </a:spcBef>
              <a:buClr>
                <a:schemeClr val="dk1"/>
              </a:buClr>
              <a:buNone/>
            </a:pPr>
            <a:endParaRPr lang="en-IN" sz="1800" b="0" i="0" u="none" strike="noStrike" cap="none" dirty="0">
              <a:solidFill>
                <a:srgbClr val="3D3D3D"/>
              </a:solidFill>
              <a:latin typeface="Calibri"/>
              <a:ea typeface="Calibri"/>
              <a:cs typeface="Calibri"/>
              <a:sym typeface="Calibri"/>
            </a:endParaRPr>
          </a:p>
          <a:p>
            <a:pPr marR="0" lvl="0" indent="-342900" algn="l" rtl="0">
              <a:spcBef>
                <a:spcPts val="640"/>
              </a:spcBef>
              <a:buClr>
                <a:schemeClr val="dk1"/>
              </a:buClr>
              <a:buFont typeface="+mj-lt"/>
              <a:buAutoNum type="arabicPeriod"/>
            </a:pPr>
            <a:endParaRPr sz="1800" b="0" i="0" u="none" strike="noStrike" cap="none" dirty="0">
              <a:solidFill>
                <a:srgbClr val="3D3D3D"/>
              </a:solidFill>
              <a:latin typeface="Calibri"/>
              <a:ea typeface="Calibri"/>
              <a:cs typeface="Calibri"/>
              <a:sym typeface="Calibri"/>
            </a:endParaRPr>
          </a:p>
        </p:txBody>
      </p:sp>
      <p:pic>
        <p:nvPicPr>
          <p:cNvPr id="10" name="Shape 634">
            <a:extLst>
              <a:ext uri="{FF2B5EF4-FFF2-40B4-BE49-F238E27FC236}">
                <a16:creationId xmlns:a16="http://schemas.microsoft.com/office/drawing/2014/main" id="{27874B47-F972-462E-8CE3-47D4CA89F6AE}"/>
              </a:ext>
            </a:extLst>
          </p:cNvPr>
          <p:cNvPicPr preferRelativeResize="0"/>
          <p:nvPr/>
        </p:nvPicPr>
        <p:blipFill rotWithShape="1">
          <a:blip r:embed="rId3">
            <a:alphaModFix/>
          </a:blip>
          <a:srcRect/>
          <a:stretch/>
        </p:blipFill>
        <p:spPr>
          <a:xfrm>
            <a:off x="1295400" y="1621230"/>
            <a:ext cx="6705600" cy="3484170"/>
          </a:xfrm>
          <a:prstGeom prst="rect">
            <a:avLst/>
          </a:prstGeom>
          <a:noFill/>
          <a:ln>
            <a:noFill/>
          </a:ln>
        </p:spPr>
      </p:pic>
      <p:sp>
        <p:nvSpPr>
          <p:cNvPr id="11" name="Shape 635">
            <a:extLst>
              <a:ext uri="{FF2B5EF4-FFF2-40B4-BE49-F238E27FC236}">
                <a16:creationId xmlns:a16="http://schemas.microsoft.com/office/drawing/2014/main" id="{7A32CB42-1F50-4806-83B0-9883F0814F26}"/>
              </a:ext>
            </a:extLst>
          </p:cNvPr>
          <p:cNvSpPr txBox="1"/>
          <p:nvPr/>
        </p:nvSpPr>
        <p:spPr>
          <a:xfrm>
            <a:off x="533400" y="2601315"/>
            <a:ext cx="8229600" cy="1524000"/>
          </a:xfrm>
          <a:prstGeom prst="rect">
            <a:avLst/>
          </a:prstGeom>
          <a:noFill/>
          <a:ln>
            <a:noFill/>
          </a:ln>
        </p:spPr>
        <p:txBody>
          <a:bodyPr wrap="square" lIns="91425" tIns="45700" rIns="91425" bIns="45700" anchor="ctr" anchorCtr="0">
            <a:noAutofit/>
          </a:bodyPr>
          <a:lstStyle/>
          <a:p>
            <a:pPr marL="0" marR="0" lvl="0" indent="0" algn="ctr" rtl="0">
              <a:spcBef>
                <a:spcPts val="0"/>
              </a:spcBef>
              <a:buClr>
                <a:srgbClr val="3D3D3D"/>
              </a:buClr>
              <a:buFont typeface="Calibri"/>
              <a:buNone/>
            </a:pPr>
            <a:r>
              <a:rPr lang="en-US" sz="6600" b="1" dirty="0">
                <a:solidFill>
                  <a:srgbClr val="3D3D3D"/>
                </a:solidFill>
                <a:latin typeface="Calibri"/>
                <a:ea typeface="Calibri"/>
                <a:cs typeface="Calibri"/>
                <a:sym typeface="Calibri"/>
              </a:rPr>
              <a:t>THANK YOU</a:t>
            </a:r>
          </a:p>
        </p:txBody>
      </p:sp>
    </p:spTree>
    <p:extLst>
      <p:ext uri="{BB962C8B-B14F-4D97-AF65-F5344CB8AC3E}">
        <p14:creationId xmlns:p14="http://schemas.microsoft.com/office/powerpoint/2010/main" val="248205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036106" y="274639"/>
            <a:ext cx="7650693" cy="729384"/>
          </a:xfrm>
          <a:prstGeom prst="rect">
            <a:avLst/>
          </a:prstGeom>
          <a:noFill/>
          <a:ln>
            <a:noFill/>
          </a:ln>
        </p:spPr>
        <p:txBody>
          <a:bodyPr wrap="square" lIns="91425" tIns="45700" rIns="91425" bIns="45700" anchor="ctr" anchorCtr="0">
            <a:noAutofit/>
          </a:bodyPr>
          <a:lstStyle/>
          <a:p>
            <a:pPr lvl="0">
              <a:lnSpc>
                <a:spcPct val="90000"/>
              </a:lnSpc>
            </a:pPr>
            <a:r>
              <a:rPr lang="en-US" b="1" dirty="0"/>
              <a:t>Promact Infotech Pvt Ltd</a:t>
            </a:r>
            <a:endParaRPr lang="en-US" sz="4400" b="1" i="0" u="none" strike="noStrike" cap="none" dirty="0">
              <a:solidFill>
                <a:schemeClr val="dk1"/>
              </a:solidFill>
              <a:latin typeface="Calibri"/>
              <a:ea typeface="Calibri"/>
              <a:cs typeface="Calibri"/>
              <a:sym typeface="Calibri"/>
            </a:endParaRPr>
          </a:p>
        </p:txBody>
      </p:sp>
      <p:pic>
        <p:nvPicPr>
          <p:cNvPr id="100" name="Shape 100"/>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01" name="Shape 101" descr="D:\Logo - promact\Business Card Promact\Ring.png"/>
          <p:cNvPicPr preferRelativeResize="0"/>
          <p:nvPr/>
        </p:nvPicPr>
        <p:blipFill rotWithShape="1">
          <a:blip r:embed="rId4">
            <a:alphaModFix/>
          </a:blip>
          <a:srcRect/>
          <a:stretch/>
        </p:blipFill>
        <p:spPr>
          <a:xfrm>
            <a:off x="1097493" y="274639"/>
            <a:ext cx="731307" cy="664093"/>
          </a:xfrm>
          <a:prstGeom prst="rect">
            <a:avLst/>
          </a:prstGeom>
          <a:noFill/>
          <a:ln>
            <a:noFill/>
          </a:ln>
        </p:spPr>
      </p:pic>
      <p:pic>
        <p:nvPicPr>
          <p:cNvPr id="102" name="Shape 102"/>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03" name="Shape 103"/>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04" name="Shape 104"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05" name="Shape 105"/>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dirty="0">
                <a:solidFill>
                  <a:schemeClr val="lt1"/>
                </a:solidFill>
                <a:latin typeface="Calibri"/>
                <a:ea typeface="Calibri"/>
                <a:cs typeface="Calibri"/>
                <a:sym typeface="Calibri"/>
              </a:rPr>
              <a:t>© Copyright Promact Infotech Pvt. Ltd.</a:t>
            </a:r>
          </a:p>
        </p:txBody>
      </p:sp>
      <p:sp>
        <p:nvSpPr>
          <p:cNvPr id="106" name="Shape 106"/>
          <p:cNvSpPr txBox="1">
            <a:spLocks noGrp="1"/>
          </p:cNvSpPr>
          <p:nvPr>
            <p:ph type="body" idx="1"/>
          </p:nvPr>
        </p:nvSpPr>
        <p:spPr>
          <a:xfrm>
            <a:off x="152400" y="1097797"/>
            <a:ext cx="8839200" cy="5437830"/>
          </a:xfrm>
          <a:prstGeom prst="rect">
            <a:avLst/>
          </a:prstGeom>
          <a:noFill/>
          <a:ln>
            <a:noFill/>
          </a:ln>
        </p:spPr>
        <p:txBody>
          <a:bodyPr wrap="square" lIns="91425" tIns="45700" rIns="91425" bIns="45700" anchor="t" anchorCtr="0">
            <a:noAutofit/>
          </a:bodyPr>
          <a:lstStyle/>
          <a:p>
            <a:pPr marL="203200" indent="0">
              <a:buNone/>
            </a:pPr>
            <a:r>
              <a:rPr lang="en-IN" sz="2800" b="1" i="1" dirty="0">
                <a:solidFill>
                  <a:schemeClr val="accent2"/>
                </a:solidFill>
                <a:latin typeface="Calibri" panose="020F0502020204030204" pitchFamily="34" charset="0"/>
                <a:cs typeface="Calibri" panose="020F0502020204030204" pitchFamily="34" charset="0"/>
              </a:rPr>
              <a:t>Step 2- </a:t>
            </a:r>
            <a:r>
              <a:rPr lang="en-US" sz="2800" b="1" i="1" dirty="0">
                <a:solidFill>
                  <a:schemeClr val="accent2"/>
                </a:solidFill>
                <a:latin typeface="Calibri" panose="020F0502020204030204" pitchFamily="34" charset="0"/>
                <a:cs typeface="Calibri" panose="020F0502020204030204" pitchFamily="34" charset="0"/>
              </a:rPr>
              <a:t>Create an account for an internal chat of Messenger:</a:t>
            </a:r>
          </a:p>
          <a:p>
            <a:pPr marL="0" lvl="0" indent="0">
              <a:lnSpc>
                <a:spcPct val="80000"/>
              </a:lnSpc>
              <a:spcBef>
                <a:spcPts val="456"/>
              </a:spcBef>
              <a:buSzPts val="2280"/>
              <a:buNone/>
            </a:pPr>
            <a:endParaRPr lang="en-US" sz="1800" b="1" dirty="0">
              <a:latin typeface="Times New Roman" panose="02020603050405020304" pitchFamily="18" charset="0"/>
              <a:cs typeface="Times New Roman" panose="02020603050405020304" pitchFamily="18" charset="0"/>
            </a:endParaRPr>
          </a:p>
          <a:p>
            <a:pPr indent="-342900">
              <a:lnSpc>
                <a:spcPct val="80000"/>
              </a:lnSpc>
              <a:spcBef>
                <a:spcPts val="456"/>
              </a:spcBef>
              <a:buSzPts val="228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Slack Link – </a:t>
            </a:r>
            <a:r>
              <a:rPr lang="en-IN" sz="1800" u="sng" dirty="0">
                <a:latin typeface="Times New Roman" panose="02020603050405020304" pitchFamily="18" charset="0"/>
                <a:cs typeface="Times New Roman" panose="02020603050405020304" pitchFamily="18" charset="0"/>
                <a:hlinkClick r:id="rId7"/>
              </a:rPr>
              <a:t>https://promact.slack.com/signup</a:t>
            </a:r>
            <a:endParaRPr lang="en-IN" sz="1800" u="sng" dirty="0">
              <a:latin typeface="Times New Roman" panose="02020603050405020304" pitchFamily="18" charset="0"/>
              <a:cs typeface="Times New Roman" panose="02020603050405020304" pitchFamily="18" charset="0"/>
            </a:endParaRPr>
          </a:p>
          <a:p>
            <a:pPr marL="0" indent="0">
              <a:lnSpc>
                <a:spcPct val="80000"/>
              </a:lnSpc>
              <a:spcBef>
                <a:spcPts val="456"/>
              </a:spcBef>
              <a:buSzPts val="2280"/>
              <a:buNone/>
            </a:pPr>
            <a:endParaRPr lang="en-IN" sz="1800" dirty="0">
              <a:latin typeface="Times New Roman" panose="02020603050405020304" pitchFamily="18" charset="0"/>
              <a:cs typeface="Times New Roman" panose="02020603050405020304" pitchFamily="18" charset="0"/>
            </a:endParaRPr>
          </a:p>
          <a:p>
            <a:pPr marL="0" indent="0" algn="ctr">
              <a:lnSpc>
                <a:spcPct val="80000"/>
              </a:lnSpc>
              <a:spcBef>
                <a:spcPts val="456"/>
              </a:spcBef>
              <a:buSzPts val="2280"/>
              <a:buNone/>
            </a:pPr>
            <a:r>
              <a:rPr lang="en-IN" sz="2400" b="1" i="1" u="sng" dirty="0">
                <a:solidFill>
                  <a:schemeClr val="accent2"/>
                </a:solidFill>
              </a:rPr>
              <a:t>Steps to create Slack Account</a:t>
            </a:r>
            <a:endParaRPr lang="en-US" sz="2400" b="1" i="1" u="sng" dirty="0">
              <a:solidFill>
                <a:schemeClr val="accent2"/>
              </a:solidFill>
              <a:latin typeface="Calibri" panose="020F0502020204030204" pitchFamily="34" charset="0"/>
              <a:cs typeface="Calibri" panose="020F0502020204030204" pitchFamily="34" charset="0"/>
            </a:endParaRPr>
          </a:p>
          <a:p>
            <a:pPr marL="0" indent="0">
              <a:lnSpc>
                <a:spcPct val="80000"/>
              </a:lnSpc>
              <a:spcBef>
                <a:spcPts val="456"/>
              </a:spcBef>
              <a:buSzPts val="2280"/>
              <a:buNone/>
            </a:pP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Visit </a:t>
            </a:r>
            <a:r>
              <a:rPr lang="en-US" sz="1800" dirty="0">
                <a:latin typeface="Times New Roman" panose="02020603050405020304" pitchFamily="18" charset="0"/>
                <a:cs typeface="Times New Roman" panose="02020603050405020304" pitchFamily="18" charset="0"/>
                <a:hlinkClick r:id="rId8"/>
              </a:rPr>
              <a:t>https://slack.com/signin</a:t>
            </a:r>
            <a:r>
              <a:rPr lang="en-US" sz="1800" dirty="0">
                <a:latin typeface="Times New Roman" panose="02020603050405020304" pitchFamily="18" charset="0"/>
                <a:cs typeface="Times New Roman" panose="02020603050405020304" pitchFamily="18" charset="0"/>
              </a:rPr>
              <a:t> and enter the complete workspace URL and tap </a:t>
            </a:r>
            <a:r>
              <a:rPr lang="en-US" sz="1800" b="1" dirty="0">
                <a:latin typeface="Times New Roman" panose="02020603050405020304" pitchFamily="18" charset="0"/>
                <a:cs typeface="Times New Roman" panose="02020603050405020304" pitchFamily="18" charset="0"/>
              </a:rPr>
              <a:t>Continue</a:t>
            </a:r>
            <a:r>
              <a:rPr lang="en-US" sz="1800" dirty="0">
                <a:latin typeface="Times New Roman" panose="02020603050405020304" pitchFamily="18" charset="0"/>
                <a:cs typeface="Times New Roman" panose="02020603050405020304" pitchFamily="18" charset="0"/>
              </a:rPr>
              <a:t>. </a:t>
            </a:r>
          </a:p>
          <a:p>
            <a:pPr marL="20320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If you have already received an @promactinfo.com email address, visit </a:t>
            </a:r>
            <a:r>
              <a:rPr lang="en-US" sz="1800" dirty="0">
                <a:latin typeface="Times New Roman" panose="02020603050405020304" pitchFamily="18" charset="0"/>
                <a:cs typeface="Times New Roman" panose="02020603050405020304" pitchFamily="18" charset="0"/>
                <a:hlinkClick r:id="rId7"/>
              </a:rPr>
              <a:t>https://promact.slack.com/signup</a:t>
            </a:r>
            <a:r>
              <a:rPr lang="en-US" sz="1800" dirty="0">
                <a:latin typeface="Times New Roman" panose="02020603050405020304" pitchFamily="18" charset="0"/>
                <a:cs typeface="Times New Roman" panose="02020603050405020304" pitchFamily="18" charset="0"/>
              </a:rPr>
              <a:t> to finish signing up. Enter your official mail ID assigned by Promact. (For instance, if your Promact email address is john@promactinfo.com, use the same to signup). </a:t>
            </a:r>
          </a:p>
          <a:p>
            <a:pPr marL="0" indent="0">
              <a:lnSpc>
                <a:spcPct val="80000"/>
              </a:lnSpc>
              <a:spcBef>
                <a:spcPts val="456"/>
              </a:spcBef>
              <a:buSzPts val="228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45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74638"/>
            <a:ext cx="8229600" cy="664093"/>
          </a:xfrm>
          <a:prstGeom prst="rect">
            <a:avLst/>
          </a:prstGeom>
          <a:noFill/>
          <a:ln>
            <a:noFill/>
          </a:ln>
        </p:spPr>
        <p:txBody>
          <a:bodyPr wrap="square" lIns="91425" tIns="45700" rIns="91425" bIns="45700" anchor="ctr" anchorCtr="0">
            <a:noAutofit/>
          </a:bodyPr>
          <a:lstStyle/>
          <a:p>
            <a:pPr lvl="0">
              <a:lnSpc>
                <a:spcPct val="90000"/>
              </a:lnSpc>
            </a:pPr>
            <a:r>
              <a:rPr lang="en-US" b="1" dirty="0"/>
              <a:t>Promact Infotech Pvt Ltd</a:t>
            </a:r>
            <a:endParaRPr lang="en-US" sz="4400" b="1" i="0" u="none" strike="noStrike" cap="none" dirty="0">
              <a:solidFill>
                <a:schemeClr val="dk1"/>
              </a:solidFill>
              <a:latin typeface="Calibri"/>
              <a:ea typeface="Calibri"/>
              <a:cs typeface="Calibri"/>
              <a:sym typeface="Calibri"/>
            </a:endParaRPr>
          </a:p>
        </p:txBody>
      </p:sp>
      <p:sp>
        <p:nvSpPr>
          <p:cNvPr id="106" name="Shape 106"/>
          <p:cNvSpPr txBox="1">
            <a:spLocks noGrp="1"/>
          </p:cNvSpPr>
          <p:nvPr>
            <p:ph type="body" idx="1"/>
          </p:nvPr>
        </p:nvSpPr>
        <p:spPr>
          <a:prstGeom prst="rect">
            <a:avLst/>
          </a:prstGeom>
          <a:noFill/>
          <a:ln>
            <a:noFill/>
          </a:ln>
        </p:spPr>
        <p:txBody>
          <a:bodyPr wrap="square" lIns="91425" tIns="45700" rIns="91425" bIns="45700" anchor="t" anchorCtr="0">
            <a:noAutofit/>
          </a:bodyPr>
          <a:lstStyle/>
          <a:p>
            <a:pPr marL="203200" indent="0">
              <a:buNone/>
            </a:pPr>
            <a:endParaRPr lang="en-US" sz="2000" b="1" i="1" dirty="0">
              <a:solidFill>
                <a:schemeClr val="accent2"/>
              </a:solidFill>
              <a:latin typeface="Calibri" panose="020F0502020204030204" pitchFamily="34" charset="0"/>
              <a:cs typeface="Calibri" panose="020F0502020204030204" pitchFamily="34" charset="0"/>
            </a:endParaRPr>
          </a:p>
          <a:p>
            <a:pPr marL="0" marR="0" lvl="0" indent="0" rtl="0">
              <a:lnSpc>
                <a:spcPct val="80000"/>
              </a:lnSpc>
              <a:spcBef>
                <a:spcPts val="304"/>
              </a:spcBef>
              <a:buClr>
                <a:schemeClr val="dk1"/>
              </a:buClr>
              <a:buNone/>
            </a:pPr>
            <a:endParaRPr sz="1520" b="0" i="0" u="none" strike="noStrike" cap="none" dirty="0">
              <a:solidFill>
                <a:srgbClr val="3D3D3D"/>
              </a:solidFill>
              <a:latin typeface="Calibri"/>
              <a:ea typeface="Calibri"/>
              <a:cs typeface="Calibri"/>
              <a:sym typeface="Calibri"/>
            </a:endParaRPr>
          </a:p>
        </p:txBody>
      </p:sp>
      <p:pic>
        <p:nvPicPr>
          <p:cNvPr id="100" name="Shape 100"/>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01" name="Shape 101" descr="D:\Logo - promact\Business Card Promact\Ring.png"/>
          <p:cNvPicPr preferRelativeResize="0"/>
          <p:nvPr/>
        </p:nvPicPr>
        <p:blipFill rotWithShape="1">
          <a:blip r:embed="rId4">
            <a:alphaModFix/>
          </a:blip>
          <a:srcRect/>
          <a:stretch/>
        </p:blipFill>
        <p:spPr>
          <a:xfrm>
            <a:off x="872206" y="222699"/>
            <a:ext cx="731307" cy="664093"/>
          </a:xfrm>
          <a:prstGeom prst="rect">
            <a:avLst/>
          </a:prstGeom>
          <a:noFill/>
          <a:ln>
            <a:noFill/>
          </a:ln>
        </p:spPr>
      </p:pic>
      <p:pic>
        <p:nvPicPr>
          <p:cNvPr id="102" name="Shape 102"/>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03" name="Shape 103"/>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04" name="Shape 104"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05" name="Shape 105"/>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dirty="0">
                <a:solidFill>
                  <a:schemeClr val="lt1"/>
                </a:solidFill>
                <a:latin typeface="Calibri"/>
                <a:ea typeface="Calibri"/>
                <a:cs typeface="Calibri"/>
                <a:sym typeface="Calibri"/>
              </a:rPr>
              <a:t>© Copyright Promact Infotech Pvt. Ltd.</a:t>
            </a:r>
          </a:p>
        </p:txBody>
      </p:sp>
      <p:sp>
        <p:nvSpPr>
          <p:cNvPr id="3" name="Rectangle 2">
            <a:extLst>
              <a:ext uri="{FF2B5EF4-FFF2-40B4-BE49-F238E27FC236}">
                <a16:creationId xmlns:a16="http://schemas.microsoft.com/office/drawing/2014/main" id="{91302843-5D31-4AD8-BB9E-BD735EC3D494}"/>
              </a:ext>
            </a:extLst>
          </p:cNvPr>
          <p:cNvSpPr/>
          <p:nvPr/>
        </p:nvSpPr>
        <p:spPr>
          <a:xfrm>
            <a:off x="240783" y="1600200"/>
            <a:ext cx="8750817" cy="4647426"/>
          </a:xfrm>
          <a:prstGeom prst="rect">
            <a:avLst/>
          </a:prstGeom>
        </p:spPr>
        <p:txBody>
          <a:bodyPr wrap="square">
            <a:spAutoFit/>
          </a:bodyPr>
          <a:lstStyle/>
          <a:p>
            <a:pPr marL="285750" indent="-285750">
              <a:spcBef>
                <a:spcPts val="640"/>
              </a:spcBef>
              <a:buClr>
                <a:schemeClr val="dk1"/>
              </a:buClr>
              <a:buSzPts val="3200"/>
              <a:buFont typeface="Arial"/>
              <a:buChar char="•"/>
            </a:pPr>
            <a:r>
              <a:rPr lang="en-US" sz="1800" dirty="0">
                <a:solidFill>
                  <a:schemeClr val="dk1"/>
                </a:solidFill>
                <a:latin typeface="Times New Roman" panose="02020603050405020304" pitchFamily="18" charset="0"/>
                <a:cs typeface="Times New Roman" panose="02020603050405020304" pitchFamily="18" charset="0"/>
                <a:sym typeface="Calibri"/>
              </a:rPr>
              <a:t>In the next step, the user needs to verify the mail address and activate his/her Slack profile from the given link. </a:t>
            </a:r>
          </a:p>
          <a:p>
            <a:pPr marL="285750" indent="-285750">
              <a:spcBef>
                <a:spcPts val="640"/>
              </a:spcBef>
              <a:buClr>
                <a:schemeClr val="dk1"/>
              </a:buClr>
              <a:buSzPts val="3200"/>
              <a:buFont typeface="Arial"/>
              <a:buChar char="•"/>
            </a:pPr>
            <a:endParaRPr lang="en-US" sz="1800" dirty="0">
              <a:solidFill>
                <a:schemeClr val="dk1"/>
              </a:solidFill>
              <a:latin typeface="Times New Roman" panose="02020603050405020304" pitchFamily="18" charset="0"/>
              <a:cs typeface="Times New Roman" panose="02020603050405020304" pitchFamily="18" charset="0"/>
              <a:sym typeface="Calibri"/>
            </a:endParaRPr>
          </a:p>
          <a:p>
            <a:pPr marL="285750" indent="-285750">
              <a:spcBef>
                <a:spcPts val="640"/>
              </a:spcBef>
              <a:buClr>
                <a:schemeClr val="dk1"/>
              </a:buClr>
              <a:buSzPts val="3200"/>
              <a:buFont typeface="Arial"/>
              <a:buChar char="•"/>
            </a:pPr>
            <a:r>
              <a:rPr lang="en-US" sz="1800" dirty="0">
                <a:solidFill>
                  <a:schemeClr val="dk1"/>
                </a:solidFill>
                <a:latin typeface="Times New Roman" panose="02020603050405020304" pitchFamily="18" charset="0"/>
                <a:cs typeface="Times New Roman" panose="02020603050405020304" pitchFamily="18" charset="0"/>
                <a:sym typeface="Calibri"/>
              </a:rPr>
              <a:t>Now upload a profile photo. The photo should be an actual image of the employee, the image quality should be good and the face must be clearly visible. Animated or photoshopped images are not allowed. </a:t>
            </a:r>
          </a:p>
          <a:p>
            <a:pPr marL="285750" indent="-285750">
              <a:spcBef>
                <a:spcPts val="640"/>
              </a:spcBef>
              <a:buClr>
                <a:schemeClr val="dk1"/>
              </a:buClr>
              <a:buSzPts val="3200"/>
              <a:buFont typeface="Arial"/>
              <a:buChar char="•"/>
            </a:pPr>
            <a:endParaRPr lang="en-US" sz="1800" dirty="0">
              <a:solidFill>
                <a:schemeClr val="dk1"/>
              </a:solidFill>
              <a:latin typeface="Times New Roman" panose="02020603050405020304" pitchFamily="18" charset="0"/>
              <a:cs typeface="Times New Roman" panose="02020603050405020304" pitchFamily="18" charset="0"/>
              <a:sym typeface="Calibri"/>
            </a:endParaRPr>
          </a:p>
          <a:p>
            <a:pPr marL="285750" indent="-285750">
              <a:spcBef>
                <a:spcPts val="640"/>
              </a:spcBef>
              <a:buClr>
                <a:schemeClr val="dk1"/>
              </a:buClr>
              <a:buSzPts val="3200"/>
              <a:buFont typeface="Arial"/>
              <a:buChar char="•"/>
            </a:pPr>
            <a:r>
              <a:rPr lang="en-US" sz="1800" dirty="0">
                <a:solidFill>
                  <a:schemeClr val="dk1"/>
                </a:solidFill>
                <a:latin typeface="Times New Roman" panose="02020603050405020304" pitchFamily="18" charset="0"/>
                <a:cs typeface="Times New Roman" panose="02020603050405020304" pitchFamily="18" charset="0"/>
                <a:sym typeface="Calibri"/>
              </a:rPr>
              <a:t>Write your first and last name in the full name section. If your first name is John and surname is Doe, your full name should ideally be John Doe. </a:t>
            </a:r>
          </a:p>
          <a:p>
            <a:pPr>
              <a:spcBef>
                <a:spcPts val="640"/>
              </a:spcBef>
              <a:buClr>
                <a:schemeClr val="dk1"/>
              </a:buClr>
              <a:buSzPts val="3200"/>
              <a:buFont typeface="Arial"/>
            </a:pPr>
            <a:endParaRPr lang="en-US" sz="1800" dirty="0">
              <a:solidFill>
                <a:schemeClr val="dk1"/>
              </a:solidFill>
              <a:latin typeface="Times New Roman" panose="02020603050405020304" pitchFamily="18" charset="0"/>
              <a:cs typeface="Times New Roman" panose="02020603050405020304" pitchFamily="18" charset="0"/>
              <a:sym typeface="Calibri"/>
            </a:endParaRPr>
          </a:p>
          <a:p>
            <a:pPr marL="285750" indent="-285750">
              <a:spcBef>
                <a:spcPts val="640"/>
              </a:spcBef>
              <a:buClr>
                <a:schemeClr val="dk1"/>
              </a:buClr>
              <a:buSzPts val="3200"/>
              <a:buFont typeface="Arial"/>
              <a:buChar char="•"/>
            </a:pPr>
            <a:r>
              <a:rPr lang="en-US" sz="1800" dirty="0">
                <a:solidFill>
                  <a:schemeClr val="dk1"/>
                </a:solidFill>
                <a:latin typeface="Times New Roman" panose="02020603050405020304" pitchFamily="18" charset="0"/>
                <a:cs typeface="Times New Roman" panose="02020603050405020304" pitchFamily="18" charset="0"/>
                <a:sym typeface="Calibri"/>
              </a:rPr>
              <a:t>Display name should be similar to the full name. If your full name is John Doe, you can write johndoe. If there are multiple employees with same names, add special characters or numbers such as ‘.’ Or ‘_’ to avoid confusion. So the display name, in this case, should be john.doe, john_doe, johndoe15, etc. </a:t>
            </a:r>
          </a:p>
          <a:p>
            <a:endParaRPr lang="en-US" dirty="0">
              <a:solidFill>
                <a:srgbClr val="252525"/>
              </a:solidFill>
              <a:latin typeface="Arial" panose="020B0604020202020204" pitchFamily="34" charset="0"/>
            </a:endParaRPr>
          </a:p>
        </p:txBody>
      </p:sp>
    </p:spTree>
    <p:extLst>
      <p:ext uri="{BB962C8B-B14F-4D97-AF65-F5344CB8AC3E}">
        <p14:creationId xmlns:p14="http://schemas.microsoft.com/office/powerpoint/2010/main" val="419350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74638"/>
            <a:ext cx="8229600" cy="664093"/>
          </a:xfrm>
          <a:prstGeom prst="rect">
            <a:avLst/>
          </a:prstGeom>
          <a:noFill/>
          <a:ln>
            <a:noFill/>
          </a:ln>
        </p:spPr>
        <p:txBody>
          <a:bodyPr wrap="square" lIns="91425" tIns="45700" rIns="91425" bIns="45700" anchor="ctr" anchorCtr="0">
            <a:noAutofit/>
          </a:bodyPr>
          <a:lstStyle/>
          <a:p>
            <a:pPr lvl="0">
              <a:lnSpc>
                <a:spcPct val="90000"/>
              </a:lnSpc>
            </a:pPr>
            <a:r>
              <a:rPr lang="en-US" b="1" dirty="0"/>
              <a:t>Promact Infotech Pvt Ltd</a:t>
            </a:r>
            <a:endParaRPr lang="en-US" sz="4400" b="1" i="0" u="none" strike="noStrike" cap="none" dirty="0">
              <a:solidFill>
                <a:schemeClr val="dk1"/>
              </a:solidFill>
              <a:latin typeface="Calibri"/>
              <a:ea typeface="Calibri"/>
              <a:cs typeface="Calibri"/>
              <a:sym typeface="Calibri"/>
            </a:endParaRPr>
          </a:p>
        </p:txBody>
      </p:sp>
      <p:sp>
        <p:nvSpPr>
          <p:cNvPr id="106" name="Shape 106"/>
          <p:cNvSpPr txBox="1">
            <a:spLocks noGrp="1"/>
          </p:cNvSpPr>
          <p:nvPr>
            <p:ph type="body" idx="1"/>
          </p:nvPr>
        </p:nvSpPr>
        <p:spPr>
          <a:prstGeom prst="rect">
            <a:avLst/>
          </a:prstGeom>
          <a:noFill/>
          <a:ln>
            <a:noFill/>
          </a:ln>
        </p:spPr>
        <p:txBody>
          <a:bodyPr wrap="square" lIns="91425" tIns="45700" rIns="91425" bIns="45700" anchor="t" anchorCtr="0">
            <a:noAutofit/>
          </a:bodyPr>
          <a:lstStyle/>
          <a:p>
            <a:pPr marL="203200" indent="0">
              <a:buNone/>
            </a:pPr>
            <a:endParaRPr lang="en-US" sz="2000" b="1" i="1" dirty="0">
              <a:solidFill>
                <a:schemeClr val="accent2"/>
              </a:solidFill>
              <a:latin typeface="Calibri" panose="020F0502020204030204" pitchFamily="34" charset="0"/>
              <a:cs typeface="Calibri" panose="020F0502020204030204" pitchFamily="34" charset="0"/>
            </a:endParaRPr>
          </a:p>
          <a:p>
            <a:pPr marL="0" marR="0" lvl="0" indent="0" rtl="0">
              <a:lnSpc>
                <a:spcPct val="80000"/>
              </a:lnSpc>
              <a:spcBef>
                <a:spcPts val="304"/>
              </a:spcBef>
              <a:buClr>
                <a:schemeClr val="dk1"/>
              </a:buClr>
              <a:buNone/>
            </a:pPr>
            <a:endParaRPr sz="1520" b="0" i="0" u="none" strike="noStrike" cap="none" dirty="0">
              <a:solidFill>
                <a:srgbClr val="3D3D3D"/>
              </a:solidFill>
              <a:latin typeface="Calibri"/>
              <a:ea typeface="Calibri"/>
              <a:cs typeface="Calibri"/>
              <a:sym typeface="Calibri"/>
            </a:endParaRPr>
          </a:p>
        </p:txBody>
      </p:sp>
      <p:pic>
        <p:nvPicPr>
          <p:cNvPr id="100" name="Shape 100"/>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01" name="Shape 101" descr="D:\Logo - promact\Business Card Promact\Ring.png"/>
          <p:cNvPicPr preferRelativeResize="0"/>
          <p:nvPr/>
        </p:nvPicPr>
        <p:blipFill rotWithShape="1">
          <a:blip r:embed="rId4">
            <a:alphaModFix/>
          </a:blip>
          <a:srcRect/>
          <a:stretch/>
        </p:blipFill>
        <p:spPr>
          <a:xfrm>
            <a:off x="872206" y="222699"/>
            <a:ext cx="731307" cy="664093"/>
          </a:xfrm>
          <a:prstGeom prst="rect">
            <a:avLst/>
          </a:prstGeom>
          <a:noFill/>
          <a:ln>
            <a:noFill/>
          </a:ln>
        </p:spPr>
      </p:pic>
      <p:pic>
        <p:nvPicPr>
          <p:cNvPr id="102" name="Shape 102"/>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03" name="Shape 103"/>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04" name="Shape 104"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05" name="Shape 105"/>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dirty="0">
                <a:solidFill>
                  <a:schemeClr val="lt1"/>
                </a:solidFill>
                <a:latin typeface="Calibri"/>
                <a:ea typeface="Calibri"/>
                <a:cs typeface="Calibri"/>
                <a:sym typeface="Calibri"/>
              </a:rPr>
              <a:t>© Copyright Promact Infotech Pvt. Ltd.</a:t>
            </a:r>
          </a:p>
        </p:txBody>
      </p:sp>
      <p:sp>
        <p:nvSpPr>
          <p:cNvPr id="3" name="Rectangle 2">
            <a:extLst>
              <a:ext uri="{FF2B5EF4-FFF2-40B4-BE49-F238E27FC236}">
                <a16:creationId xmlns:a16="http://schemas.microsoft.com/office/drawing/2014/main" id="{91302843-5D31-4AD8-BB9E-BD735EC3D494}"/>
              </a:ext>
            </a:extLst>
          </p:cNvPr>
          <p:cNvSpPr/>
          <p:nvPr/>
        </p:nvSpPr>
        <p:spPr>
          <a:xfrm>
            <a:off x="196591" y="1667355"/>
            <a:ext cx="8750817" cy="3462486"/>
          </a:xfrm>
          <a:prstGeom prst="rect">
            <a:avLst/>
          </a:prstGeom>
        </p:spPr>
        <p:txBody>
          <a:bodyPr wrap="square">
            <a:spAutoFit/>
          </a:bodyPr>
          <a:lstStyle/>
          <a:p>
            <a:pPr marL="285750" indent="-285750">
              <a:spcBef>
                <a:spcPts val="640"/>
              </a:spcBef>
              <a:buClr>
                <a:schemeClr val="dk1"/>
              </a:buClr>
              <a:buSzPts val="3200"/>
              <a:buFont typeface="Arial"/>
              <a:buChar char="•"/>
            </a:pPr>
            <a:r>
              <a:rPr lang="en-US" sz="1800" dirty="0">
                <a:solidFill>
                  <a:schemeClr val="dk1"/>
                </a:solidFill>
                <a:latin typeface="Times New Roman" panose="02020603050405020304" pitchFamily="18" charset="0"/>
                <a:cs typeface="Times New Roman" panose="02020603050405020304" pitchFamily="18" charset="0"/>
              </a:rPr>
              <a:t>In the What I Do section mention your job role or designation. For example, if you are a software engineer, write that. </a:t>
            </a:r>
          </a:p>
          <a:p>
            <a:pPr>
              <a:spcBef>
                <a:spcPts val="640"/>
              </a:spcBef>
              <a:buClr>
                <a:schemeClr val="dk1"/>
              </a:buClr>
              <a:buSzPts val="3200"/>
            </a:pPr>
            <a:endParaRPr lang="en-US" sz="1800" dirty="0">
              <a:solidFill>
                <a:schemeClr val="dk1"/>
              </a:solidFill>
              <a:latin typeface="Times New Roman" panose="02020603050405020304" pitchFamily="18" charset="0"/>
              <a:cs typeface="Times New Roman" panose="02020603050405020304" pitchFamily="18" charset="0"/>
            </a:endParaRPr>
          </a:p>
          <a:p>
            <a:pPr marL="285750" indent="-285750">
              <a:spcBef>
                <a:spcPts val="640"/>
              </a:spcBef>
              <a:buClr>
                <a:schemeClr val="dk1"/>
              </a:buClr>
              <a:buSzPts val="3200"/>
              <a:buFont typeface="Arial"/>
              <a:buChar char="•"/>
            </a:pPr>
            <a:r>
              <a:rPr lang="en-US" sz="1800" dirty="0">
                <a:solidFill>
                  <a:schemeClr val="dk1"/>
                </a:solidFill>
                <a:latin typeface="Times New Roman" panose="02020603050405020304" pitchFamily="18" charset="0"/>
                <a:cs typeface="Times New Roman" panose="02020603050405020304" pitchFamily="18" charset="0"/>
              </a:rPr>
              <a:t>Phone numbers are optional. </a:t>
            </a:r>
          </a:p>
          <a:p>
            <a:pPr>
              <a:spcBef>
                <a:spcPts val="640"/>
              </a:spcBef>
              <a:buClr>
                <a:schemeClr val="dk1"/>
              </a:buClr>
              <a:buSzPts val="3200"/>
            </a:pPr>
            <a:endParaRPr lang="en-US" sz="1800" dirty="0">
              <a:solidFill>
                <a:schemeClr val="dk1"/>
              </a:solidFill>
              <a:latin typeface="Times New Roman" panose="02020603050405020304" pitchFamily="18" charset="0"/>
              <a:cs typeface="Times New Roman" panose="02020603050405020304" pitchFamily="18" charset="0"/>
            </a:endParaRPr>
          </a:p>
          <a:p>
            <a:pPr marL="285750" indent="-285750">
              <a:spcBef>
                <a:spcPts val="640"/>
              </a:spcBef>
              <a:buClr>
                <a:schemeClr val="dk1"/>
              </a:buClr>
              <a:buSzPts val="3200"/>
              <a:buFont typeface="Arial"/>
              <a:buChar char="•"/>
            </a:pPr>
            <a:r>
              <a:rPr lang="en-US" sz="1800" dirty="0">
                <a:solidFill>
                  <a:schemeClr val="dk1"/>
                </a:solidFill>
                <a:latin typeface="Times New Roman" panose="02020603050405020304" pitchFamily="18" charset="0"/>
                <a:cs typeface="Times New Roman" panose="02020603050405020304" pitchFamily="18" charset="0"/>
              </a:rPr>
              <a:t>Skype IDs are assigned only to those who are often required to communicate with the clients. If your job role requires you to communicate with the clients, Promact will create and assign a Skype ID for this purpose, which you can add to your Slack profile. Employees without official Skype IDs are expected the leave it blank. </a:t>
            </a:r>
          </a:p>
          <a:p>
            <a:pPr marL="285750" indent="-285750">
              <a:spcBef>
                <a:spcPts val="640"/>
              </a:spcBef>
              <a:buClr>
                <a:schemeClr val="dk1"/>
              </a:buClr>
              <a:buSzPts val="3200"/>
              <a:buFont typeface="Arial"/>
              <a:buChar char="•"/>
            </a:pPr>
            <a:endParaRPr lang="en-US" sz="1800" dirty="0">
              <a:solidFill>
                <a:schemeClr val="dk1"/>
              </a:solidFill>
              <a:latin typeface="Times New Roman" panose="02020603050405020304" pitchFamily="18" charset="0"/>
              <a:cs typeface="Times New Roman" panose="02020603050405020304" pitchFamily="18" charset="0"/>
            </a:endParaRPr>
          </a:p>
          <a:p>
            <a:endParaRPr lang="en-US" dirty="0">
              <a:solidFill>
                <a:srgbClr val="252525"/>
              </a:solidFill>
              <a:latin typeface="Arial" panose="020B0604020202020204" pitchFamily="34" charset="0"/>
            </a:endParaRPr>
          </a:p>
        </p:txBody>
      </p:sp>
    </p:spTree>
    <p:extLst>
      <p:ext uri="{BB962C8B-B14F-4D97-AF65-F5344CB8AC3E}">
        <p14:creationId xmlns:p14="http://schemas.microsoft.com/office/powerpoint/2010/main" val="428533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74638"/>
            <a:ext cx="8229600" cy="720552"/>
          </a:xfrm>
          <a:prstGeom prst="rect">
            <a:avLst/>
          </a:prstGeom>
          <a:noFill/>
          <a:ln>
            <a:noFill/>
          </a:ln>
        </p:spPr>
        <p:txBody>
          <a:bodyPr wrap="square" lIns="91425" tIns="45700" rIns="91425" bIns="45700" anchor="ctr" anchorCtr="0">
            <a:noAutofit/>
          </a:bodyPr>
          <a:lstStyle/>
          <a:p>
            <a:pPr lvl="0">
              <a:lnSpc>
                <a:spcPct val="90000"/>
              </a:lnSpc>
            </a:pPr>
            <a:r>
              <a:rPr lang="en-US" b="1" dirty="0"/>
              <a:t>Promact Infotech Pvt Ltd</a:t>
            </a:r>
            <a:endParaRPr lang="en-US" sz="4400" b="1" i="0" u="none" strike="noStrike" cap="none" dirty="0">
              <a:solidFill>
                <a:schemeClr val="dk1"/>
              </a:solidFill>
              <a:latin typeface="Calibri"/>
              <a:ea typeface="Calibri"/>
              <a:cs typeface="Calibri"/>
              <a:sym typeface="Calibri"/>
            </a:endParaRPr>
          </a:p>
        </p:txBody>
      </p:sp>
      <p:sp>
        <p:nvSpPr>
          <p:cNvPr id="106" name="Shape 106"/>
          <p:cNvSpPr txBox="1">
            <a:spLocks noGrp="1"/>
          </p:cNvSpPr>
          <p:nvPr>
            <p:ph type="body" idx="4294967295"/>
          </p:nvPr>
        </p:nvSpPr>
        <p:spPr>
          <a:xfrm>
            <a:off x="0" y="1600200"/>
            <a:ext cx="8229600" cy="4525963"/>
          </a:xfrm>
          <a:prstGeom prst="rect">
            <a:avLst/>
          </a:prstGeom>
          <a:noFill/>
          <a:ln>
            <a:noFill/>
          </a:ln>
        </p:spPr>
        <p:txBody>
          <a:bodyPr wrap="square" lIns="91425" tIns="45700" rIns="91425" bIns="45700" anchor="t" anchorCtr="0">
            <a:noAutofit/>
          </a:bodyPr>
          <a:lstStyle/>
          <a:p>
            <a:pPr marL="203200" indent="0">
              <a:buNone/>
            </a:pPr>
            <a:endParaRPr lang="en-US" sz="2000" b="1" i="1" dirty="0">
              <a:solidFill>
                <a:schemeClr val="accent2"/>
              </a:solidFill>
              <a:latin typeface="Calibri" panose="020F0502020204030204" pitchFamily="34" charset="0"/>
              <a:cs typeface="Calibri" panose="020F0502020204030204" pitchFamily="34" charset="0"/>
            </a:endParaRPr>
          </a:p>
          <a:p>
            <a:pPr marL="0" marR="0" lvl="0" indent="0" rtl="0">
              <a:lnSpc>
                <a:spcPct val="80000"/>
              </a:lnSpc>
              <a:spcBef>
                <a:spcPts val="304"/>
              </a:spcBef>
              <a:buClr>
                <a:schemeClr val="dk1"/>
              </a:buClr>
              <a:buNone/>
            </a:pPr>
            <a:endParaRPr sz="1520" b="0" i="0" u="none" strike="noStrike" cap="none" dirty="0">
              <a:solidFill>
                <a:srgbClr val="3D3D3D"/>
              </a:solidFill>
              <a:latin typeface="Calibri"/>
              <a:ea typeface="Calibri"/>
              <a:cs typeface="Calibri"/>
              <a:sym typeface="Calibri"/>
            </a:endParaRPr>
          </a:p>
        </p:txBody>
      </p:sp>
      <p:pic>
        <p:nvPicPr>
          <p:cNvPr id="100" name="Shape 100"/>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01" name="Shape 101" descr="D:\Logo - promact\Business Card Promact\Ring.png"/>
          <p:cNvPicPr preferRelativeResize="0"/>
          <p:nvPr/>
        </p:nvPicPr>
        <p:blipFill rotWithShape="1">
          <a:blip r:embed="rId4">
            <a:alphaModFix/>
          </a:blip>
          <a:srcRect/>
          <a:stretch/>
        </p:blipFill>
        <p:spPr>
          <a:xfrm>
            <a:off x="938468" y="324958"/>
            <a:ext cx="625290" cy="563767"/>
          </a:xfrm>
          <a:prstGeom prst="rect">
            <a:avLst/>
          </a:prstGeom>
          <a:noFill/>
          <a:ln>
            <a:noFill/>
          </a:ln>
        </p:spPr>
      </p:pic>
      <p:pic>
        <p:nvPicPr>
          <p:cNvPr id="102" name="Shape 102"/>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03" name="Shape 103"/>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04" name="Shape 104"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05" name="Shape 105"/>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dirty="0">
                <a:solidFill>
                  <a:schemeClr val="lt1"/>
                </a:solidFill>
                <a:latin typeface="Calibri"/>
                <a:ea typeface="Calibri"/>
                <a:cs typeface="Calibri"/>
                <a:sym typeface="Calibri"/>
              </a:rPr>
              <a:t>© Copyright Promact Infotech Pvt. Ltd.</a:t>
            </a:r>
          </a:p>
        </p:txBody>
      </p:sp>
      <p:pic>
        <p:nvPicPr>
          <p:cNvPr id="3" name="Picture 2">
            <a:extLst>
              <a:ext uri="{FF2B5EF4-FFF2-40B4-BE49-F238E27FC236}">
                <a16:creationId xmlns:a16="http://schemas.microsoft.com/office/drawing/2014/main" id="{7E2497D4-A14D-4FEB-95EF-C548D1C5A297}"/>
              </a:ext>
            </a:extLst>
          </p:cNvPr>
          <p:cNvPicPr>
            <a:picLocks noChangeAspect="1"/>
          </p:cNvPicPr>
          <p:nvPr/>
        </p:nvPicPr>
        <p:blipFill>
          <a:blip r:embed="rId7"/>
          <a:stretch>
            <a:fillRect/>
          </a:stretch>
        </p:blipFill>
        <p:spPr>
          <a:xfrm>
            <a:off x="1364974" y="1155527"/>
            <a:ext cx="5950226" cy="4970636"/>
          </a:xfrm>
          <a:prstGeom prst="rect">
            <a:avLst/>
          </a:prstGeom>
        </p:spPr>
      </p:pic>
    </p:spTree>
    <p:extLst>
      <p:ext uri="{BB962C8B-B14F-4D97-AF65-F5344CB8AC3E}">
        <p14:creationId xmlns:p14="http://schemas.microsoft.com/office/powerpoint/2010/main" val="95777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431235" y="274638"/>
            <a:ext cx="7255564" cy="586753"/>
          </a:xfrm>
          <a:prstGeom prst="rect">
            <a:avLst/>
          </a:prstGeom>
          <a:noFill/>
          <a:ln>
            <a:noFill/>
          </a:ln>
        </p:spPr>
        <p:txBody>
          <a:bodyPr wrap="square" lIns="91425" tIns="45700" rIns="91425" bIns="45700" anchor="ctr" anchorCtr="0">
            <a:noAutofit/>
          </a:bodyPr>
          <a:lstStyle/>
          <a:p>
            <a:pPr marL="0" marR="0" lvl="0" indent="0" rtl="0">
              <a:lnSpc>
                <a:spcPct val="90000"/>
              </a:lnSpc>
              <a:spcBef>
                <a:spcPts val="0"/>
              </a:spcBef>
              <a:buClr>
                <a:schemeClr val="dk1"/>
              </a:buClr>
              <a:buFont typeface="Calibri"/>
              <a:buNone/>
            </a:pPr>
            <a:r>
              <a:rPr lang="en-US" sz="4400" b="1" i="0" u="none" strike="noStrike" cap="none" dirty="0">
                <a:solidFill>
                  <a:schemeClr val="dk1"/>
                </a:solidFill>
                <a:latin typeface="Calibri"/>
                <a:ea typeface="Calibri"/>
                <a:cs typeface="Calibri"/>
                <a:sym typeface="Calibri"/>
              </a:rPr>
              <a:t>Promact Infotech Pvt Ltd</a:t>
            </a:r>
          </a:p>
        </p:txBody>
      </p:sp>
      <p:pic>
        <p:nvPicPr>
          <p:cNvPr id="113" name="Shape 113"/>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14" name="Shape 114" descr="D:\Logo - promact\Business Card Promact\Ring.png"/>
          <p:cNvPicPr preferRelativeResize="0"/>
          <p:nvPr/>
        </p:nvPicPr>
        <p:blipFill rotWithShape="1">
          <a:blip r:embed="rId4">
            <a:alphaModFix/>
          </a:blip>
          <a:srcRect/>
          <a:stretch/>
        </p:blipFill>
        <p:spPr>
          <a:xfrm>
            <a:off x="1325218" y="190501"/>
            <a:ext cx="731307" cy="729383"/>
          </a:xfrm>
          <a:prstGeom prst="rect">
            <a:avLst/>
          </a:prstGeom>
          <a:noFill/>
          <a:ln>
            <a:noFill/>
          </a:ln>
        </p:spPr>
      </p:pic>
      <p:pic>
        <p:nvPicPr>
          <p:cNvPr id="115" name="Shape 115"/>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16" name="Shape 116"/>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17" name="Shape 117"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18" name="Shape 118"/>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sp>
        <p:nvSpPr>
          <p:cNvPr id="119" name="Shape 119"/>
          <p:cNvSpPr txBox="1">
            <a:spLocks noGrp="1"/>
          </p:cNvSpPr>
          <p:nvPr>
            <p:ph type="body" idx="1"/>
          </p:nvPr>
        </p:nvSpPr>
        <p:spPr>
          <a:xfrm>
            <a:off x="457200" y="568014"/>
            <a:ext cx="8229600" cy="562481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ts val="3600"/>
              <a:buNone/>
            </a:pPr>
            <a:endParaRPr lang="en-IN" sz="2000" b="1" i="0" u="none" strike="noStrike" cap="none" dirty="0">
              <a:solidFill>
                <a:schemeClr val="dk1"/>
              </a:solidFill>
              <a:latin typeface="Calibri"/>
              <a:ea typeface="Calibri"/>
              <a:cs typeface="Calibri"/>
              <a:sym typeface="Calibri"/>
            </a:endParaRPr>
          </a:p>
          <a:p>
            <a:pPr marL="0" lvl="0" indent="0" algn="ctr">
              <a:lnSpc>
                <a:spcPct val="80000"/>
              </a:lnSpc>
              <a:spcBef>
                <a:spcPts val="456"/>
              </a:spcBef>
              <a:buSzPts val="2280"/>
              <a:buNone/>
            </a:pPr>
            <a:r>
              <a:rPr lang="en-US" sz="2800" b="1" i="1" dirty="0">
                <a:solidFill>
                  <a:schemeClr val="accent2"/>
                </a:solidFill>
              </a:rPr>
              <a:t>Step 3- Management Team</a:t>
            </a:r>
            <a:endParaRPr lang="en-IN" sz="2800" b="1" i="1" dirty="0">
              <a:solidFill>
                <a:schemeClr val="accent2"/>
              </a:solidFill>
            </a:endParaRPr>
          </a:p>
          <a:p>
            <a:pPr marL="0" lvl="0" indent="0">
              <a:lnSpc>
                <a:spcPct val="80000"/>
              </a:lnSpc>
              <a:spcBef>
                <a:spcPts val="456"/>
              </a:spcBef>
              <a:buSzPts val="2280"/>
              <a:buNone/>
            </a:pPr>
            <a:endParaRPr lang="en-IN" sz="1800" b="1" dirty="0">
              <a:latin typeface="Times New Roman" panose="02020603050405020304" pitchFamily="18" charset="0"/>
              <a:cs typeface="Times New Roman" panose="02020603050405020304" pitchFamily="18" charset="0"/>
            </a:endParaRPr>
          </a:p>
          <a:p>
            <a:pPr marL="0" lvl="0" indent="0">
              <a:lnSpc>
                <a:spcPct val="80000"/>
              </a:lnSpc>
              <a:spcBef>
                <a:spcPts val="456"/>
              </a:spcBef>
              <a:buSzPts val="2280"/>
              <a:buNone/>
            </a:pPr>
            <a:endParaRPr lang="en-IN" sz="1800" b="1" dirty="0">
              <a:latin typeface="Times New Roman" panose="02020603050405020304" pitchFamily="18" charset="0"/>
              <a:cs typeface="Times New Roman" panose="02020603050405020304" pitchFamily="18" charset="0"/>
            </a:endParaRPr>
          </a:p>
          <a:p>
            <a:pPr lvl="0" indent="-342900">
              <a:lnSpc>
                <a:spcPct val="80000"/>
              </a:lnSpc>
              <a:spcBef>
                <a:spcPts val="456"/>
              </a:spcBef>
              <a:buSzPts val="2280"/>
              <a:buFont typeface="Wingdings" panose="05000000000000000000" pitchFamily="2" charset="2"/>
              <a:buChar char="q"/>
            </a:pPr>
            <a:r>
              <a:rPr lang="en-US" sz="1800" b="1" dirty="0">
                <a:solidFill>
                  <a:srgbClr val="002060"/>
                </a:solidFill>
                <a:latin typeface="Times New Roman" panose="02020603050405020304" pitchFamily="18" charset="0"/>
                <a:cs typeface="Times New Roman" panose="02020603050405020304" pitchFamily="18" charset="0"/>
              </a:rPr>
              <a:t>Management &amp; HR Team:</a:t>
            </a:r>
          </a:p>
          <a:p>
            <a:pPr lvl="0" indent="-342900">
              <a:lnSpc>
                <a:spcPct val="80000"/>
              </a:lnSpc>
              <a:spcBef>
                <a:spcPts val="456"/>
              </a:spcBef>
              <a:buSzPts val="2280"/>
              <a:buFont typeface="Wingdings" panose="05000000000000000000" pitchFamily="2" charset="2"/>
              <a:buChar char="q"/>
            </a:pPr>
            <a:endParaRPr lang="en-US" sz="1800" b="1" u="sng" dirty="0">
              <a:latin typeface="Times New Roman" panose="02020603050405020304" pitchFamily="18" charset="0"/>
              <a:cs typeface="Times New Roman" panose="02020603050405020304" pitchFamily="18" charset="0"/>
              <a:hlinkClick r:id="rId7"/>
            </a:endParaRPr>
          </a:p>
          <a:p>
            <a:pPr lvl="0" indent="-342900">
              <a:lnSpc>
                <a:spcPct val="80000"/>
              </a:lnSpc>
              <a:spcBef>
                <a:spcPts val="456"/>
              </a:spcBef>
              <a:buSzPts val="2280"/>
              <a:buFont typeface="Wingdings" panose="05000000000000000000" pitchFamily="2" charset="2"/>
              <a:buChar char="§"/>
            </a:pPr>
            <a:r>
              <a:rPr lang="en-IN" sz="1800" u="sng" dirty="0">
                <a:latin typeface="Times New Roman" panose="02020603050405020304" pitchFamily="18" charset="0"/>
                <a:cs typeface="Times New Roman" panose="02020603050405020304" pitchFamily="18" charset="0"/>
                <a:hlinkClick r:id="rId7"/>
              </a:rPr>
              <a:t>http://bit.ly/Members-Management-Team</a:t>
            </a:r>
            <a:endParaRPr lang="en-IN" sz="1800" u="sng" dirty="0">
              <a:latin typeface="Times New Roman" panose="02020603050405020304" pitchFamily="18" charset="0"/>
              <a:cs typeface="Times New Roman" panose="02020603050405020304" pitchFamily="18" charset="0"/>
            </a:endParaRPr>
          </a:p>
          <a:p>
            <a:pPr marL="0" lvl="0" indent="0">
              <a:lnSpc>
                <a:spcPct val="80000"/>
              </a:lnSpc>
              <a:spcBef>
                <a:spcPts val="456"/>
              </a:spcBef>
              <a:buSzPts val="2280"/>
              <a:buNone/>
            </a:pPr>
            <a:endParaRPr lang="en-IN" sz="2000" b="1" dirty="0"/>
          </a:p>
          <a:p>
            <a:pPr lvl="0" indent="-342900">
              <a:lnSpc>
                <a:spcPct val="80000"/>
              </a:lnSpc>
              <a:spcBef>
                <a:spcPts val="456"/>
              </a:spcBef>
              <a:buSzPts val="2280"/>
              <a:buFont typeface="Wingdings" panose="05000000000000000000" pitchFamily="2" charset="2"/>
              <a:buChar char="§"/>
            </a:pPr>
            <a:endParaRPr lang="en-IN" sz="2000" dirty="0"/>
          </a:p>
          <a:p>
            <a:pPr marL="342900" marR="0" lvl="0" indent="-342900" algn="l" rtl="0">
              <a:spcBef>
                <a:spcPts val="720"/>
              </a:spcBef>
              <a:spcAft>
                <a:spcPts val="0"/>
              </a:spcAft>
              <a:buClr>
                <a:schemeClr val="dk1"/>
              </a:buClr>
              <a:buSzPts val="3600"/>
              <a:buFont typeface="Arial"/>
              <a:buNone/>
            </a:pPr>
            <a:r>
              <a:rPr lang="en-US" sz="2000" b="1" i="0" u="none" strike="noStrike" cap="none" dirty="0">
                <a:solidFill>
                  <a:schemeClr val="dk1"/>
                </a:solidFill>
                <a:latin typeface="Calibri"/>
                <a:ea typeface="Calibri"/>
                <a:cs typeface="Calibri"/>
                <a:sym typeface="Calibri"/>
              </a:rPr>
              <a:t>Note:</a:t>
            </a:r>
          </a:p>
          <a:p>
            <a:pPr marL="342900" marR="0" lvl="0" indent="-342900" algn="l" rtl="0">
              <a:spcBef>
                <a:spcPts val="720"/>
              </a:spcBef>
              <a:spcAft>
                <a:spcPts val="0"/>
              </a:spcAft>
              <a:buClr>
                <a:schemeClr val="dk1"/>
              </a:buClr>
              <a:buSzPts val="3600"/>
              <a:buFont typeface="Arial"/>
              <a:buNone/>
            </a:pPr>
            <a:endParaRPr lang="en-US" sz="2000" b="1" i="0" u="none" strike="noStrike" cap="none" dirty="0">
              <a:solidFill>
                <a:schemeClr val="dk1"/>
              </a:solidFill>
              <a:latin typeface="Calibri"/>
              <a:ea typeface="Calibri"/>
              <a:cs typeface="Calibri"/>
              <a:sym typeface="Calibri"/>
            </a:endParaRPr>
          </a:p>
          <a:p>
            <a:pPr lvl="0" indent="-342900">
              <a:lnSpc>
                <a:spcPct val="80000"/>
              </a:lnSpc>
              <a:spcBef>
                <a:spcPts val="456"/>
              </a:spcBef>
              <a:buSzPts val="2280"/>
              <a:buFont typeface="Arial" panose="020B0604020202020204" pitchFamily="34" charset="0"/>
              <a:buChar char="•"/>
            </a:pPr>
            <a:r>
              <a:rPr lang="en-US" sz="2000" dirty="0"/>
              <a:t>In future, if you are not able to access your outlook account then you may use this link: </a:t>
            </a:r>
            <a:r>
              <a:rPr lang="en-US" sz="2000" dirty="0">
                <a:solidFill>
                  <a:srgbClr val="0070C0"/>
                </a:solidFill>
              </a:rPr>
              <a:t>webmail.promactinfo.com</a:t>
            </a:r>
          </a:p>
          <a:p>
            <a:pPr lvl="0" indent="-342900">
              <a:lnSpc>
                <a:spcPct val="80000"/>
              </a:lnSpc>
              <a:spcBef>
                <a:spcPts val="456"/>
              </a:spcBef>
              <a:buSzPts val="2280"/>
              <a:buFont typeface="Arial" panose="020B0604020202020204" pitchFamily="34" charset="0"/>
              <a:buChar char="•"/>
            </a:pPr>
            <a:endParaRPr lang="en-US" sz="2000" dirty="0"/>
          </a:p>
          <a:p>
            <a:pPr lvl="0" indent="-342900">
              <a:lnSpc>
                <a:spcPct val="80000"/>
              </a:lnSpc>
              <a:spcBef>
                <a:spcPts val="456"/>
              </a:spcBef>
              <a:buSzPts val="2280"/>
              <a:buFont typeface="Arial" panose="020B0604020202020204" pitchFamily="34" charset="0"/>
              <a:buChar char="•"/>
            </a:pPr>
            <a:r>
              <a:rPr lang="en-US" sz="2000" dirty="0"/>
              <a:t>In this link, use same email id and password of Outlook.</a:t>
            </a:r>
          </a:p>
          <a:p>
            <a:pPr lvl="0" indent="-342900">
              <a:lnSpc>
                <a:spcPct val="80000"/>
              </a:lnSpc>
              <a:spcBef>
                <a:spcPts val="456"/>
              </a:spcBef>
              <a:buSzPts val="2280"/>
              <a:buFont typeface="Arial" panose="020B0604020202020204" pitchFamily="34" charset="0"/>
              <a:buChar char="•"/>
            </a:pPr>
            <a:endParaRPr lang="en-US" sz="2000" dirty="0"/>
          </a:p>
          <a:p>
            <a:pPr lvl="0" indent="-342900">
              <a:lnSpc>
                <a:spcPct val="80000"/>
              </a:lnSpc>
              <a:spcBef>
                <a:spcPts val="456"/>
              </a:spcBef>
              <a:buSzPts val="2280"/>
              <a:buFont typeface="Arial" panose="020B0604020202020204" pitchFamily="34" charset="0"/>
              <a:buChar char="•"/>
            </a:pPr>
            <a:r>
              <a:rPr lang="en-US" sz="2000" dirty="0"/>
              <a:t>Please save this PPT in your desktop for future reference.</a:t>
            </a:r>
            <a:endParaRPr lang="en-IN" sz="2000" dirty="0"/>
          </a:p>
          <a:p>
            <a:pPr marL="342900" marR="0" lvl="0" indent="-342900" algn="l" rtl="0">
              <a:spcBef>
                <a:spcPts val="720"/>
              </a:spcBef>
              <a:spcAft>
                <a:spcPts val="0"/>
              </a:spcAft>
              <a:buClr>
                <a:schemeClr val="dk1"/>
              </a:buClr>
              <a:buSzPts val="3600"/>
              <a:buFont typeface="Arial"/>
              <a:buNone/>
            </a:pPr>
            <a:endParaRPr sz="2000" b="1" i="0" u="none" strike="noStrike" cap="none" dirty="0">
              <a:solidFill>
                <a:schemeClr val="dk1"/>
              </a:solidFill>
              <a:latin typeface="Calibri"/>
              <a:ea typeface="Calibri"/>
              <a:cs typeface="Calibri"/>
              <a:sym typeface="Calibri"/>
            </a:endParaRPr>
          </a:p>
          <a:p>
            <a:pPr marL="0" marR="0" lvl="0" indent="0" algn="l" rtl="0">
              <a:spcBef>
                <a:spcPts val="640"/>
              </a:spcBef>
              <a:buClr>
                <a:schemeClr val="dk1"/>
              </a:buClr>
              <a:buFont typeface="Arial"/>
              <a:buNone/>
            </a:pPr>
            <a:endParaRPr sz="3200" b="0" i="0" u="none" strike="noStrike" cap="none" dirty="0">
              <a:solidFill>
                <a:srgbClr val="3D3D3D"/>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683026" y="171168"/>
            <a:ext cx="7003773" cy="729384"/>
          </a:xfrm>
          <a:prstGeom prst="rect">
            <a:avLst/>
          </a:prstGeom>
          <a:noFill/>
          <a:ln>
            <a:noFill/>
          </a:ln>
        </p:spPr>
        <p:txBody>
          <a:bodyPr wrap="square" lIns="91425" tIns="45700" rIns="91425" bIns="45700" anchor="ctr" anchorCtr="0">
            <a:noAutofit/>
          </a:bodyPr>
          <a:lstStyle/>
          <a:p>
            <a:pPr marL="0" marR="0" lvl="0" indent="0" rtl="0">
              <a:lnSpc>
                <a:spcPct val="90000"/>
              </a:lnSpc>
              <a:spcBef>
                <a:spcPts val="0"/>
              </a:spcBef>
              <a:buClr>
                <a:schemeClr val="dk1"/>
              </a:buClr>
              <a:buFont typeface="Calibri"/>
              <a:buNone/>
            </a:pPr>
            <a:r>
              <a:rPr lang="en-US" sz="4400" b="1" i="0" u="none" strike="noStrike" cap="none" dirty="0">
                <a:solidFill>
                  <a:schemeClr val="dk1"/>
                </a:solidFill>
                <a:latin typeface="Calibri"/>
                <a:ea typeface="Calibri"/>
                <a:cs typeface="Calibri"/>
                <a:sym typeface="Calibri"/>
              </a:rPr>
              <a:t>Promact Infotech Pvt Ltd</a:t>
            </a:r>
          </a:p>
        </p:txBody>
      </p:sp>
      <p:pic>
        <p:nvPicPr>
          <p:cNvPr id="113" name="Shape 113"/>
          <p:cNvPicPr preferRelativeResize="0"/>
          <p:nvPr/>
        </p:nvPicPr>
        <p:blipFill rotWithShape="1">
          <a:blip r:embed="rId3">
            <a:alphaModFix/>
          </a:blip>
          <a:srcRect/>
          <a:stretch/>
        </p:blipFill>
        <p:spPr>
          <a:xfrm>
            <a:off x="0" y="0"/>
            <a:ext cx="5562600" cy="114301"/>
          </a:xfrm>
          <a:prstGeom prst="rect">
            <a:avLst/>
          </a:prstGeom>
          <a:noFill/>
          <a:ln>
            <a:noFill/>
          </a:ln>
        </p:spPr>
      </p:pic>
      <p:pic>
        <p:nvPicPr>
          <p:cNvPr id="114" name="Shape 114" descr="D:\Logo - promact\Business Card Promact\Ring.png"/>
          <p:cNvPicPr preferRelativeResize="0"/>
          <p:nvPr/>
        </p:nvPicPr>
        <p:blipFill rotWithShape="1">
          <a:blip r:embed="rId4">
            <a:alphaModFix/>
          </a:blip>
          <a:srcRect/>
          <a:stretch/>
        </p:blipFill>
        <p:spPr>
          <a:xfrm>
            <a:off x="1463147" y="190502"/>
            <a:ext cx="696958" cy="623448"/>
          </a:xfrm>
          <a:prstGeom prst="rect">
            <a:avLst/>
          </a:prstGeom>
          <a:noFill/>
          <a:ln>
            <a:noFill/>
          </a:ln>
        </p:spPr>
      </p:pic>
      <p:pic>
        <p:nvPicPr>
          <p:cNvPr id="115" name="Shape 115"/>
          <p:cNvPicPr preferRelativeResize="0"/>
          <p:nvPr/>
        </p:nvPicPr>
        <p:blipFill rotWithShape="1">
          <a:blip r:embed="rId5">
            <a:alphaModFix/>
          </a:blip>
          <a:srcRect/>
          <a:stretch/>
        </p:blipFill>
        <p:spPr>
          <a:xfrm>
            <a:off x="5410200" y="0"/>
            <a:ext cx="3733800" cy="114301"/>
          </a:xfrm>
          <a:prstGeom prst="rect">
            <a:avLst/>
          </a:prstGeom>
          <a:noFill/>
          <a:ln>
            <a:noFill/>
          </a:ln>
        </p:spPr>
      </p:pic>
      <p:pic>
        <p:nvPicPr>
          <p:cNvPr id="116" name="Shape 116"/>
          <p:cNvPicPr preferRelativeResize="0"/>
          <p:nvPr/>
        </p:nvPicPr>
        <p:blipFill rotWithShape="1">
          <a:blip r:embed="rId5">
            <a:alphaModFix/>
          </a:blip>
          <a:srcRect/>
          <a:stretch/>
        </p:blipFill>
        <p:spPr>
          <a:xfrm>
            <a:off x="0" y="6477000"/>
            <a:ext cx="9144000" cy="381001"/>
          </a:xfrm>
          <a:prstGeom prst="rect">
            <a:avLst/>
          </a:prstGeom>
          <a:noFill/>
          <a:ln>
            <a:noFill/>
          </a:ln>
        </p:spPr>
      </p:pic>
      <p:pic>
        <p:nvPicPr>
          <p:cNvPr id="117" name="Shape 117" descr="D:\Logo - promact\Business Card Promact\Logo-White.png"/>
          <p:cNvPicPr preferRelativeResize="0"/>
          <p:nvPr/>
        </p:nvPicPr>
        <p:blipFill rotWithShape="1">
          <a:blip r:embed="rId6">
            <a:alphaModFix/>
          </a:blip>
          <a:srcRect/>
          <a:stretch/>
        </p:blipFill>
        <p:spPr>
          <a:xfrm>
            <a:off x="240783" y="6553200"/>
            <a:ext cx="1588017" cy="204363"/>
          </a:xfrm>
          <a:prstGeom prst="rect">
            <a:avLst/>
          </a:prstGeom>
          <a:noFill/>
          <a:ln>
            <a:noFill/>
          </a:ln>
        </p:spPr>
      </p:pic>
      <p:sp>
        <p:nvSpPr>
          <p:cNvPr id="118" name="Shape 118"/>
          <p:cNvSpPr txBox="1"/>
          <p:nvPr/>
        </p:nvSpPr>
        <p:spPr>
          <a:xfrm>
            <a:off x="6324600" y="6533866"/>
            <a:ext cx="2667000" cy="27699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dirty="0">
                <a:solidFill>
                  <a:schemeClr val="lt1"/>
                </a:solidFill>
                <a:latin typeface="Calibri"/>
                <a:ea typeface="Calibri"/>
                <a:cs typeface="Calibri"/>
                <a:sym typeface="Calibri"/>
              </a:rPr>
              <a:t>© Copyright Promact Infotech Pvt. Ltd.</a:t>
            </a:r>
          </a:p>
        </p:txBody>
      </p:sp>
      <p:sp>
        <p:nvSpPr>
          <p:cNvPr id="119" name="Shape 119"/>
          <p:cNvSpPr txBox="1">
            <a:spLocks noGrp="1"/>
          </p:cNvSpPr>
          <p:nvPr>
            <p:ph type="body" idx="1"/>
          </p:nvPr>
        </p:nvSpPr>
        <p:spPr>
          <a:xfrm>
            <a:off x="457200" y="890150"/>
            <a:ext cx="8229600" cy="5486412"/>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Clr>
                <a:schemeClr val="dk1"/>
              </a:buClr>
              <a:buSzPts val="3600"/>
              <a:buNone/>
            </a:pPr>
            <a:r>
              <a:rPr lang="en-IN" sz="2800" b="1" i="1" u="none" strike="noStrike" cap="none" dirty="0">
                <a:solidFill>
                  <a:schemeClr val="accent2"/>
                </a:solidFill>
                <a:latin typeface="Calibri"/>
                <a:ea typeface="Calibri"/>
                <a:cs typeface="Calibri"/>
                <a:sym typeface="Calibri"/>
              </a:rPr>
              <a:t>Step 4- Some Policies and Rules of Promact</a:t>
            </a:r>
          </a:p>
          <a:p>
            <a:pPr lvl="0" indent="-342900">
              <a:lnSpc>
                <a:spcPct val="80000"/>
              </a:lnSpc>
              <a:spcBef>
                <a:spcPts val="456"/>
              </a:spcBef>
              <a:buSzPts val="2280"/>
              <a:buFont typeface="Wingdings" panose="05000000000000000000" pitchFamily="2" charset="2"/>
              <a:buChar char="q"/>
            </a:pPr>
            <a:endParaRPr lang="en-US" sz="2000" b="1" dirty="0">
              <a:solidFill>
                <a:srgbClr val="002060"/>
              </a:solidFill>
            </a:endParaRPr>
          </a:p>
          <a:p>
            <a:pPr lvl="0" indent="-342900">
              <a:lnSpc>
                <a:spcPct val="80000"/>
              </a:lnSpc>
              <a:spcBef>
                <a:spcPts val="456"/>
              </a:spcBef>
              <a:buSzPts val="2280"/>
              <a:buFont typeface="Wingdings" panose="05000000000000000000" pitchFamily="2" charset="2"/>
              <a:buChar char="q"/>
            </a:pPr>
            <a:r>
              <a:rPr lang="en-US" sz="1800" b="1" dirty="0">
                <a:solidFill>
                  <a:srgbClr val="002060"/>
                </a:solidFill>
                <a:latin typeface="Times New Roman" panose="02020603050405020304" pitchFamily="18" charset="0"/>
                <a:cs typeface="Times New Roman" panose="02020603050405020304" pitchFamily="18" charset="0"/>
              </a:rPr>
              <a:t>Link for HR Policies:</a:t>
            </a:r>
          </a:p>
          <a:p>
            <a:pPr marL="0" lvl="0" indent="0">
              <a:lnSpc>
                <a:spcPct val="80000"/>
              </a:lnSpc>
              <a:spcBef>
                <a:spcPts val="456"/>
              </a:spcBef>
              <a:buSzPts val="2280"/>
              <a:buNone/>
            </a:pPr>
            <a:endParaRPr lang="en-IN" sz="1800" b="1" dirty="0">
              <a:latin typeface="Times New Roman" panose="02020603050405020304" pitchFamily="18" charset="0"/>
              <a:cs typeface="Times New Roman" panose="02020603050405020304" pitchFamily="18" charset="0"/>
            </a:endParaRPr>
          </a:p>
          <a:p>
            <a:pPr indent="-342900">
              <a:lnSpc>
                <a:spcPct val="80000"/>
              </a:lnSpc>
              <a:spcBef>
                <a:spcPts val="456"/>
              </a:spcBef>
              <a:buSzPts val="2280"/>
              <a:buFont typeface="Wingdings" panose="05000000000000000000" pitchFamily="2" charset="2"/>
              <a:buChar char="§"/>
            </a:pPr>
            <a:r>
              <a:rPr lang="en-IN" sz="1800" u="sng" dirty="0" smtClean="0">
                <a:latin typeface="Times New Roman" panose="02020603050405020304" pitchFamily="18" charset="0"/>
                <a:cs typeface="Times New Roman" panose="02020603050405020304" pitchFamily="18" charset="0"/>
                <a:hlinkClick r:id="rId7"/>
              </a:rPr>
              <a:t>http://wiki.promactinfo.com/index.php?title=Main_Page</a:t>
            </a:r>
            <a:endParaRPr lang="en-IN" sz="1800" u="sng" dirty="0" smtClean="0">
              <a:latin typeface="Times New Roman" panose="02020603050405020304" pitchFamily="18" charset="0"/>
              <a:cs typeface="Times New Roman" panose="02020603050405020304" pitchFamily="18" charset="0"/>
            </a:endParaRPr>
          </a:p>
          <a:p>
            <a:pPr indent="-342900">
              <a:lnSpc>
                <a:spcPct val="80000"/>
              </a:lnSpc>
              <a:spcBef>
                <a:spcPts val="456"/>
              </a:spcBef>
              <a:buSzPts val="2280"/>
              <a:buFont typeface="Wingdings" panose="05000000000000000000" pitchFamily="2" charset="2"/>
              <a:buChar char="§"/>
            </a:pPr>
            <a:endParaRPr lang="en-IN" sz="1800" u="sng" dirty="0">
              <a:latin typeface="Times New Roman" panose="02020603050405020304" pitchFamily="18" charset="0"/>
              <a:cs typeface="Times New Roman" panose="02020603050405020304" pitchFamily="18" charset="0"/>
            </a:endParaRPr>
          </a:p>
          <a:p>
            <a:pPr indent="-342900">
              <a:lnSpc>
                <a:spcPct val="80000"/>
              </a:lnSpc>
              <a:spcBef>
                <a:spcPts val="456"/>
              </a:spcBef>
              <a:buSzPts val="228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Go through the HR Policies </a:t>
            </a:r>
            <a:r>
              <a:rPr lang="en-IN" sz="1800" b="1" dirty="0">
                <a:latin typeface="Times New Roman" panose="02020603050405020304" pitchFamily="18" charset="0"/>
                <a:cs typeface="Times New Roman" panose="02020603050405020304" pitchFamily="18" charset="0"/>
              </a:rPr>
              <a:t>in first half of the day of Joining </a:t>
            </a:r>
            <a:r>
              <a:rPr lang="en-IN" sz="1800" dirty="0">
                <a:latin typeface="Times New Roman" panose="02020603050405020304" pitchFamily="18" charset="0"/>
                <a:cs typeface="Times New Roman" panose="02020603050405020304" pitchFamily="18" charset="0"/>
              </a:rPr>
              <a:t>and give confirmation to the HR.</a:t>
            </a:r>
          </a:p>
          <a:p>
            <a:pPr indent="-342900">
              <a:lnSpc>
                <a:spcPct val="80000"/>
              </a:lnSpc>
              <a:spcBef>
                <a:spcPts val="456"/>
              </a:spcBef>
              <a:buSzPts val="2280"/>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indent="-342900">
              <a:lnSpc>
                <a:spcPct val="80000"/>
              </a:lnSpc>
              <a:spcBef>
                <a:spcPts val="456"/>
              </a:spcBef>
              <a:buSzPts val="228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If any doubt/query,</a:t>
            </a:r>
            <a:r>
              <a:rPr lang="en-IN" sz="1800" dirty="0">
                <a:solidFill>
                  <a:srgbClr val="FF0000"/>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you can ask to HR. </a:t>
            </a:r>
          </a:p>
          <a:p>
            <a:pPr indent="-342900">
              <a:lnSpc>
                <a:spcPct val="80000"/>
              </a:lnSpc>
              <a:spcBef>
                <a:spcPts val="456"/>
              </a:spcBef>
              <a:buSzPts val="2280"/>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indent="-342900">
              <a:lnSpc>
                <a:spcPct val="80000"/>
              </a:lnSpc>
              <a:spcBef>
                <a:spcPts val="456"/>
              </a:spcBef>
              <a:buSzPts val="228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After being clear about HR Policies, please find the below link for the practical test.</a:t>
            </a:r>
          </a:p>
          <a:p>
            <a:pPr indent="-342900">
              <a:lnSpc>
                <a:spcPct val="80000"/>
              </a:lnSpc>
              <a:spcBef>
                <a:spcPts val="456"/>
              </a:spcBef>
              <a:buSzPts val="2280"/>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indent="-342900">
              <a:lnSpc>
                <a:spcPct val="80000"/>
              </a:lnSpc>
              <a:spcBef>
                <a:spcPts val="456"/>
              </a:spcBef>
              <a:buSzPts val="228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hlinkClick r:id="rId8"/>
              </a:rPr>
              <a:t>http://bit.ly/HR-Practical-Test-Link</a:t>
            </a:r>
            <a:endParaRPr lang="en-IN" sz="1800" dirty="0">
              <a:latin typeface="Times New Roman" panose="02020603050405020304" pitchFamily="18" charset="0"/>
              <a:cs typeface="Times New Roman" panose="02020603050405020304" pitchFamily="18" charset="0"/>
            </a:endParaRPr>
          </a:p>
          <a:p>
            <a:pPr marL="0" indent="0">
              <a:lnSpc>
                <a:spcPct val="80000"/>
              </a:lnSpc>
              <a:spcBef>
                <a:spcPts val="456"/>
              </a:spcBef>
              <a:buSzPts val="2280"/>
              <a:buNone/>
            </a:pPr>
            <a:endParaRPr lang="en-IN" sz="1800" dirty="0">
              <a:latin typeface="Times New Roman" panose="02020603050405020304" pitchFamily="18" charset="0"/>
              <a:cs typeface="Times New Roman" panose="02020603050405020304" pitchFamily="18" charset="0"/>
            </a:endParaRPr>
          </a:p>
          <a:p>
            <a:pPr indent="-342900">
              <a:lnSpc>
                <a:spcPct val="80000"/>
              </a:lnSpc>
              <a:spcBef>
                <a:spcPts val="456"/>
              </a:spcBef>
              <a:buSzPts val="228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 Kindly inform to HR, after completing your test.</a:t>
            </a:r>
          </a:p>
          <a:p>
            <a:pPr indent="-342900">
              <a:lnSpc>
                <a:spcPct val="80000"/>
              </a:lnSpc>
              <a:spcBef>
                <a:spcPts val="456"/>
              </a:spcBef>
              <a:buSzPts val="2280"/>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marL="342900" marR="0" lvl="0" indent="-342900" algn="l" rtl="0">
              <a:spcBef>
                <a:spcPts val="720"/>
              </a:spcBef>
              <a:spcAft>
                <a:spcPts val="0"/>
              </a:spcAft>
              <a:buClr>
                <a:schemeClr val="dk1"/>
              </a:buClr>
              <a:buSzPts val="3600"/>
              <a:buFont typeface="Arial"/>
              <a:buNone/>
            </a:pPr>
            <a:endParaRPr sz="3600" b="1" i="0" u="none" strike="noStrike" cap="none" dirty="0">
              <a:solidFill>
                <a:schemeClr val="dk1"/>
              </a:solidFill>
              <a:latin typeface="Calibri"/>
              <a:ea typeface="Calibri"/>
              <a:cs typeface="Calibri"/>
              <a:sym typeface="Calibri"/>
            </a:endParaRPr>
          </a:p>
          <a:p>
            <a:pPr marL="0" marR="0" lvl="0" indent="0" algn="l" rtl="0">
              <a:spcBef>
                <a:spcPts val="640"/>
              </a:spcBef>
              <a:buClr>
                <a:schemeClr val="dk1"/>
              </a:buClr>
              <a:buFont typeface="Arial"/>
              <a:buNone/>
            </a:pPr>
            <a:endParaRPr sz="3200" b="0" i="0" u="none" strike="noStrike" cap="none" dirty="0">
              <a:solidFill>
                <a:srgbClr val="3D3D3D"/>
              </a:solidFill>
              <a:latin typeface="Calibri"/>
              <a:ea typeface="Calibri"/>
              <a:cs typeface="Calibri"/>
              <a:sym typeface="Calibri"/>
            </a:endParaRPr>
          </a:p>
        </p:txBody>
      </p:sp>
    </p:spTree>
    <p:extLst>
      <p:ext uri="{BB962C8B-B14F-4D97-AF65-F5344CB8AC3E}">
        <p14:creationId xmlns:p14="http://schemas.microsoft.com/office/powerpoint/2010/main" val="307316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2543-6444-4808-A012-FE786FA9F9C8}"/>
              </a:ext>
            </a:extLst>
          </p:cNvPr>
          <p:cNvSpPr>
            <a:spLocks noGrp="1"/>
          </p:cNvSpPr>
          <p:nvPr>
            <p:ph type="title"/>
          </p:nvPr>
        </p:nvSpPr>
        <p:spPr>
          <a:xfrm>
            <a:off x="1343876" y="216398"/>
            <a:ext cx="6977270" cy="586753"/>
          </a:xfrm>
        </p:spPr>
        <p:txBody>
          <a:bodyPr/>
          <a:lstStyle/>
          <a:p>
            <a:r>
              <a:rPr lang="en-US" b="1" dirty="0"/>
              <a:t>Promact Infotech Pvt Ltd</a:t>
            </a:r>
            <a:endParaRPr lang="en-IN" dirty="0"/>
          </a:p>
        </p:txBody>
      </p:sp>
      <p:sp>
        <p:nvSpPr>
          <p:cNvPr id="3" name="Text Placeholder 2">
            <a:extLst>
              <a:ext uri="{FF2B5EF4-FFF2-40B4-BE49-F238E27FC236}">
                <a16:creationId xmlns:a16="http://schemas.microsoft.com/office/drawing/2014/main" id="{3F07DC38-A767-464C-835D-DDE4D608FC37}"/>
              </a:ext>
            </a:extLst>
          </p:cNvPr>
          <p:cNvSpPr>
            <a:spLocks noGrp="1"/>
          </p:cNvSpPr>
          <p:nvPr>
            <p:ph type="body" idx="1"/>
          </p:nvPr>
        </p:nvSpPr>
        <p:spPr>
          <a:xfrm>
            <a:off x="457200" y="1778759"/>
            <a:ext cx="8229600" cy="5079241"/>
          </a:xfrm>
        </p:spPr>
        <p:txBody>
          <a:bodyPr/>
          <a:lstStyle/>
          <a:p>
            <a:pPr marL="203200" indent="0" algn="ctr">
              <a:buNone/>
            </a:pPr>
            <a:r>
              <a:rPr lang="en-IN" sz="2800" b="1" i="1" dirty="0">
                <a:solidFill>
                  <a:schemeClr val="accent2"/>
                </a:solidFill>
              </a:rPr>
              <a:t>Step 5- Initial Steps of Work </a:t>
            </a:r>
          </a:p>
          <a:p>
            <a:pPr marL="203200" indent="0" algn="ctr">
              <a:buNone/>
            </a:pPr>
            <a:endParaRPr lang="en-IN" sz="2800" b="1" i="1" dirty="0">
              <a:solidFill>
                <a:schemeClr val="accent2"/>
              </a:solidFill>
            </a:endParaRPr>
          </a:p>
          <a:p>
            <a:pPr>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You will be meeting to your Mentor for healthy discussion of your start.</a:t>
            </a:r>
          </a:p>
          <a:p>
            <a:pPr>
              <a:buFont typeface="Wingdings" panose="05000000000000000000" pitchFamily="2" charset="2"/>
              <a:buChar char="§"/>
            </a:pP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Here, you will be having clear idea of your work for initial week or month. </a:t>
            </a:r>
          </a:p>
          <a:p>
            <a:pPr>
              <a:buFont typeface="Wingdings" panose="05000000000000000000" pitchFamily="2" charset="2"/>
              <a:buChar char="§"/>
            </a:pP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Discussion of various technologies used by the Mentor for fulfilling the Projects.</a:t>
            </a:r>
          </a:p>
          <a:p>
            <a:pPr>
              <a:buFont typeface="Wingdings" panose="05000000000000000000" pitchFamily="2" charset="2"/>
              <a:buChar char="§"/>
            </a:pPr>
            <a:endParaRPr lang="en-IN" sz="1800" dirty="0">
              <a:solidFill>
                <a:schemeClr val="tx1"/>
              </a:solidFill>
              <a:latin typeface="Times New Roman" panose="02020603050405020304" pitchFamily="18" charset="0"/>
              <a:cs typeface="Times New Roman" panose="02020603050405020304" pitchFamily="18" charset="0"/>
            </a:endParaRPr>
          </a:p>
          <a:p>
            <a:pPr marL="203200" indent="0">
              <a:buNone/>
            </a:pPr>
            <a:endParaRPr lang="en-IN" sz="1800" dirty="0">
              <a:solidFill>
                <a:schemeClr val="tx1"/>
              </a:solidFill>
              <a:latin typeface="Times New Roman" panose="02020603050405020304" pitchFamily="18" charset="0"/>
              <a:cs typeface="Times New Roman" panose="02020603050405020304" pitchFamily="18" charset="0"/>
            </a:endParaRPr>
          </a:p>
          <a:p>
            <a:pPr marL="203200" indent="0" algn="ctr">
              <a:buNone/>
            </a:pPr>
            <a:endParaRPr lang="en-IN" sz="2800" b="1" i="1" dirty="0">
              <a:solidFill>
                <a:schemeClr val="accent2"/>
              </a:solidFill>
            </a:endParaRPr>
          </a:p>
        </p:txBody>
      </p:sp>
      <p:pic>
        <p:nvPicPr>
          <p:cNvPr id="4" name="Shape 114" descr="D:\Logo - promact\Business Card Promact\Ring.png">
            <a:extLst>
              <a:ext uri="{FF2B5EF4-FFF2-40B4-BE49-F238E27FC236}">
                <a16:creationId xmlns:a16="http://schemas.microsoft.com/office/drawing/2014/main" id="{B40842E9-7555-4227-B400-E0A0F7374C59}"/>
              </a:ext>
            </a:extLst>
          </p:cNvPr>
          <p:cNvPicPr preferRelativeResize="0"/>
          <p:nvPr/>
        </p:nvPicPr>
        <p:blipFill rotWithShape="1">
          <a:blip r:embed="rId2">
            <a:alphaModFix/>
          </a:blip>
          <a:srcRect/>
          <a:stretch/>
        </p:blipFill>
        <p:spPr>
          <a:xfrm>
            <a:off x="978223" y="145084"/>
            <a:ext cx="731307" cy="729383"/>
          </a:xfrm>
          <a:prstGeom prst="rect">
            <a:avLst/>
          </a:prstGeom>
          <a:noFill/>
          <a:ln>
            <a:noFill/>
          </a:ln>
        </p:spPr>
      </p:pic>
    </p:spTree>
    <p:extLst>
      <p:ext uri="{BB962C8B-B14F-4D97-AF65-F5344CB8AC3E}">
        <p14:creationId xmlns:p14="http://schemas.microsoft.com/office/powerpoint/2010/main" val="84200692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1522</Words>
  <Application>Microsoft Office PowerPoint</Application>
  <PresentationFormat>On-screen Show (4:3)</PresentationFormat>
  <Paragraphs>267</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Noto Sans Symbols</vt:lpstr>
      <vt:lpstr>Times New Roman</vt:lpstr>
      <vt:lpstr>Wingdings</vt:lpstr>
      <vt:lpstr>Office Theme</vt:lpstr>
      <vt:lpstr>PowerPoint Presentation</vt:lpstr>
      <vt:lpstr>Promact Infotech Pvt Ltd</vt:lpstr>
      <vt:lpstr>Promact Infotech Pvt Ltd</vt:lpstr>
      <vt:lpstr>Promact Infotech Pvt Ltd</vt:lpstr>
      <vt:lpstr>Promact Infotech Pvt Ltd</vt:lpstr>
      <vt:lpstr>Promact Infotech Pvt Ltd</vt:lpstr>
      <vt:lpstr>Promact Infotech Pvt Ltd</vt:lpstr>
      <vt:lpstr>Promact Infotech Pvt Ltd</vt:lpstr>
      <vt:lpstr>Promact Infotech Pvt Ltd</vt:lpstr>
      <vt:lpstr>Promact Infotech Pvt Ltd</vt:lpstr>
      <vt:lpstr>Promact Infotech Pvt Ltd</vt:lpstr>
      <vt:lpstr>Promact Infotech Pvt Ltd</vt:lpstr>
      <vt:lpstr>Promact Infotech Pvt Ltd</vt:lpstr>
      <vt:lpstr>Promact Infotech Pvt Ltd</vt:lpstr>
      <vt:lpstr>Promact Infotech Pvt Ltd</vt:lpstr>
      <vt:lpstr>Promact Infotech Pvt Ltd</vt:lpstr>
      <vt:lpstr>Promact Infotech Pvt Ltd</vt:lpstr>
      <vt:lpstr>Write your suggestion here</vt:lpstr>
      <vt:lpstr>Promact Infotech Pvt Ltd</vt:lpstr>
      <vt:lpstr>Promact Infotech Pvt Ltd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Devbhankar</dc:creator>
  <cp:lastModifiedBy>Sreeparna Das</cp:lastModifiedBy>
  <cp:revision>169</cp:revision>
  <dcterms:modified xsi:type="dcterms:W3CDTF">2019-01-07T07:35:17Z</dcterms:modified>
</cp:coreProperties>
</file>