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8"/>
  </p:handoutMasterIdLst>
  <p:sldIdLst>
    <p:sldId id="263" r:id="rId5"/>
    <p:sldId id="264" r:id="rId6"/>
    <p:sldId id="265" r:id="rId7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168" userDrawn="1">
          <p15:clr>
            <a:srgbClr val="A4A3A4"/>
          </p15:clr>
        </p15:guide>
        <p15:guide id="6" orient="horz" pos="4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5C5"/>
    <a:srgbClr val="638CA6"/>
    <a:srgbClr val="78ABBF"/>
    <a:srgbClr val="517C8C"/>
    <a:srgbClr val="F27777"/>
    <a:srgbClr val="3B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86" autoAdjust="0"/>
  </p:normalViewPr>
  <p:slideViewPr>
    <p:cSldViewPr snapToGrid="0">
      <p:cViewPr varScale="1">
        <p:scale>
          <a:sx n="34" d="100"/>
          <a:sy n="34" d="100"/>
        </p:scale>
        <p:origin x="2798" y="91"/>
      </p:cViewPr>
      <p:guideLst>
        <p:guide pos="3168"/>
        <p:guide orient="horz"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3"/>
    </p:cViewPr>
  </p:sorterViewPr>
  <p:notesViewPr>
    <p:cSldViewPr snapToGrid="0" showGuides="1">
      <p:cViewPr varScale="1">
        <p:scale>
          <a:sx n="48" d="100"/>
          <a:sy n="48" d="100"/>
        </p:scale>
        <p:origin x="1827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EDA33B-8AF4-49DD-9568-14FC63C868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02DCE-A4B7-4779-9905-73933B191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85EB-B782-47B7-9EAC-EF50D1EF42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905E-2D03-4680-AB72-CE43005426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4D8A-8FBE-43C5-8122-F86912C7FF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6FB0E-40F2-4D4E-B020-96595335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dders on a teal wall">
            <a:extLst>
              <a:ext uri="{FF2B5EF4-FFF2-40B4-BE49-F238E27FC236}">
                <a16:creationId xmlns:a16="http://schemas.microsoft.com/office/drawing/2014/main" id="{5CD4A0E4-7096-44D6-B0AC-94B97DD4D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B21A5-23F9-4FEE-93F5-FF6537D41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6" y="5650992"/>
            <a:ext cx="8675370" cy="2002536"/>
          </a:xfrm>
        </p:spPr>
        <p:txBody>
          <a:bodyPr anchor="t"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31EE0C-31B4-4928-A85F-FF6CC0278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352" y="7123176"/>
            <a:ext cx="6629400" cy="2084832"/>
          </a:xfrm>
        </p:spPr>
        <p:txBody>
          <a:bodyPr/>
          <a:lstStyle>
            <a:lvl1pPr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2893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ttery Wheel">
            <a:extLst>
              <a:ext uri="{FF2B5EF4-FFF2-40B4-BE49-F238E27FC236}">
                <a16:creationId xmlns:a16="http://schemas.microsoft.com/office/drawing/2014/main" id="{F6656BF5-771E-45A9-B7D3-0F240E09E8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05266-3EDA-4B50-BFD7-62115B432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67" y="1693939"/>
            <a:ext cx="9062433" cy="2517289"/>
          </a:xfrm>
        </p:spPr>
        <p:txBody>
          <a:bodyPr anchor="t"/>
          <a:lstStyle>
            <a:lvl1pPr>
              <a:defRPr sz="4800" b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4F173B-180A-4852-AEE3-A1BDB46E4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3200" y="4075206"/>
            <a:ext cx="7315200" cy="1371600"/>
            <a:chOff x="2743200" y="4072188"/>
            <a:chExt cx="73152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71FAE2-289A-49A9-9209-A23D281750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43200" y="5434826"/>
              <a:ext cx="731520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300E81-9DC6-4E2C-A510-7ADAA9852D3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43200" y="4075173"/>
              <a:ext cx="731520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A02358-E4D0-4BCE-880C-7BFC55F733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777442" y="4072188"/>
              <a:ext cx="0" cy="137160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1C60654-8CB3-4028-B021-802F55C5CA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952" y="3154680"/>
            <a:ext cx="6775704" cy="1225296"/>
          </a:xfrm>
        </p:spPr>
        <p:txBody>
          <a:bodyPr/>
          <a:lstStyle>
            <a:lvl1pPr>
              <a:buNone/>
              <a:defRPr sz="8200" b="1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8200">
                <a:solidFill>
                  <a:srgbClr val="97B5C5"/>
                </a:solidFill>
                <a:latin typeface="+mj-lt"/>
              </a:defRPr>
            </a:lvl2pPr>
            <a:lvl3pPr>
              <a:buNone/>
              <a:defRPr sz="8200">
                <a:solidFill>
                  <a:srgbClr val="97B5C5"/>
                </a:solidFill>
                <a:latin typeface="+mj-lt"/>
              </a:defRPr>
            </a:lvl3pPr>
            <a:lvl4pPr>
              <a:buNone/>
              <a:defRPr sz="8200">
                <a:solidFill>
                  <a:srgbClr val="97B5C5"/>
                </a:solidFill>
                <a:latin typeface="+mj-lt"/>
              </a:defRPr>
            </a:lvl4pPr>
            <a:lvl5pPr>
              <a:buNone/>
              <a:defRPr sz="8200">
                <a:solidFill>
                  <a:srgbClr val="97B5C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08EDE4-7618-482D-8CC6-B43EFA12D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4203222"/>
            <a:ext cx="6748272" cy="1115568"/>
          </a:xfrm>
        </p:spPr>
        <p:txBody>
          <a:bodyPr>
            <a:noAutofit/>
          </a:bodyPr>
          <a:lstStyle>
            <a:lvl1pPr>
              <a:buNone/>
              <a:defRPr sz="8200">
                <a:solidFill>
                  <a:schemeClr val="bg1"/>
                </a:solidFill>
                <a:latin typeface="+mj-lt"/>
              </a:defRPr>
            </a:lvl1pPr>
            <a:lvl2pPr>
              <a:buNone/>
              <a:defRPr sz="8200">
                <a:solidFill>
                  <a:schemeClr val="bg1"/>
                </a:solidFill>
              </a:defRPr>
            </a:lvl2pPr>
            <a:lvl3pPr>
              <a:buNone/>
              <a:defRPr sz="8200">
                <a:solidFill>
                  <a:schemeClr val="bg1"/>
                </a:solidFill>
              </a:defRPr>
            </a:lvl3pPr>
            <a:lvl4pPr>
              <a:buNone/>
              <a:defRPr sz="8200">
                <a:solidFill>
                  <a:schemeClr val="bg1"/>
                </a:solidFill>
              </a:defRPr>
            </a:lvl4pPr>
            <a:lvl5pPr>
              <a:buNone/>
              <a:defRPr sz="8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36BE4B7-7B80-48E0-8F6C-ABB99BFA9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5614416"/>
            <a:ext cx="5175504" cy="521208"/>
          </a:xfrm>
        </p:spPr>
        <p:txBody>
          <a:bodyPr/>
          <a:lstStyle>
            <a:lvl1pPr>
              <a:buNone/>
              <a:defRPr sz="280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800">
                <a:solidFill>
                  <a:srgbClr val="97B5C5"/>
                </a:solidFill>
                <a:latin typeface="+mj-lt"/>
              </a:defRPr>
            </a:lvl2pPr>
            <a:lvl3pPr>
              <a:buNone/>
              <a:defRPr sz="2800">
                <a:solidFill>
                  <a:srgbClr val="97B5C5"/>
                </a:solidFill>
                <a:latin typeface="+mj-lt"/>
              </a:defRPr>
            </a:lvl3pPr>
            <a:lvl4pPr>
              <a:buNone/>
              <a:defRPr sz="2800">
                <a:solidFill>
                  <a:srgbClr val="97B5C5"/>
                </a:solidFill>
                <a:latin typeface="+mj-lt"/>
              </a:defRPr>
            </a:lvl4pPr>
            <a:lvl5pPr>
              <a:buNone/>
              <a:defRPr sz="2800">
                <a:solidFill>
                  <a:srgbClr val="97B5C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8429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le of Books on a table">
            <a:extLst>
              <a:ext uri="{FF2B5EF4-FFF2-40B4-BE49-F238E27FC236}">
                <a16:creationId xmlns:a16="http://schemas.microsoft.com/office/drawing/2014/main" id="{8E32A0A7-6661-4A4C-A38D-AABA4113E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6DA0F-86A5-419C-B8A3-4F71241E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59" y="3943356"/>
            <a:ext cx="6009618" cy="5290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C2D0C50-92E3-46DF-87E2-EFF3425D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8159" y="7902320"/>
            <a:ext cx="6009618" cy="5290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AC8649-DF31-4155-B69A-8B818F847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704" y="4736257"/>
            <a:ext cx="4434098" cy="1423331"/>
          </a:xfrm>
        </p:spPr>
        <p:txBody>
          <a:bodyPr anchor="t"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BDFE0C-7698-4944-97F4-2BA4F7F121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847" y="4877078"/>
            <a:ext cx="4434098" cy="1361484"/>
          </a:xfrm>
        </p:spPr>
        <p:txBody>
          <a:bodyPr/>
          <a:lstStyle>
            <a:lvl1pPr>
              <a:buNone/>
              <a:defRPr sz="5000">
                <a:solidFill>
                  <a:schemeClr val="bg1"/>
                </a:solidFill>
                <a:latin typeface="+mn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7AD36-F5AC-45B5-99FF-C7B535CACB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848" y="5769864"/>
            <a:ext cx="6477000" cy="1564343"/>
          </a:xfrm>
        </p:spPr>
        <p:txBody>
          <a:bodyPr/>
          <a:lstStyle>
            <a:lvl1pPr>
              <a:buNone/>
              <a:defRPr sz="5200" spc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5C5CF-BEB7-4811-8B46-AF63B17AE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848" y="6638247"/>
            <a:ext cx="6629400" cy="1314450"/>
          </a:xfrm>
        </p:spPr>
        <p:txBody>
          <a:bodyPr/>
          <a:lstStyle>
            <a:lvl1pPr>
              <a:buNone/>
              <a:defRPr sz="6600" b="1" spc="3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62854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E31B1-1258-434F-A613-5FBC8E871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352" y="7123176"/>
            <a:ext cx="7813548" cy="2958084"/>
          </a:xfrm>
        </p:spPr>
        <p:txBody>
          <a:bodyPr/>
          <a:lstStyle/>
          <a:p>
            <a:r>
              <a:rPr lang="en-US" dirty="0"/>
              <a:t>Human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A7933-EFA5-2E41-583C-16ED9D2A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6" y="5650992"/>
            <a:ext cx="10596234" cy="5001768"/>
          </a:xfrm>
        </p:spPr>
        <p:txBody>
          <a:bodyPr/>
          <a:lstStyle/>
          <a:p>
            <a:r>
              <a:rPr lang="en-IN" dirty="0"/>
              <a:t>Universal </a:t>
            </a:r>
          </a:p>
        </p:txBody>
      </p:sp>
    </p:spTree>
    <p:extLst>
      <p:ext uri="{BB962C8B-B14F-4D97-AF65-F5344CB8AC3E}">
        <p14:creationId xmlns:p14="http://schemas.microsoft.com/office/powerpoint/2010/main" val="5588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C5A08E1A-A034-4FEC-8722-7224E0E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7" y="1693939"/>
            <a:ext cx="9062433" cy="2517289"/>
          </a:xfrm>
        </p:spPr>
        <p:txBody>
          <a:bodyPr/>
          <a:lstStyle/>
          <a:p>
            <a:r>
              <a:rPr lang="en-US" dirty="0"/>
              <a:t>TELL ME AND I FORGET</a:t>
            </a:r>
            <a:br>
              <a:rPr lang="en-US" dirty="0"/>
            </a:br>
            <a:r>
              <a:rPr lang="en-US" dirty="0"/>
              <a:t>TEACH ME AND I REMEMBER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0939-E67E-421D-A911-AA8C7C7CF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952" y="3154680"/>
            <a:ext cx="6775704" cy="1225296"/>
          </a:xfrm>
        </p:spPr>
        <p:txBody>
          <a:bodyPr/>
          <a:lstStyle/>
          <a:p>
            <a:r>
              <a:rPr lang="en-US" dirty="0"/>
              <a:t>INVOLVE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F6B6-183D-48B6-B012-8B735096A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81528" y="4334256"/>
            <a:ext cx="6748272" cy="1115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I LEARN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333A7-7BB2-453F-8ED9-37F0E868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5614416"/>
            <a:ext cx="5175504" cy="521208"/>
          </a:xfrm>
        </p:spPr>
        <p:txBody>
          <a:bodyPr/>
          <a:lstStyle/>
          <a:p>
            <a:r>
              <a:rPr lang="en-US" dirty="0"/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750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A59788-546F-4D1E-A968-20A5D98A2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848" y="5769864"/>
            <a:ext cx="6477000" cy="1564343"/>
          </a:xfrm>
        </p:spPr>
        <p:txBody>
          <a:bodyPr>
            <a:normAutofit/>
          </a:bodyPr>
          <a:lstStyle/>
          <a:p>
            <a:r>
              <a:rPr lang="en-US" dirty="0"/>
              <a:t>BECOMES PART OF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5AFD7D-D6AB-4C19-9410-85A270347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848" y="6638247"/>
            <a:ext cx="6629400" cy="1314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03D5D-3634-9249-B83C-22973B53A4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Universal human values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6AE964-9065-D693-E98C-EFA557A6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7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4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7777"/>
      </a:accent2>
      <a:accent3>
        <a:srgbClr val="F2EBD5"/>
      </a:accent3>
      <a:accent4>
        <a:srgbClr val="F9F28E"/>
      </a:accent4>
      <a:accent5>
        <a:srgbClr val="80BFB9"/>
      </a:accent5>
      <a:accent6>
        <a:srgbClr val="97B5C5"/>
      </a:accent6>
      <a:hlink>
        <a:srgbClr val="0563C1"/>
      </a:hlink>
      <a:folHlink>
        <a:srgbClr val="954F72"/>
      </a:folHlink>
    </a:clrScheme>
    <a:fontScheme name="Custom 2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al Posters_Win32_JB_SL_v3" id="{54938A73-B94E-4192-B58B-CCC3527E578F}" vid="{4EE1B052-1DF2-4C86-A3D5-105D8540E4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C1791D-8F7D-4F24-8AAD-BA45796D17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A3AEAC-275F-427C-8EF7-063D8AE51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F6BD05-E1C8-4A6F-8E65-F6D9A4D39E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quotes posters</Template>
  <TotalTime>2</TotalTime>
  <Words>27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Posterama</vt:lpstr>
      <vt:lpstr>Office Theme</vt:lpstr>
      <vt:lpstr>Universal </vt:lpstr>
      <vt:lpstr>TELL ME AND I FORGET TEACH ME AND I REMEMBER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sreepuli24@gmail.com</dc:creator>
  <cp:lastModifiedBy>sreepuli24@gmail.com</cp:lastModifiedBy>
  <cp:revision>1</cp:revision>
  <dcterms:created xsi:type="dcterms:W3CDTF">2024-09-17T14:12:39Z</dcterms:created>
  <dcterms:modified xsi:type="dcterms:W3CDTF">2024-09-17T14:15:30Z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