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>
      <p:cViewPr>
        <p:scale>
          <a:sx n="80" d="100"/>
          <a:sy n="80" d="100"/>
        </p:scale>
        <p:origin x="-127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2015-03-23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8077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Flexible File Transfer Protocol Using Amazon S3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152401" y="3511845"/>
            <a:ext cx="4223657" cy="22344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PRESENTED BY:</a:t>
            </a:r>
          </a:p>
          <a:p>
            <a:endParaRPr lang="en-US" sz="2400" b="1" i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sz="2400" i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JASTI SREEPURNA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GUJJULA SAIRAM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VODNALA ASHWIN KUMAR</a:t>
            </a:r>
            <a:endParaRPr lang="en-US" sz="2400" i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57401"/>
            <a:ext cx="4572000" cy="36725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1" y="2057400"/>
            <a:ext cx="3886200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2400" dirty="0"/>
          </a:p>
          <a:p>
            <a:pPr algn="ctr"/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459" y="2276475"/>
            <a:ext cx="38535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GUIDE NAME: </a:t>
            </a:r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Mrs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 E.SOWMYA</a:t>
            </a:r>
          </a:p>
        </p:txBody>
      </p:sp>
    </p:spTree>
    <p:extLst>
      <p:ext uri="{BB962C8B-B14F-4D97-AF65-F5344CB8AC3E}">
        <p14:creationId xmlns:p14="http://schemas.microsoft.com/office/powerpoint/2010/main" val="21471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04800" y="1752600"/>
            <a:ext cx="8610600" cy="44958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upload the file directly by dragging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instead of uploading of the files.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get the instant updates through mail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on the upload of data.</a:t>
            </a:r>
          </a:p>
          <a:p>
            <a:pPr lvl="0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ploads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using the ftp details of the cloud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get updates by using web services functionality.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this the user can create folders where this contains a set of files in bucket.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</a:t>
            </a:r>
            <a:r>
              <a:rPr lang="en-IN" dirty="0" smtClean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manipulate his folders and files i.e., he can add or update or delete his files and folders which will be directly affected on to cloud.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6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755072" y="1705099"/>
            <a:ext cx="7626927" cy="37338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the existing system </a:t>
            </a:r>
            <a:r>
              <a:rPr lang="en-IN" dirty="0" smtClean="0"/>
              <a:t>,we </a:t>
            </a:r>
            <a:r>
              <a:rPr lang="en-IN" dirty="0"/>
              <a:t>used the open the site 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Next , we need </a:t>
            </a:r>
            <a:r>
              <a:rPr lang="en-IN" dirty="0"/>
              <a:t>update the data on </a:t>
            </a:r>
            <a:r>
              <a:rPr lang="en-IN" dirty="0" smtClean="0"/>
              <a:t>cloud by: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73094" cy="643128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24" y="3038104"/>
            <a:ext cx="414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IN" dirty="0"/>
              <a:t>creating new folder </a:t>
            </a:r>
            <a:endParaRPr lang="en-IN" dirty="0" smtClean="0"/>
          </a:p>
          <a:p>
            <a:pPr marL="400050" indent="-400050" algn="just">
              <a:buFont typeface="+mj-lt"/>
              <a:buAutoNum type="romanUcPeriod"/>
            </a:pPr>
            <a:endParaRPr lang="en-IN" dirty="0"/>
          </a:p>
          <a:p>
            <a:pPr marL="400050" indent="-400050" algn="just">
              <a:buFont typeface="+mj-lt"/>
              <a:buAutoNum type="romanUcPeriod"/>
            </a:pPr>
            <a:r>
              <a:rPr lang="en-IN" dirty="0"/>
              <a:t>upload the files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93766" y="1971304"/>
            <a:ext cx="8016834" cy="17624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is required to update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1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838200" y="1981199"/>
            <a:ext cx="7467600" cy="1447801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windows tool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details of cloud folder which we have created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prepare 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the following reasons: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990600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288473" y="327660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easily move the files or folders onto cloud folder from the local system.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easily create folders on the cloud folder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14400" y="1905000"/>
            <a:ext cx="7386452" cy="358140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time consuming process to upload data.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to create, upload and delete the files/folders.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High-End security for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Maintenance of data by users.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838200"/>
          </a:xfrm>
        </p:spPr>
        <p:txBody>
          <a:bodyPr/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SYSTEM: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14400" y="2133600"/>
            <a:ext cx="7315200" cy="335280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Framework3.5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c#.net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2000"/>
            <a:ext cx="8001000" cy="838200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838200" y="1828800"/>
            <a:ext cx="7772400" cy="3657601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           Intel Pentium 4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            1 GB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           40 GB hard disk recommended for primary partition.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20000" cy="609600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4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8686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oper Black" panose="0208090404030B020404" pitchFamily="18" charset="0"/>
            </a:endParaRPr>
          </a:p>
          <a:p>
            <a:pPr algn="ctr"/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oper Black" panose="0208090404030B020404" pitchFamily="18" charset="0"/>
            </a:endParaRPr>
          </a:p>
          <a:p>
            <a:pPr algn="ctr"/>
            <a:endParaRPr lang="en-US" sz="5400" b="1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oper Black" panose="0208090404030B020404" pitchFamily="18" charset="0"/>
            </a:endParaRPr>
          </a:p>
          <a:p>
            <a:pPr algn="ctr"/>
            <a:r>
              <a:rPr lang="en-US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oper Black" panose="0208090404030B020404" pitchFamily="18" charset="0"/>
              </a:rPr>
              <a:t>Thank You….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137</TotalTime>
  <Words>298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Flexible File Transfer Protocol Using Amazon S3</vt:lpstr>
      <vt:lpstr>ABSTRACT:</vt:lpstr>
      <vt:lpstr>EXISTING  SYSTEM:</vt:lpstr>
      <vt:lpstr>LIMITATIONS OF EXISTING SYSTEM</vt:lpstr>
      <vt:lpstr>PROPOSED SYSTEM:</vt:lpstr>
      <vt:lpstr>ADVANTAGES OF PROPOSED SYSTEM:</vt:lpstr>
      <vt:lpstr>SOFTWARE REQUIREMENTS:</vt:lpstr>
      <vt:lpstr>HARDWARE REQUIREMENTS: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File Transfer Protocol Using Amazon S3</dc:title>
  <dc:creator>sreepurna jasti</dc:creator>
  <cp:lastModifiedBy>sreepurna jasti</cp:lastModifiedBy>
  <cp:revision>14</cp:revision>
  <dcterms:created xsi:type="dcterms:W3CDTF">2015-03-23T11:54:29Z</dcterms:created>
  <dcterms:modified xsi:type="dcterms:W3CDTF">2015-03-23T14:13:10Z</dcterms:modified>
</cp:coreProperties>
</file>