
<file path=[Content_Types].xml><?xml version="1.0" encoding="utf-8"?>
<Types xmlns="http://schemas.openxmlformats.org/package/2006/content-types">
  <Override PartName="/ppt/slideLayouts/slideLayout57.xml" ContentType="application/vnd.openxmlformats-officedocument.presentationml.slideLayout+xml"/>
  <Override PartName="/ppt/slideLayouts/slideLayout157.xml" ContentType="application/vnd.openxmlformats-officedocument.presentationml.slideLayout+xml"/>
  <Override PartName="/ppt/notesSlides/notesSlide2.xml" ContentType="application/vnd.openxmlformats-officedocument.presentationml.notesSlide+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Layouts/slideLayout135.xml" ContentType="application/vnd.openxmlformats-officedocument.presentationml.slideLayout+xml"/>
  <Override PartName="/ppt/slideLayouts/slideLayout146.xml" ContentType="application/vnd.openxmlformats-officedocument.presentationml.slideLayout+xml"/>
  <Override PartName="/ppt/slideLayouts/slideLayout182.xml" ContentType="application/vnd.openxmlformats-officedocument.presentationml.slideLayout+xml"/>
  <Override PartName="/ppt/slideLayouts/slideLayout193.xml" ContentType="application/vnd.openxmlformats-officedocument.presentationml.slideLayout+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slideLayouts/slideLayout124.xml" ContentType="application/vnd.openxmlformats-officedocument.presentationml.slideLayout+xml"/>
  <Override PartName="/ppt/slideLayouts/slideLayout171.xml" ContentType="application/vnd.openxmlformats-officedocument.presentationml.slideLayout+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slideLayouts/slideLayout160.xml" ContentType="application/vnd.openxmlformats-officedocument.presentationml.slideLayout+xml"/>
  <Override PartName="/ppt/tableStyles.xml" ContentType="application/vnd.openxmlformats-officedocument.presentationml.tableStyles+xml"/>
  <Override PartName="/ppt/slideLayouts/slideLayout102.xml" ContentType="application/vnd.openxmlformats-officedocument.presentationml.slideLayout+xml"/>
  <Override PartName="/ppt/slideLayouts/slideLayout225.xml" ContentType="application/vnd.openxmlformats-officedocument.presentationml.slideLayout+xml"/>
  <Override PartName="/ppt/slideLayouts/slideLayout198.xml" ContentType="application/vnd.openxmlformats-officedocument.presentationml.slideLayout+xml"/>
  <Override PartName="/ppt/slideLayouts/slideLayout203.xml" ContentType="application/vnd.openxmlformats-officedocument.presentationml.slideLayout+xml"/>
  <Override PartName="/ppt/slideLayouts/slideLayout214.xml" ContentType="application/vnd.openxmlformats-officedocument.presentationml.slideLayout+xml"/>
  <Override PartName="/ppt/notesSlides/notesSlide7.xml" ContentType="application/vnd.openxmlformats-officedocument.presentationml.notesSlide+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slideLayouts/slideLayout187.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76.xml" ContentType="application/vnd.openxmlformats-officedocument.presentationml.slideLayout+xml"/>
  <Default Extension="png" ContentType="image/png"/>
  <Override PartName="/ppt/slideLayouts/slideLayout118.xml" ContentType="application/vnd.openxmlformats-officedocument.presentationml.slideLayout+xml"/>
  <Override PartName="/ppt/slideLayouts/slideLayout129.xml" ContentType="application/vnd.openxmlformats-officedocument.presentationml.slideLayout+xml"/>
  <Override PartName="/ppt/slideLayouts/slideLayout165.xml" ContentType="application/vnd.openxmlformats-officedocument.presentationml.slideLayout+xml"/>
  <Override PartName="/ppt/slideLayouts/slideLayout176.xml" ContentType="application/vnd.openxmlformats-officedocument.presentationml.slideLayout+xml"/>
  <Override PartName="/ppt/slideLayouts/slideLayout18.xml" ContentType="application/vnd.openxmlformats-officedocument.presentationml.slideLayout+xml"/>
  <Override PartName="/ppt/slideLayouts/slideLayout65.xml" ContentType="application/vnd.openxmlformats-officedocument.presentationml.slideLayout+xml"/>
  <Override PartName="/ppt/slideLayouts/slideLayout107.xml" ContentType="application/vnd.openxmlformats-officedocument.presentationml.slideLayout+xml"/>
  <Override PartName="/ppt/slideLayouts/slideLayout154.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90.xml" ContentType="application/vnd.openxmlformats-officedocument.presentationml.slideLayout+xml"/>
  <Override PartName="/ppt/slideLayouts/slideLayout143.xml" ContentType="application/vnd.openxmlformats-officedocument.presentationml.slideLayout+xml"/>
  <Override PartName="/ppt/slideLayouts/slideLayout190.xml" ContentType="application/vnd.openxmlformats-officedocument.presentationml.slideLayout+xml"/>
  <Override PartName="/ppt/presentation.xml" ContentType="application/vnd.openxmlformats-officedocument.presentationml.presentation.main+xml"/>
  <Override PartName="/ppt/slideLayouts/slideLayout32.xml" ContentType="application/vnd.openxmlformats-officedocument.presentationml.slideLayout+xml"/>
  <Override PartName="/ppt/slideLayouts/slideLayout132.xml" ContentType="application/vnd.openxmlformats-officedocument.presentationml.slideLayout+xml"/>
  <Override PartName="/ppt/slideLayouts/slideLayout219.xml" ContentType="application/vnd.openxmlformats-officedocument.presentationml.slideLayout+xml"/>
  <Override PartName="/docProps/app.xml" ContentType="application/vnd.openxmlformats-officedocument.extended-properties+xml"/>
  <Override PartName="/ppt/slideLayouts/slideLayout21.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slideLayouts/slideLayout208.xml" ContentType="application/vnd.openxmlformats-officedocument.presentationml.slideLayout+xml"/>
  <Override PartName="/ppt/slideLayouts/slideLayout10.xml" ContentType="application/vnd.openxmlformats-officedocument.presentationml.slideLayout+xml"/>
  <Override PartName="/ppt/slideLayouts/slideLayout215.xml" ContentType="application/vnd.openxmlformats-officedocument.presentationml.slideLayout+xml"/>
  <Override PartName="/ppt/slideLayouts/slideLayout233.xml" ContentType="application/vnd.openxmlformats-officedocument.presentationml.slideLayout+xml"/>
  <Override PartName="/ppt/slideLayouts/slideLayout99.xml" ContentType="application/vnd.openxmlformats-officedocument.presentationml.slideLayout+xml"/>
  <Override PartName="/ppt/slideLayouts/slideLayout188.xml" ContentType="application/vnd.openxmlformats-officedocument.presentationml.slideLayout+xml"/>
  <Override PartName="/ppt/slideLayouts/slideLayout199.xml" ContentType="application/vnd.openxmlformats-officedocument.presentationml.slideLayout+xml"/>
  <Override PartName="/ppt/slideLayouts/slideLayout204.xml" ContentType="application/vnd.openxmlformats-officedocument.presentationml.slideLayout+xml"/>
  <Override PartName="/ppt/slideLayouts/slideLayout222.xml" ContentType="application/vnd.openxmlformats-officedocument.presentationml.slideLayout+xml"/>
  <Override PartName="/ppt/slideLayouts/slideLayout59.xml" ContentType="application/vnd.openxmlformats-officedocument.presentationml.slideLayout+xml"/>
  <Override PartName="/ppt/slideLayouts/slideLayout88.xml" ContentType="application/vnd.openxmlformats-officedocument.presentationml.slideLayout+xml"/>
  <Override PartName="/ppt/slideLayouts/slideLayout159.xml" ContentType="application/vnd.openxmlformats-officedocument.presentationml.slideLayout+xml"/>
  <Override PartName="/ppt/slideLayouts/slideLayout177.xml" ContentType="application/vnd.openxmlformats-officedocument.presentationml.slideLayout+xml"/>
  <Override PartName="/ppt/slideLayouts/slideLayout211.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Layouts/slideLayout119.xml" ContentType="application/vnd.openxmlformats-officedocument.presentationml.slideLayout+xml"/>
  <Override PartName="/ppt/slideLayouts/slideLayout137.xml" ContentType="application/vnd.openxmlformats-officedocument.presentationml.slideLayout+xml"/>
  <Override PartName="/ppt/slideLayouts/slideLayout148.xml" ContentType="application/vnd.openxmlformats-officedocument.presentationml.slideLayout+xml"/>
  <Override PartName="/ppt/slideLayouts/slideLayout166.xml" ContentType="application/vnd.openxmlformats-officedocument.presentationml.slideLayout+xml"/>
  <Override PartName="/ppt/slideLayouts/slideLayout184.xml" ContentType="application/vnd.openxmlformats-officedocument.presentationml.slideLayout+xml"/>
  <Override PartName="/ppt/slideLayouts/slideLayout195.xml" ContentType="application/vnd.openxmlformats-officedocument.presentationml.slideLayout+xml"/>
  <Override PartName="/ppt/slideLayouts/slideLayout200.xml" ContentType="application/vnd.openxmlformats-officedocument.presentationml.slideLayout+xml"/>
  <Override PartName="/ppt/metadata" ContentType="application/binary"/>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slideLayouts/slideLayout126.xml" ContentType="application/vnd.openxmlformats-officedocument.presentationml.slideLayout+xml"/>
  <Override PartName="/ppt/slideLayouts/slideLayout155.xml" ContentType="application/vnd.openxmlformats-officedocument.presentationml.slideLayout+xml"/>
  <Override PartName="/ppt/slideLayouts/slideLayout173.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115.xml" ContentType="application/vnd.openxmlformats-officedocument.presentationml.slideLayout+xml"/>
  <Override PartName="/ppt/slideLayouts/slideLayout133.xml" ContentType="application/vnd.openxmlformats-officedocument.presentationml.slideLayout+xml"/>
  <Override PartName="/ppt/slideLayouts/slideLayout144.xml" ContentType="application/vnd.openxmlformats-officedocument.presentationml.slideLayout+xml"/>
  <Override PartName="/ppt/slideLayouts/slideLayout162.xml" ContentType="application/vnd.openxmlformats-officedocument.presentationml.slideLayout+xml"/>
  <Override PartName="/ppt/slideLayouts/slideLayout180.xml" ContentType="application/vnd.openxmlformats-officedocument.presentationml.slideLayout+xml"/>
  <Override PartName="/ppt/slideLayouts/slideLayout191.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Layouts/slideLayout122.xml" ContentType="application/vnd.openxmlformats-officedocument.presentationml.slideLayout+xml"/>
  <Override PartName="/ppt/slideLayouts/slideLayout140.xml" ContentType="application/vnd.openxmlformats-officedocument.presentationml.slideLayout+xml"/>
  <Override PartName="/ppt/slideLayouts/slideLayout151.xml" ContentType="application/vnd.openxmlformats-officedocument.presentationml.slideLayout+xml"/>
  <Override PartName="/ppt/slideLayouts/slideLayout209.xml" ContentType="application/vnd.openxmlformats-officedocument.presentationml.slideLayout+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11.xml" ContentType="application/vnd.openxmlformats-officedocument.presentationml.slideLayout+xml"/>
  <Override PartName="/ppt/slideLayouts/slideLayout227.xml" ContentType="application/vnd.openxmlformats-officedocument.presentationml.slideLayout+xml"/>
  <Override PartName="/ppt/slideLayouts/slideLayout100.xml" ContentType="application/vnd.openxmlformats-officedocument.presentationml.slideLayout+xml"/>
  <Override PartName="/ppt/slideLayouts/slideLayout205.xml" ContentType="application/vnd.openxmlformats-officedocument.presentationml.slideLayout+xml"/>
  <Override PartName="/ppt/slideLayouts/slideLayout216.xml" ContentType="application/vnd.openxmlformats-officedocument.presentationml.slideLayout+xml"/>
  <Override PartName="/ppt/slideLayouts/slideLayout234.xml" ContentType="application/vnd.openxmlformats-officedocument.presentationml.slideLayout+xml"/>
  <Override PartName="/ppt/slideLayouts/slideLayout89.xml" ContentType="application/vnd.openxmlformats-officedocument.presentationml.slideLayout+xml"/>
  <Override PartName="/ppt/slideLayouts/slideLayout189.xml" ContentType="application/vnd.openxmlformats-officedocument.presentationml.slideLayout+xml"/>
  <Override PartName="/ppt/slideLayouts/slideLayout223.xml" ContentType="application/vnd.openxmlformats-officedocument.presentationml.slideLayout+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Layouts/slideLayout149.xml" ContentType="application/vnd.openxmlformats-officedocument.presentationml.slideLayout+xml"/>
  <Override PartName="/ppt/slideLayouts/slideLayout178.xml" ContentType="application/vnd.openxmlformats-officedocument.presentationml.slideLayout+xml"/>
  <Override PartName="/ppt/slideLayouts/slideLayout196.xml" ContentType="application/vnd.openxmlformats-officedocument.presentationml.slideLayout+xml"/>
  <Override PartName="/ppt/slideLayouts/slideLayout201.xml" ContentType="application/vnd.openxmlformats-officedocument.presentationml.slideLayout+xml"/>
  <Override PartName="/ppt/slideLayouts/slideLayout212.xml" ContentType="application/vnd.openxmlformats-officedocument.presentationml.slideLayout+xml"/>
  <Override PartName="/ppt/slideLayouts/slideLayout230.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slideLayouts/slideLayout138.xml" ContentType="application/vnd.openxmlformats-officedocument.presentationml.slideLayout+xml"/>
  <Override PartName="/ppt/slideLayouts/slideLayout156.xml" ContentType="application/vnd.openxmlformats-officedocument.presentationml.slideLayout+xml"/>
  <Override PartName="/ppt/slideLayouts/slideLayout167.xml" ContentType="application/vnd.openxmlformats-officedocument.presentationml.slideLayout+xml"/>
  <Override PartName="/ppt/slideLayouts/slideLayout185.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slideLayouts/slideLayout145.xml" ContentType="application/vnd.openxmlformats-officedocument.presentationml.slideLayout+xml"/>
  <Override PartName="/ppt/slideLayouts/slideLayout163.xml" ContentType="application/vnd.openxmlformats-officedocument.presentationml.slideLayout+xml"/>
  <Override PartName="/ppt/slideLayouts/slideLayout174.xml" ContentType="application/vnd.openxmlformats-officedocument.presentationml.slideLayout+xml"/>
  <Override PartName="/ppt/slideLayouts/slideLayout192.xml" ContentType="application/vnd.openxmlformats-officedocument.presentationml.slideLayout+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Default Extension="jpeg" ContentType="image/jpeg"/>
  <Override PartName="/ppt/slideLayouts/slideLayout134.xml" ContentType="application/vnd.openxmlformats-officedocument.presentationml.slideLayout+xml"/>
  <Override PartName="/ppt/slideLayouts/slideLayout152.xml" ContentType="application/vnd.openxmlformats-officedocument.presentationml.slideLayout+xml"/>
  <Override PartName="/ppt/slideLayouts/slideLayout181.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slideLayouts/slideLayout141.xml" ContentType="application/vnd.openxmlformats-officedocument.presentationml.slideLayout+xml"/>
  <Override PartName="/ppt/slideLayouts/slideLayout170.xml" ContentType="application/vnd.openxmlformats-officedocument.presentationml.slideLayout+xml"/>
  <Override PartName="/ppt/slideLayouts/slideLayout228.xml" ContentType="application/vnd.openxmlformats-officedocument.presentationml.slideLayout+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slideLayouts/slideLayout130.xml" ContentType="application/vnd.openxmlformats-officedocument.presentationml.slideLayout+xml"/>
  <Override PartName="/ppt/slideLayouts/slideLayout217.xml" ContentType="application/vnd.openxmlformats-officedocument.presentationml.slideLayout+xml"/>
  <Override PartName="/ppt/slideLayouts/slideLayout206.xml" ContentType="application/vnd.openxmlformats-officedocument.presentationml.slideLayout+xml"/>
  <Override PartName="/ppt/slideLayouts/slideLayout224.xml" ContentType="application/vnd.openxmlformats-officedocument.presentationml.slideLayout+xml"/>
  <Override PartName="/ppt/slideLayouts/slideLayout179.xml" ContentType="application/vnd.openxmlformats-officedocument.presentationml.slideLayout+xml"/>
  <Override PartName="/ppt/slideLayouts/slideLayout213.xml" ContentType="application/vnd.openxmlformats-officedocument.presentationml.slideLayout+xml"/>
  <Override PartName="/ppt/slideLayouts/slideLayout231.xml" ContentType="application/vnd.openxmlformats-officedocument.presentationml.slideLayout+xml"/>
  <Override PartName="/ppt/notesSlides/notesSlide6.xml" ContentType="application/vnd.openxmlformats-officedocument.presentationml.notes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slideLayouts/slideLayout139.xml" ContentType="application/vnd.openxmlformats-officedocument.presentationml.slideLayout+xml"/>
  <Override PartName="/ppt/slideLayouts/slideLayout168.xml" ContentType="application/vnd.openxmlformats-officedocument.presentationml.slideLayout+xml"/>
  <Override PartName="/ppt/slideLayouts/slideLayout186.xml" ContentType="application/vnd.openxmlformats-officedocument.presentationml.slideLayout+xml"/>
  <Override PartName="/ppt/slideLayouts/slideLayout197.xml" ContentType="application/vnd.openxmlformats-officedocument.presentationml.slideLayout+xml"/>
  <Override PartName="/ppt/slideLayouts/slideLayout202.xml" ContentType="application/vnd.openxmlformats-officedocument.presentationml.slideLayout+xml"/>
  <Override PartName="/ppt/slideLayouts/slideLayout220.xml" ContentType="application/vnd.openxmlformats-officedocument.presentationml.slideLayout+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Layouts/slideLayout128.xml" ContentType="application/vnd.openxmlformats-officedocument.presentationml.slideLayout+xml"/>
  <Override PartName="/ppt/slideLayouts/slideLayout175.xml" ContentType="application/vnd.openxmlformats-officedocument.presentationml.slideLayout+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117.xml" ContentType="application/vnd.openxmlformats-officedocument.presentationml.slideLayout+xml"/>
  <Override PartName="/ppt/slideLayouts/slideLayout164.xml" ContentType="application/vnd.openxmlformats-officedocument.presentationml.slideLayout+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slideLayouts/slideLayout142.xml" ContentType="application/vnd.openxmlformats-officedocument.presentationml.slideLayout+xml"/>
  <Override PartName="/ppt/slideLayouts/slideLayout153.xml" ContentType="application/vnd.openxmlformats-officedocument.presentationml.slideLayout+xml"/>
  <Default Extension="fntdata" ContentType="application/x-fontdata"/>
  <Override PartName="/ppt/slideLayouts/slideLayout42.xml" ContentType="application/vnd.openxmlformats-officedocument.presentationml.slideLayout+xml"/>
  <Override PartName="/ppt/slideLayouts/slideLayout131.xml" ContentType="application/vnd.openxmlformats-officedocument.presentationml.slideLayout+xml"/>
  <Override PartName="/ppt/slideLayouts/slideLayout229.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20.xml" ContentType="application/vnd.openxmlformats-officedocument.presentationml.slideLayout+xml"/>
  <Override PartName="/ppt/slideLayouts/slideLayout207.xml" ContentType="application/vnd.openxmlformats-officedocument.presentationml.slideLayout+xml"/>
  <Override PartName="/ppt/slideLayouts/slideLayout218.xml" ContentType="application/vnd.openxmlformats-officedocument.presentationml.slideLayout+xml"/>
  <Override PartName="/ppt/slideLayouts/slideLayout232.xml" ContentType="application/vnd.openxmlformats-officedocument.presentationml.slideLayout+xml"/>
  <Override PartName="/ppt/viewProps.xml" ContentType="application/vnd.openxmlformats-officedocument.presentationml.viewProps+xml"/>
  <Override PartName="/ppt/slideLayouts/slideLayout69.xml" ContentType="application/vnd.openxmlformats-officedocument.presentationml.slideLayout+xml"/>
  <Override PartName="/ppt/slideLayouts/slideLayout158.xml" ContentType="application/vnd.openxmlformats-officedocument.presentationml.slideLayout+xml"/>
  <Override PartName="/ppt/slideLayouts/slideLayout169.xml" ContentType="application/vnd.openxmlformats-officedocument.presentationml.slideLayout+xml"/>
  <Override PartName="/ppt/slideLayouts/slideLayout210.xml" ContentType="application/vnd.openxmlformats-officedocument.presentationml.slideLayout+xml"/>
  <Override PartName="/ppt/slideLayouts/slideLayout221.xml" ContentType="application/vnd.openxmlformats-officedocument.presentationml.slideLayout+xml"/>
  <Override PartName="/ppt/slideLayouts/slideLayout58.xml" ContentType="application/vnd.openxmlformats-officedocument.presentationml.slideLayout+xml"/>
  <Override PartName="/ppt/slideLayouts/slideLayout147.xml" ContentType="application/vnd.openxmlformats-officedocument.presentationml.slideLayout+xml"/>
  <Override PartName="/ppt/slideLayouts/slideLayout194.xml" ContentType="application/vnd.openxmlformats-officedocument.presentationml.slideLayout+xml"/>
  <Override PartName="/ppt/notesSlides/notesSlide3.xml" ContentType="application/vnd.openxmlformats-officedocument.presentationml.notes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36.xml" ContentType="application/vnd.openxmlformats-officedocument.presentationml.slideLayout+xml"/>
  <Override PartName="/ppt/slideLayouts/slideLayout183.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72.xml" ContentType="application/vnd.openxmlformats-officedocument.presentationml.slideLayout+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slideLayouts/slideLayout161.xml" ContentType="application/vnd.openxmlformats-officedocument.presentationml.slideLayout+xml"/>
  <Override PartName="/ppt/slideLayouts/slideLayout172.xml" ContentType="application/vnd.openxmlformats-officedocument.presentationml.slideLayout+xml"/>
  <Override PartName="/ppt/slideLayouts/slideLayout14.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150.xml" ContentType="application/vnd.openxmlformats-officedocument.presentationml.slideLayout+xml"/>
  <Override PartName="/ppt/slideLayouts/slideLayout50.xml" ContentType="application/vnd.openxmlformats-officedocument.presentationml.slideLayout+xml"/>
  <Override PartName="/ppt/slideLayouts/slideLayout22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766" r:id="rId2"/>
  </p:sldMasterIdLst>
  <p:notesMasterIdLst>
    <p:notesMasterId r:id="rId10"/>
  </p:notesMasterIdLst>
  <p:sldIdLst>
    <p:sldId id="256" r:id="rId3"/>
    <p:sldId id="257" r:id="rId4"/>
    <p:sldId id="258" r:id="rId5"/>
    <p:sldId id="259" r:id="rId6"/>
    <p:sldId id="260" r:id="rId7"/>
    <p:sldId id="261" r:id="rId8"/>
    <p:sldId id="262" r:id="rId9"/>
  </p:sldIdLst>
  <p:sldSz cx="9144000" cy="5143500" type="screen16x9"/>
  <p:notesSz cx="6858000" cy="9144000"/>
  <p:embeddedFontLst>
    <p:embeddedFont>
      <p:font typeface="Public Sans" charset="0"/>
      <p:regular r:id="rId11"/>
      <p:bold r:id="rId12"/>
      <p:italic r:id="rId13"/>
      <p:boldItalic r:id="rId14"/>
    </p:embeddedFont>
    <p:embeddedFont>
      <p:font typeface="EB Garamond Medium" charset="0"/>
      <p:regular r:id="rId15"/>
      <p:bold r:id="rId16"/>
      <p:italic r:id="rId17"/>
      <p:boldItalic r:id="rId18"/>
    </p:embeddedFont>
    <p:embeddedFont>
      <p:font typeface="Montserrat ExtraBold" charset="0"/>
      <p:bold r:id="rId19"/>
      <p:boldItalic r:id="rId20"/>
    </p:embeddedFont>
    <p:embeddedFont>
      <p:font typeface="Calibri" pitchFamily="34" charset="0"/>
      <p:italic r:id="rId21"/>
      <p:boldItalic r:id="rId22"/>
    </p:embeddedFont>
    <p:embeddedFont>
      <p:font typeface="EB Garamond" charset="0"/>
      <p:regular r:id="rId23"/>
      <p:bold r:id="rId24"/>
      <p:italic r:id="rId25"/>
      <p:boldItalic r:id="rId26"/>
    </p:embeddedFont>
    <p:embeddedFont>
      <p:font typeface="EB Garamond ExtraBold" charset="0"/>
      <p:bold r:id="rId27"/>
      <p:boldItalic r:id="rId28"/>
    </p:embeddedFont>
    <p:embeddedFont>
      <p:font typeface="EB Garamond SemiBold"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395">
          <p15:clr>
            <a:srgbClr val="A4A3A4"/>
          </p15:clr>
        </p15:guide>
        <p15:guide id="2" pos="2880">
          <p15:clr>
            <a:srgbClr val="9AA0A6"/>
          </p15:clr>
        </p15:guide>
        <p15:guide id="3" orient="horz" pos="1429">
          <p15:clr>
            <a:srgbClr val="A4A3A4"/>
          </p15:clr>
        </p15:guide>
        <p15:guide id="4" pos="423">
          <p15:clr>
            <a:srgbClr val="A4A3A4"/>
          </p15:clr>
        </p15:guide>
        <p15:guide id="5" orient="horz" pos="158">
          <p15:clr>
            <a:srgbClr val="A4A3A4"/>
          </p15:clr>
        </p15:guide>
        <p15:guide id="6" orient="horz" pos="2787">
          <p15:clr>
            <a:srgbClr val="A4A3A4"/>
          </p15:clr>
        </p15:guide>
        <p15:guide id="7" pos="2001">
          <p15:clr>
            <a:srgbClr val="A4A3A4"/>
          </p15:clr>
        </p15:guide>
        <p15:guide id="8" pos="3388">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5" roundtripDataSignature="AMtx7mhg/wVzJmyMG5kAbdOVI1pDzc0YX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115" d="100"/>
          <a:sy n="115" d="100"/>
        </p:scale>
        <p:origin x="-684" y="-102"/>
      </p:cViewPr>
      <p:guideLst>
        <p:guide orient="horz" pos="2395"/>
        <p:guide orient="horz" pos="1429"/>
        <p:guide orient="horz" pos="158"/>
        <p:guide orient="horz" pos="2787"/>
        <p:guide pos="2880"/>
        <p:guide pos="423"/>
        <p:guide pos="2001"/>
        <p:guide pos="338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11.fntdata"/><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font" Target="fonts/font22.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36"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font" Target="fonts/font2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font" Target="fonts/font20.fntdata"/><Relationship Id="rId3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 xmlns:p14="http://schemas.microsoft.com/office/powerpoint/2010/main" val="28427705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1"/>
        <p:cNvGrpSpPr/>
        <p:nvPr/>
      </p:nvGrpSpPr>
      <p:grpSpPr>
        <a:xfrm>
          <a:off x="0" y="0"/>
          <a:ext cx="0" cy="0"/>
          <a:chOff x="0" y="0"/>
          <a:chExt cx="0" cy="0"/>
        </a:xfrm>
      </p:grpSpPr>
      <p:sp>
        <p:nvSpPr>
          <p:cNvPr id="3652" name="Google Shape;3652;p2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53" name="Google Shape;3653;p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275021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8"/>
        <p:cNvGrpSpPr/>
        <p:nvPr/>
      </p:nvGrpSpPr>
      <p:grpSpPr>
        <a:xfrm>
          <a:off x="0" y="0"/>
          <a:ext cx="0" cy="0"/>
          <a:chOff x="0" y="0"/>
          <a:chExt cx="0" cy="0"/>
        </a:xfrm>
      </p:grpSpPr>
      <p:sp>
        <p:nvSpPr>
          <p:cNvPr id="3659" name="Google Shape;3659;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60" name="Google Shape;3660;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967301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5"/>
        <p:cNvGrpSpPr/>
        <p:nvPr/>
      </p:nvGrpSpPr>
      <p:grpSpPr>
        <a:xfrm>
          <a:off x="0" y="0"/>
          <a:ext cx="0" cy="0"/>
          <a:chOff x="0" y="0"/>
          <a:chExt cx="0" cy="0"/>
        </a:xfrm>
      </p:grpSpPr>
      <p:sp>
        <p:nvSpPr>
          <p:cNvPr id="3666" name="Google Shape;3666;g1f5d965ad35_0_18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7" name="Google Shape;3667;g1f5d965ad35_0_18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134304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5"/>
        <p:cNvGrpSpPr/>
        <p:nvPr/>
      </p:nvGrpSpPr>
      <p:grpSpPr>
        <a:xfrm>
          <a:off x="0" y="0"/>
          <a:ext cx="0" cy="0"/>
          <a:chOff x="0" y="0"/>
          <a:chExt cx="0" cy="0"/>
        </a:xfrm>
      </p:grpSpPr>
      <p:sp>
        <p:nvSpPr>
          <p:cNvPr id="3676" name="Google Shape;3676;g2139e008f0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77" name="Google Shape;3677;g2139e008f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060744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2"/>
        <p:cNvGrpSpPr/>
        <p:nvPr/>
      </p:nvGrpSpPr>
      <p:grpSpPr>
        <a:xfrm>
          <a:off x="0" y="0"/>
          <a:ext cx="0" cy="0"/>
          <a:chOff x="0" y="0"/>
          <a:chExt cx="0" cy="0"/>
        </a:xfrm>
      </p:grpSpPr>
      <p:sp>
        <p:nvSpPr>
          <p:cNvPr id="3683" name="Google Shape;3683;g1f5d965ad35_0_36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4" name="Google Shape;3684;g1f5d965ad35_0_36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3800073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6"/>
        <p:cNvGrpSpPr/>
        <p:nvPr/>
      </p:nvGrpSpPr>
      <p:grpSpPr>
        <a:xfrm>
          <a:off x="0" y="0"/>
          <a:ext cx="0" cy="0"/>
          <a:chOff x="0" y="0"/>
          <a:chExt cx="0" cy="0"/>
        </a:xfrm>
      </p:grpSpPr>
      <p:sp>
        <p:nvSpPr>
          <p:cNvPr id="3697" name="Google Shape;3697;p2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98" name="Google Shape;3698;p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170566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2"/>
        <p:cNvGrpSpPr/>
        <p:nvPr/>
      </p:nvGrpSpPr>
      <p:grpSpPr>
        <a:xfrm>
          <a:off x="0" y="0"/>
          <a:ext cx="0" cy="0"/>
          <a:chOff x="0" y="0"/>
          <a:chExt cx="0" cy="0"/>
        </a:xfrm>
      </p:grpSpPr>
      <p:sp>
        <p:nvSpPr>
          <p:cNvPr id="3703" name="Google Shape;3703;p2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04" name="Google Shape;3704;p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42241036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1.xml"/><Relationship Id="rId4" Type="http://schemas.openxmlformats.org/officeDocument/2006/relationships/image" Target="../media/image28.png"/></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1.xml"/><Relationship Id="rId4" Type="http://schemas.openxmlformats.org/officeDocument/2006/relationships/image" Target="../media/image28.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Master" Target="../slideMasters/slideMaster1.xml"/><Relationship Id="rId5" Type="http://schemas.openxmlformats.org/officeDocument/2006/relationships/image" Target="../media/image31.png"/><Relationship Id="rId4" Type="http://schemas.openxmlformats.org/officeDocument/2006/relationships/image" Target="../media/image30.png"/></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32.png"/></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jpe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jpeg"/><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1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0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20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2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2.xml"/><Relationship Id="rId4" Type="http://schemas.openxmlformats.org/officeDocument/2006/relationships/image" Target="../media/image27.png"/></Relationships>
</file>

<file path=ppt/slideLayouts/_rels/slideLayout2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2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2.xml"/><Relationship Id="rId4" Type="http://schemas.openxmlformats.org/officeDocument/2006/relationships/image" Target="../media/image27.png"/></Relationships>
</file>

<file path=ppt/slideLayouts/_rels/slideLayout2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2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Master" Target="../slideMasters/slideMaster2.xml"/><Relationship Id="rId5" Type="http://schemas.openxmlformats.org/officeDocument/2006/relationships/image" Target="../media/image31.png"/><Relationship Id="rId4" Type="http://schemas.openxmlformats.org/officeDocument/2006/relationships/image" Target="../media/image30.png"/></Relationships>
</file>

<file path=ppt/slideLayouts/_rels/slideLayout2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32.png"/></Relationships>
</file>

<file path=ppt/slideLayouts/_rels/slideLayout2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eg"/><Relationship Id="rId1" Type="http://schemas.openxmlformats.org/officeDocument/2006/relationships/slideMaster" Target="../slideMasters/slideMaster2.xml"/></Relationships>
</file>

<file path=ppt/slideLayouts/_rels/slideLayout2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jpeg"/><Relationship Id="rId1" Type="http://schemas.openxmlformats.org/officeDocument/2006/relationships/slideMaster" Target="../slideMasters/slideMaster2.xml"/></Relationships>
</file>

<file path=ppt/slideLayouts/_rels/slideLayout2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jpeg"/><Relationship Id="rId1" Type="http://schemas.openxmlformats.org/officeDocument/2006/relationships/slideMaster" Target="../slideMasters/slideMaster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Master" Target="../slideMasters/slideMaster2.xml"/></Relationships>
</file>

<file path=ppt/slideLayouts/_rels/slideLayout23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Master" Target="../slideMasters/slideMaster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p:cSld name="First page 2">
    <p:spTree>
      <p:nvGrpSpPr>
        <p:cNvPr id="1" name="Shape 6"/>
        <p:cNvGrpSpPr/>
        <p:nvPr/>
      </p:nvGrpSpPr>
      <p:grpSpPr>
        <a:xfrm>
          <a:off x="0" y="0"/>
          <a:ext cx="0" cy="0"/>
          <a:chOff x="0" y="0"/>
          <a:chExt cx="0" cy="0"/>
        </a:xfrm>
      </p:grpSpPr>
      <p:pic>
        <p:nvPicPr>
          <p:cNvPr id="7" name="Google Shape;7;p214" descr="Diagram&#10;&#10;Description automatically generated"/>
          <p:cNvPicPr preferRelativeResize="0"/>
          <p:nvPr/>
        </p:nvPicPr>
        <p:blipFill rotWithShape="1">
          <a:blip r:embed="rId2">
            <a:alphaModFix/>
          </a:blip>
          <a:srcRect/>
          <a:stretch/>
        </p:blipFill>
        <p:spPr>
          <a:xfrm>
            <a:off x="0" y="4141"/>
            <a:ext cx="9144000" cy="5135217"/>
          </a:xfrm>
          <a:prstGeom prst="rect">
            <a:avLst/>
          </a:prstGeom>
          <a:noFill/>
          <a:ln>
            <a:noFill/>
          </a:ln>
        </p:spPr>
      </p:pic>
      <p:cxnSp>
        <p:nvCxnSpPr>
          <p:cNvPr id="8" name="Google Shape;8;p214"/>
          <p:cNvCxnSpPr/>
          <p:nvPr/>
        </p:nvCxnSpPr>
        <p:spPr>
          <a:xfrm>
            <a:off x="343814" y="3257405"/>
            <a:ext cx="527043" cy="0"/>
          </a:xfrm>
          <a:prstGeom prst="straightConnector1">
            <a:avLst/>
          </a:prstGeom>
          <a:noFill/>
          <a:ln w="28575" cap="flat" cmpd="sng">
            <a:solidFill>
              <a:srgbClr val="22366A"/>
            </a:solidFill>
            <a:prstDash val="solid"/>
            <a:round/>
            <a:headEnd type="none" w="sm" len="sm"/>
            <a:tailEnd type="none" w="sm" len="sm"/>
          </a:ln>
        </p:spPr>
      </p:cxnSp>
      <p:sp>
        <p:nvSpPr>
          <p:cNvPr id="9" name="Google Shape;9;p214"/>
          <p:cNvSpPr txBox="1">
            <a:spLocks noGrp="1"/>
          </p:cNvSpPr>
          <p:nvPr>
            <p:ph type="body" idx="1"/>
          </p:nvPr>
        </p:nvSpPr>
        <p:spPr>
          <a:xfrm>
            <a:off x="261254" y="2640951"/>
            <a:ext cx="3311679" cy="4405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69"/>
        <p:cNvGrpSpPr/>
        <p:nvPr/>
      </p:nvGrpSpPr>
      <p:grpSpPr>
        <a:xfrm>
          <a:off x="0" y="0"/>
          <a:ext cx="0" cy="0"/>
          <a:chOff x="0" y="0"/>
          <a:chExt cx="0" cy="0"/>
        </a:xfrm>
      </p:grpSpPr>
      <p:pic>
        <p:nvPicPr>
          <p:cNvPr id="70" name="Google Shape;70;p22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71" name="Google Shape;71;p222"/>
          <p:cNvSpPr>
            <a:spLocks noGrp="1"/>
          </p:cNvSpPr>
          <p:nvPr>
            <p:ph type="pic" idx="2"/>
          </p:nvPr>
        </p:nvSpPr>
        <p:spPr>
          <a:xfrm>
            <a:off x="4983850" y="776920"/>
            <a:ext cx="4160150" cy="4050508"/>
          </a:xfrm>
          <a:prstGeom prst="rect">
            <a:avLst/>
          </a:prstGeom>
          <a:noFill/>
          <a:ln>
            <a:noFill/>
          </a:ln>
        </p:spPr>
      </p:sp>
      <p:sp>
        <p:nvSpPr>
          <p:cNvPr id="72" name="Google Shape;72;p222"/>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73" name="Google Shape;73;p22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 name="Google Shape;74;p22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Caption">
  <p:cSld name="1_Caption srQTiEr6bSQ=">
    <p:spTree>
      <p:nvGrpSpPr>
        <p:cNvPr id="1" name="Shape 1687"/>
        <p:cNvGrpSpPr/>
        <p:nvPr/>
      </p:nvGrpSpPr>
      <p:grpSpPr>
        <a:xfrm>
          <a:off x="0" y="0"/>
          <a:ext cx="0" cy="0"/>
          <a:chOff x="0" y="0"/>
          <a:chExt cx="0" cy="0"/>
        </a:xfrm>
      </p:grpSpPr>
      <p:sp>
        <p:nvSpPr>
          <p:cNvPr id="1688" name="Google Shape;1688;p313"/>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9" name="Google Shape;1689;p31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690" name="Google Shape;1690;p313"/>
          <p:cNvGrpSpPr/>
          <p:nvPr/>
        </p:nvGrpSpPr>
        <p:grpSpPr>
          <a:xfrm>
            <a:off x="3907491" y="3547977"/>
            <a:ext cx="1329018" cy="71718"/>
            <a:chOff x="3907491" y="3547977"/>
            <a:chExt cx="1329018" cy="71718"/>
          </a:xfrm>
        </p:grpSpPr>
        <p:sp>
          <p:nvSpPr>
            <p:cNvPr id="1691" name="Google Shape;1691;p313"/>
            <p:cNvSpPr/>
            <p:nvPr/>
          </p:nvSpPr>
          <p:spPr>
            <a:xfrm>
              <a:off x="46059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2" name="Google Shape;1692;p313"/>
            <p:cNvSpPr/>
            <p:nvPr/>
          </p:nvSpPr>
          <p:spPr>
            <a:xfrm>
              <a:off x="44662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3" name="Google Shape;1693;p313"/>
            <p:cNvSpPr/>
            <p:nvPr/>
          </p:nvSpPr>
          <p:spPr>
            <a:xfrm>
              <a:off x="43265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4" name="Google Shape;1694;p313"/>
            <p:cNvSpPr/>
            <p:nvPr/>
          </p:nvSpPr>
          <p:spPr>
            <a:xfrm>
              <a:off x="41868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5" name="Google Shape;1695;p313"/>
            <p:cNvSpPr/>
            <p:nvPr/>
          </p:nvSpPr>
          <p:spPr>
            <a:xfrm>
              <a:off x="40471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6" name="Google Shape;1696;p313"/>
            <p:cNvSpPr/>
            <p:nvPr/>
          </p:nvSpPr>
          <p:spPr>
            <a:xfrm>
              <a:off x="39074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7" name="Google Shape;1697;p313"/>
            <p:cNvSpPr/>
            <p:nvPr/>
          </p:nvSpPr>
          <p:spPr>
            <a:xfrm>
              <a:off x="51647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8" name="Google Shape;1698;p313"/>
            <p:cNvSpPr/>
            <p:nvPr/>
          </p:nvSpPr>
          <p:spPr>
            <a:xfrm>
              <a:off x="50250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9" name="Google Shape;1699;p313"/>
            <p:cNvSpPr/>
            <p:nvPr/>
          </p:nvSpPr>
          <p:spPr>
            <a:xfrm>
              <a:off x="48853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0" name="Google Shape;1700;p313"/>
            <p:cNvSpPr/>
            <p:nvPr/>
          </p:nvSpPr>
          <p:spPr>
            <a:xfrm>
              <a:off x="47456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01" name="Google Shape;1701;p313"/>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Caption">
  <p:cSld name="1_Caption Fiqkk2h2H6o=">
    <p:spTree>
      <p:nvGrpSpPr>
        <p:cNvPr id="1" name="Shape 1702"/>
        <p:cNvGrpSpPr/>
        <p:nvPr/>
      </p:nvGrpSpPr>
      <p:grpSpPr>
        <a:xfrm>
          <a:off x="0" y="0"/>
          <a:ext cx="0" cy="0"/>
          <a:chOff x="0" y="0"/>
          <a:chExt cx="0" cy="0"/>
        </a:xfrm>
      </p:grpSpPr>
      <p:sp>
        <p:nvSpPr>
          <p:cNvPr id="1703" name="Google Shape;1703;p31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704" name="Google Shape;1704;p31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705" name="Google Shape;1705;p314"/>
          <p:cNvGrpSpPr/>
          <p:nvPr/>
        </p:nvGrpSpPr>
        <p:grpSpPr>
          <a:xfrm>
            <a:off x="3907491" y="3547977"/>
            <a:ext cx="1329018" cy="71718"/>
            <a:chOff x="3837640" y="2865532"/>
            <a:chExt cx="1329018" cy="71718"/>
          </a:xfrm>
        </p:grpSpPr>
        <p:sp>
          <p:nvSpPr>
            <p:cNvPr id="1706" name="Google Shape;1706;p314"/>
            <p:cNvSpPr/>
            <p:nvPr/>
          </p:nvSpPr>
          <p:spPr>
            <a:xfrm>
              <a:off x="45361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7" name="Google Shape;1707;p314"/>
            <p:cNvSpPr/>
            <p:nvPr/>
          </p:nvSpPr>
          <p:spPr>
            <a:xfrm>
              <a:off x="43964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8" name="Google Shape;1708;p314"/>
            <p:cNvSpPr/>
            <p:nvPr/>
          </p:nvSpPr>
          <p:spPr>
            <a:xfrm>
              <a:off x="42567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9" name="Google Shape;1709;p314"/>
            <p:cNvSpPr/>
            <p:nvPr/>
          </p:nvSpPr>
          <p:spPr>
            <a:xfrm>
              <a:off x="41170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0" name="Google Shape;1710;p314"/>
            <p:cNvSpPr/>
            <p:nvPr/>
          </p:nvSpPr>
          <p:spPr>
            <a:xfrm>
              <a:off x="39773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1" name="Google Shape;1711;p314"/>
            <p:cNvSpPr/>
            <p:nvPr/>
          </p:nvSpPr>
          <p:spPr>
            <a:xfrm>
              <a:off x="38376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2" name="Google Shape;1712;p314"/>
            <p:cNvSpPr/>
            <p:nvPr/>
          </p:nvSpPr>
          <p:spPr>
            <a:xfrm>
              <a:off x="50949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3" name="Google Shape;1713;p314"/>
            <p:cNvSpPr/>
            <p:nvPr/>
          </p:nvSpPr>
          <p:spPr>
            <a:xfrm>
              <a:off x="49552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4" name="Google Shape;1714;p314"/>
            <p:cNvSpPr/>
            <p:nvPr/>
          </p:nvSpPr>
          <p:spPr>
            <a:xfrm>
              <a:off x="48155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5" name="Google Shape;1715;p314"/>
            <p:cNvSpPr/>
            <p:nvPr/>
          </p:nvSpPr>
          <p:spPr>
            <a:xfrm>
              <a:off x="46758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16" name="Google Shape;1716;p314"/>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Caption">
  <p:cSld name="1_Caption odHUCw+y0GI=">
    <p:spTree>
      <p:nvGrpSpPr>
        <p:cNvPr id="1" name="Shape 1717"/>
        <p:cNvGrpSpPr/>
        <p:nvPr/>
      </p:nvGrpSpPr>
      <p:grpSpPr>
        <a:xfrm>
          <a:off x="0" y="0"/>
          <a:ext cx="0" cy="0"/>
          <a:chOff x="0" y="0"/>
          <a:chExt cx="0" cy="0"/>
        </a:xfrm>
      </p:grpSpPr>
      <p:pic>
        <p:nvPicPr>
          <p:cNvPr id="1718" name="Google Shape;1718;p315" descr="Background pattern&#10;&#10;Description automatically generated with medium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19" name="Google Shape;1719;p315" descr="A group of people sitting at a table&#10;&#10;Description automatically generated with low confidence"/>
          <p:cNvPicPr preferRelativeResize="0"/>
          <p:nvPr/>
        </p:nvPicPr>
        <p:blipFill rotWithShape="1">
          <a:blip r:embed="rId3">
            <a:alphaModFix/>
          </a:blip>
          <a:srcRect l="11613" t="29182"/>
          <a:stretch/>
        </p:blipFill>
        <p:spPr>
          <a:xfrm>
            <a:off x="4864308" y="0"/>
            <a:ext cx="4279692" cy="5143500"/>
          </a:xfrm>
          <a:prstGeom prst="rect">
            <a:avLst/>
          </a:prstGeom>
          <a:noFill/>
          <a:ln>
            <a:noFill/>
          </a:ln>
        </p:spPr>
      </p:pic>
      <p:pic>
        <p:nvPicPr>
          <p:cNvPr id="1720" name="Google Shape;1720;p315" descr="Shape&#10;&#10;Description automatically generated with low confidence"/>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1721" name="Google Shape;1721;p315"/>
          <p:cNvSpPr/>
          <p:nvPr/>
        </p:nvSpPr>
        <p:spPr>
          <a:xfrm>
            <a:off x="0" y="1107751"/>
            <a:ext cx="4864308" cy="292799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22" name="Google Shape;1722;p315"/>
          <p:cNvSpPr/>
          <p:nvPr/>
        </p:nvSpPr>
        <p:spPr>
          <a:xfrm>
            <a:off x="185197" y="1339045"/>
            <a:ext cx="69448" cy="2465408"/>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23" name="Google Shape;1723;p315"/>
          <p:cNvSpPr txBox="1">
            <a:spLocks noGrp="1"/>
          </p:cNvSpPr>
          <p:nvPr>
            <p:ph type="title"/>
          </p:nvPr>
        </p:nvSpPr>
        <p:spPr>
          <a:xfrm>
            <a:off x="387873" y="1377777"/>
            <a:ext cx="3421450" cy="459275"/>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2000" b="1" i="1"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24" name="Google Shape;1724;p315"/>
          <p:cNvSpPr txBox="1">
            <a:spLocks noGrp="1"/>
          </p:cNvSpPr>
          <p:nvPr>
            <p:ph type="body" idx="1"/>
          </p:nvPr>
        </p:nvSpPr>
        <p:spPr>
          <a:xfrm>
            <a:off x="387873" y="1985160"/>
            <a:ext cx="4343206" cy="1819294"/>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Caption">
  <p:cSld name="1_Caption nWgfZNftxRw=">
    <p:spTree>
      <p:nvGrpSpPr>
        <p:cNvPr id="1" name="Shape 1725"/>
        <p:cNvGrpSpPr/>
        <p:nvPr/>
      </p:nvGrpSpPr>
      <p:grpSpPr>
        <a:xfrm>
          <a:off x="0" y="0"/>
          <a:ext cx="0" cy="0"/>
          <a:chOff x="0" y="0"/>
          <a:chExt cx="0" cy="0"/>
        </a:xfrm>
      </p:grpSpPr>
      <p:pic>
        <p:nvPicPr>
          <p:cNvPr id="1726" name="Google Shape;1726;p316"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27" name="Google Shape;1727;p31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28" name="Google Shape;1728;p316"/>
          <p:cNvGrpSpPr/>
          <p:nvPr/>
        </p:nvGrpSpPr>
        <p:grpSpPr>
          <a:xfrm>
            <a:off x="-900" y="1034935"/>
            <a:ext cx="9146700" cy="1842077"/>
            <a:chOff x="-900" y="1034935"/>
            <a:chExt cx="9146700" cy="1842077"/>
          </a:xfrm>
        </p:grpSpPr>
        <p:sp>
          <p:nvSpPr>
            <p:cNvPr id="1729" name="Google Shape;1729;p316"/>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30" name="Google Shape;1730;p316"/>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1731" name="Google Shape;1731;p316"/>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32" name="Google Shape;1732;p316"/>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Caption">
  <p:cSld name="1_Caption zPBrfs17CEA=">
    <p:spTree>
      <p:nvGrpSpPr>
        <p:cNvPr id="1" name="Shape 1733"/>
        <p:cNvGrpSpPr/>
        <p:nvPr/>
      </p:nvGrpSpPr>
      <p:grpSpPr>
        <a:xfrm>
          <a:off x="0" y="0"/>
          <a:ext cx="0" cy="0"/>
          <a:chOff x="0" y="0"/>
          <a:chExt cx="0" cy="0"/>
        </a:xfrm>
      </p:grpSpPr>
      <p:pic>
        <p:nvPicPr>
          <p:cNvPr id="1734" name="Google Shape;1734;p317"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35" name="Google Shape;1735;p3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36" name="Google Shape;1736;p317"/>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37" name="Google Shape;1737;p317"/>
          <p:cNvSpPr/>
          <p:nvPr/>
        </p:nvSpPr>
        <p:spPr>
          <a:xfrm>
            <a:off x="0" y="1037770"/>
            <a:ext cx="9144000" cy="16139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38" name="Google Shape;1738;p317"/>
          <p:cNvPicPr preferRelativeResize="0"/>
          <p:nvPr/>
        </p:nvPicPr>
        <p:blipFill rotWithShape="1">
          <a:blip r:embed="rId4">
            <a:alphaModFix/>
          </a:blip>
          <a:srcRect t="-453" b="47599"/>
          <a:stretch/>
        </p:blipFill>
        <p:spPr>
          <a:xfrm flipH="1">
            <a:off x="349865" y="721112"/>
            <a:ext cx="3612538" cy="4395173"/>
          </a:xfrm>
          <a:prstGeom prst="rect">
            <a:avLst/>
          </a:prstGeom>
          <a:noFill/>
          <a:ln>
            <a:noFill/>
          </a:ln>
        </p:spPr>
      </p:pic>
      <p:sp>
        <p:nvSpPr>
          <p:cNvPr id="1739" name="Google Shape;1739;p317"/>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Caption">
  <p:cSld name="1_Caption 09fAr2Fmnqc=">
    <p:spTree>
      <p:nvGrpSpPr>
        <p:cNvPr id="1" name="Shape 1740"/>
        <p:cNvGrpSpPr/>
        <p:nvPr/>
      </p:nvGrpSpPr>
      <p:grpSpPr>
        <a:xfrm>
          <a:off x="0" y="0"/>
          <a:ext cx="0" cy="0"/>
          <a:chOff x="0" y="0"/>
          <a:chExt cx="0" cy="0"/>
        </a:xfrm>
      </p:grpSpPr>
      <p:pic>
        <p:nvPicPr>
          <p:cNvPr id="1741" name="Google Shape;1741;p318"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42" name="Google Shape;1742;p31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43" name="Google Shape;1743;p318"/>
          <p:cNvGrpSpPr/>
          <p:nvPr/>
        </p:nvGrpSpPr>
        <p:grpSpPr>
          <a:xfrm>
            <a:off x="-900" y="1034935"/>
            <a:ext cx="9146700" cy="1842077"/>
            <a:chOff x="-900" y="1034935"/>
            <a:chExt cx="9146700" cy="1842077"/>
          </a:xfrm>
        </p:grpSpPr>
        <p:sp>
          <p:nvSpPr>
            <p:cNvPr id="1744" name="Google Shape;1744;p318"/>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45" name="Google Shape;1745;p31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1746" name="Google Shape;1746;p318"/>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47" name="Google Shape;1747;p318"/>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Caption">
  <p:cSld name="1_Caption oOPK8NqaGOM=">
    <p:spTree>
      <p:nvGrpSpPr>
        <p:cNvPr id="1" name="Shape 1748"/>
        <p:cNvGrpSpPr/>
        <p:nvPr/>
      </p:nvGrpSpPr>
      <p:grpSpPr>
        <a:xfrm>
          <a:off x="0" y="0"/>
          <a:ext cx="0" cy="0"/>
          <a:chOff x="0" y="0"/>
          <a:chExt cx="0" cy="0"/>
        </a:xfrm>
      </p:grpSpPr>
      <p:pic>
        <p:nvPicPr>
          <p:cNvPr id="1749" name="Google Shape;1749;p319"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50" name="Google Shape;1750;p31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51" name="Google Shape;1751;p319"/>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52" name="Google Shape;1752;p319"/>
          <p:cNvSpPr/>
          <p:nvPr/>
        </p:nvSpPr>
        <p:spPr>
          <a:xfrm>
            <a:off x="0" y="1037770"/>
            <a:ext cx="9144000" cy="161398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53" name="Google Shape;1753;p319"/>
          <p:cNvPicPr preferRelativeResize="0"/>
          <p:nvPr/>
        </p:nvPicPr>
        <p:blipFill rotWithShape="1">
          <a:blip r:embed="rId4">
            <a:alphaModFix/>
          </a:blip>
          <a:srcRect t="-453" b="47599"/>
          <a:stretch/>
        </p:blipFill>
        <p:spPr>
          <a:xfrm flipH="1">
            <a:off x="349865" y="721112"/>
            <a:ext cx="3612538" cy="4395173"/>
          </a:xfrm>
          <a:prstGeom prst="rect">
            <a:avLst/>
          </a:prstGeom>
          <a:noFill/>
          <a:ln>
            <a:noFill/>
          </a:ln>
        </p:spPr>
      </p:pic>
      <p:sp>
        <p:nvSpPr>
          <p:cNvPr id="1754" name="Google Shape;1754;p319"/>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Caption">
  <p:cSld name="1_Caption r4No7qG+OZA=">
    <p:spTree>
      <p:nvGrpSpPr>
        <p:cNvPr id="1" name="Shape 1755"/>
        <p:cNvGrpSpPr/>
        <p:nvPr/>
      </p:nvGrpSpPr>
      <p:grpSpPr>
        <a:xfrm>
          <a:off x="0" y="0"/>
          <a:ext cx="0" cy="0"/>
          <a:chOff x="0" y="0"/>
          <a:chExt cx="0" cy="0"/>
        </a:xfrm>
      </p:grpSpPr>
      <p:pic>
        <p:nvPicPr>
          <p:cNvPr id="1756" name="Google Shape;1756;p320"/>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57" name="Google Shape;1757;p320" descr="Shape&#10;&#10;Description automatically generated with low confidence"/>
          <p:cNvPicPr preferRelativeResize="0"/>
          <p:nvPr/>
        </p:nvPicPr>
        <p:blipFill rotWithShape="1">
          <a:blip r:embed="rId3">
            <a:alphaModFix/>
          </a:blip>
          <a:srcRect/>
          <a:stretch/>
        </p:blipFill>
        <p:spPr>
          <a:xfrm>
            <a:off x="0" y="0"/>
            <a:ext cx="9143990" cy="5148000"/>
          </a:xfrm>
          <a:prstGeom prst="rect">
            <a:avLst/>
          </a:prstGeom>
          <a:noFill/>
          <a:ln>
            <a:noFill/>
          </a:ln>
        </p:spPr>
      </p:pic>
      <p:pic>
        <p:nvPicPr>
          <p:cNvPr id="1758" name="Google Shape;1758;p320" descr="A picture containing text, dark, night sky&#10;&#10;Description automatically generated"/>
          <p:cNvPicPr preferRelativeResize="0"/>
          <p:nvPr/>
        </p:nvPicPr>
        <p:blipFill rotWithShape="1">
          <a:blip r:embed="rId4">
            <a:alphaModFix/>
          </a:blip>
          <a:srcRect/>
          <a:stretch/>
        </p:blipFill>
        <p:spPr>
          <a:xfrm>
            <a:off x="962283" y="914400"/>
            <a:ext cx="7219434" cy="3459480"/>
          </a:xfrm>
          <a:prstGeom prst="rect">
            <a:avLst/>
          </a:prstGeom>
          <a:noFill/>
          <a:ln>
            <a:noFill/>
          </a:ln>
        </p:spPr>
      </p:pic>
      <p:pic>
        <p:nvPicPr>
          <p:cNvPr id="1759" name="Google Shape;1759;p320" descr="Chart&#10;&#10;Description automatically generated"/>
          <p:cNvPicPr preferRelativeResize="0"/>
          <p:nvPr/>
        </p:nvPicPr>
        <p:blipFill rotWithShape="1">
          <a:blip r:embed="rId5">
            <a:alphaModFix/>
          </a:blip>
          <a:srcRect/>
          <a:stretch/>
        </p:blipFill>
        <p:spPr>
          <a:xfrm>
            <a:off x="2567940" y="1200369"/>
            <a:ext cx="4008120" cy="2742762"/>
          </a:xfrm>
          <a:prstGeom prst="rect">
            <a:avLst/>
          </a:prstGeom>
          <a:noFill/>
          <a:ln>
            <a:noFill/>
          </a:ln>
        </p:spPr>
      </p:pic>
      <p:sp>
        <p:nvSpPr>
          <p:cNvPr id="1760" name="Google Shape;1760;p320"/>
          <p:cNvSpPr txBox="1">
            <a:spLocks noGrp="1"/>
          </p:cNvSpPr>
          <p:nvPr>
            <p:ph type="body" idx="1"/>
          </p:nvPr>
        </p:nvSpPr>
        <p:spPr>
          <a:xfrm rot="-525871">
            <a:off x="2714091" y="2148474"/>
            <a:ext cx="3673884" cy="5544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Caption">
  <p:cSld name="1_Caption JUt4ul/zGWI=">
    <p:spTree>
      <p:nvGrpSpPr>
        <p:cNvPr id="1" name="Shape 1761"/>
        <p:cNvGrpSpPr/>
        <p:nvPr/>
      </p:nvGrpSpPr>
      <p:grpSpPr>
        <a:xfrm>
          <a:off x="0" y="0"/>
          <a:ext cx="0" cy="0"/>
          <a:chOff x="0" y="0"/>
          <a:chExt cx="0" cy="0"/>
        </a:xfrm>
      </p:grpSpPr>
      <p:grpSp>
        <p:nvGrpSpPr>
          <p:cNvPr id="1762" name="Google Shape;1762;p321"/>
          <p:cNvGrpSpPr/>
          <p:nvPr/>
        </p:nvGrpSpPr>
        <p:grpSpPr>
          <a:xfrm>
            <a:off x="444" y="0"/>
            <a:ext cx="9143556" cy="5143500"/>
            <a:chOff x="444" y="317809"/>
            <a:chExt cx="9143556" cy="5143500"/>
          </a:xfrm>
        </p:grpSpPr>
        <p:pic>
          <p:nvPicPr>
            <p:cNvPr id="1763" name="Google Shape;1763;p321"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764" name="Google Shape;1764;p321"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765" name="Google Shape;1765;p32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pic>
        <p:nvPicPr>
          <p:cNvPr id="1766" name="Google Shape;1766;p321" descr="A picture containing text&#10;&#10;Description automatically generated"/>
          <p:cNvPicPr preferRelativeResize="0"/>
          <p:nvPr/>
        </p:nvPicPr>
        <p:blipFill rotWithShape="1">
          <a:blip r:embed="rId4">
            <a:alphaModFix amt="85000"/>
          </a:blip>
          <a:srcRect/>
          <a:stretch/>
        </p:blipFill>
        <p:spPr>
          <a:xfrm>
            <a:off x="2251213" y="1143261"/>
            <a:ext cx="4641574" cy="2799228"/>
          </a:xfrm>
          <a:prstGeom prst="rect">
            <a:avLst/>
          </a:prstGeom>
          <a:noFill/>
          <a:ln>
            <a:noFill/>
          </a:ln>
        </p:spPr>
      </p:pic>
      <p:sp>
        <p:nvSpPr>
          <p:cNvPr id="1767" name="Google Shape;1767;p321"/>
          <p:cNvSpPr txBox="1">
            <a:spLocks noGrp="1"/>
          </p:cNvSpPr>
          <p:nvPr>
            <p:ph type="body" idx="1"/>
          </p:nvPr>
        </p:nvSpPr>
        <p:spPr>
          <a:xfrm>
            <a:off x="2740961" y="1824708"/>
            <a:ext cx="3602088" cy="4724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68" name="Google Shape;1768;p321"/>
          <p:cNvSpPr txBox="1">
            <a:spLocks noGrp="1"/>
          </p:cNvSpPr>
          <p:nvPr>
            <p:ph type="body" idx="2"/>
          </p:nvPr>
        </p:nvSpPr>
        <p:spPr>
          <a:xfrm>
            <a:off x="2740960" y="239891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1" name="Shape 1769"/>
        <p:cNvGrpSpPr/>
        <p:nvPr/>
      </p:nvGrpSpPr>
      <p:grpSpPr>
        <a:xfrm>
          <a:off x="0" y="0"/>
          <a:ext cx="0" cy="0"/>
          <a:chOff x="0" y="0"/>
          <a:chExt cx="0" cy="0"/>
        </a:xfrm>
      </p:grpSpPr>
      <p:pic>
        <p:nvPicPr>
          <p:cNvPr id="1770" name="Google Shape;1770;p322"/>
          <p:cNvPicPr preferRelativeResize="0"/>
          <p:nvPr/>
        </p:nvPicPr>
        <p:blipFill rotWithShape="1">
          <a:blip r:embed="rId2">
            <a:alphaModFix amt="70000"/>
          </a:blip>
          <a:srcRect t="1816" b="12611"/>
          <a:stretch/>
        </p:blipFill>
        <p:spPr>
          <a:xfrm>
            <a:off x="0" y="-1"/>
            <a:ext cx="9144000" cy="5143501"/>
          </a:xfrm>
          <a:prstGeom prst="rect">
            <a:avLst/>
          </a:prstGeom>
          <a:noFill/>
          <a:ln>
            <a:noFill/>
          </a:ln>
        </p:spPr>
      </p:pic>
      <p:pic>
        <p:nvPicPr>
          <p:cNvPr id="1771" name="Google Shape;1771;p322"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772" name="Google Shape;1772;p322"/>
          <p:cNvSpPr/>
          <p:nvPr/>
        </p:nvSpPr>
        <p:spPr>
          <a:xfrm>
            <a:off x="3322314" y="1790299"/>
            <a:ext cx="2539465" cy="644893"/>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Public Sans"/>
              <a:ea typeface="Public Sans"/>
              <a:cs typeface="Public Sans"/>
              <a:sym typeface="Public Sans"/>
            </a:endParaRPr>
          </a:p>
        </p:txBody>
      </p:sp>
      <p:sp>
        <p:nvSpPr>
          <p:cNvPr id="1773" name="Google Shape;1773;p322"/>
          <p:cNvSpPr txBox="1">
            <a:spLocks noGrp="1"/>
          </p:cNvSpPr>
          <p:nvPr>
            <p:ph type="body" idx="1"/>
          </p:nvPr>
        </p:nvSpPr>
        <p:spPr>
          <a:xfrm>
            <a:off x="3553313" y="1914665"/>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74" name="Google Shape;1774;p322"/>
          <p:cNvSpPr txBox="1">
            <a:spLocks noGrp="1"/>
          </p:cNvSpPr>
          <p:nvPr>
            <p:ph type="body" idx="2"/>
          </p:nvPr>
        </p:nvSpPr>
        <p:spPr>
          <a:xfrm>
            <a:off x="2770956" y="258068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75"/>
        <p:cNvGrpSpPr/>
        <p:nvPr/>
      </p:nvGrpSpPr>
      <p:grpSpPr>
        <a:xfrm>
          <a:off x="0" y="0"/>
          <a:ext cx="0" cy="0"/>
          <a:chOff x="0" y="0"/>
          <a:chExt cx="0" cy="0"/>
        </a:xfrm>
      </p:grpSpPr>
      <p:grpSp>
        <p:nvGrpSpPr>
          <p:cNvPr id="76" name="Google Shape;76;p223"/>
          <p:cNvGrpSpPr/>
          <p:nvPr/>
        </p:nvGrpSpPr>
        <p:grpSpPr>
          <a:xfrm>
            <a:off x="0" y="1"/>
            <a:ext cx="9143999" cy="5143499"/>
            <a:chOff x="0" y="1"/>
            <a:chExt cx="9144000" cy="5143500"/>
          </a:xfrm>
        </p:grpSpPr>
        <p:sp>
          <p:nvSpPr>
            <p:cNvPr id="77" name="Google Shape;77;p223"/>
            <p:cNvSpPr/>
            <p:nvPr/>
          </p:nvSpPr>
          <p:spPr>
            <a:xfrm>
              <a:off x="0" y="1"/>
              <a:ext cx="9144000" cy="5143500"/>
            </a:xfrm>
            <a:prstGeom prst="rect">
              <a:avLst/>
            </a:prstGeom>
            <a:solidFill>
              <a:srgbClr val="F2F2F2">
                <a:alpha val="9372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78" name="Google Shape;78;p223" descr="A group of people in clothing&#10;&#10;Description automatically generated with medium confidence"/>
            <p:cNvPicPr preferRelativeResize="0"/>
            <p:nvPr/>
          </p:nvPicPr>
          <p:blipFill rotWithShape="1">
            <a:blip r:embed="rId2">
              <a:alphaModFix/>
            </a:blip>
            <a:srcRect/>
            <a:stretch/>
          </p:blipFill>
          <p:spPr>
            <a:xfrm>
              <a:off x="2113280" y="456352"/>
              <a:ext cx="7030720" cy="4687147"/>
            </a:xfrm>
            <a:prstGeom prst="rect">
              <a:avLst/>
            </a:prstGeom>
            <a:noFill/>
            <a:ln>
              <a:noFill/>
            </a:ln>
          </p:spPr>
        </p:pic>
      </p:grpSp>
      <p:pic>
        <p:nvPicPr>
          <p:cNvPr id="79" name="Google Shape;79;p223"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80" name="Google Shape;80;p223"/>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 name="Google Shape;81;p22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 name="Google Shape;82;p22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1" name="Shape 1775"/>
        <p:cNvGrpSpPr/>
        <p:nvPr/>
      </p:nvGrpSpPr>
      <p:grpSpPr>
        <a:xfrm>
          <a:off x="0" y="0"/>
          <a:ext cx="0" cy="0"/>
          <a:chOff x="0" y="0"/>
          <a:chExt cx="0" cy="0"/>
        </a:xfrm>
      </p:grpSpPr>
      <p:grpSp>
        <p:nvGrpSpPr>
          <p:cNvPr id="1776" name="Google Shape;1776;p323"/>
          <p:cNvGrpSpPr/>
          <p:nvPr/>
        </p:nvGrpSpPr>
        <p:grpSpPr>
          <a:xfrm>
            <a:off x="-3149" y="1"/>
            <a:ext cx="9147149" cy="5143500"/>
            <a:chOff x="-3149" y="1"/>
            <a:chExt cx="9147149" cy="5143500"/>
          </a:xfrm>
        </p:grpSpPr>
        <p:pic>
          <p:nvPicPr>
            <p:cNvPr id="1777" name="Google Shape;1777;p323"/>
            <p:cNvPicPr preferRelativeResize="0"/>
            <p:nvPr/>
          </p:nvPicPr>
          <p:blipFill rotWithShape="1">
            <a:blip r:embed="rId2">
              <a:alphaModFix/>
            </a:blip>
            <a:srcRect t="2687" b="12936"/>
            <a:stretch/>
          </p:blipFill>
          <p:spPr>
            <a:xfrm>
              <a:off x="-3149" y="1"/>
              <a:ext cx="9144002" cy="5143500"/>
            </a:xfrm>
            <a:prstGeom prst="rect">
              <a:avLst/>
            </a:prstGeom>
            <a:noFill/>
            <a:ln>
              <a:noFill/>
            </a:ln>
          </p:spPr>
        </p:pic>
        <p:sp>
          <p:nvSpPr>
            <p:cNvPr id="1778" name="Google Shape;1778;p323"/>
            <p:cNvSpPr/>
            <p:nvPr/>
          </p:nvSpPr>
          <p:spPr>
            <a:xfrm>
              <a:off x="-938" y="2804160"/>
              <a:ext cx="9144938" cy="2339340"/>
            </a:xfrm>
            <a:prstGeom prst="rect">
              <a:avLst/>
            </a:prstGeom>
            <a:solidFill>
              <a:schemeClr val="dk2">
                <a:alpha val="73725"/>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79" name="Google Shape;1779;p323"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80" name="Google Shape;1780;p323"/>
          <p:cNvGrpSpPr/>
          <p:nvPr/>
        </p:nvGrpSpPr>
        <p:grpSpPr>
          <a:xfrm>
            <a:off x="2349390" y="1908808"/>
            <a:ext cx="4506182" cy="1790703"/>
            <a:chOff x="2560319" y="1790699"/>
            <a:chExt cx="4084321" cy="1623060"/>
          </a:xfrm>
        </p:grpSpPr>
        <p:sp>
          <p:nvSpPr>
            <p:cNvPr id="1781" name="Google Shape;1781;p323"/>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82" name="Google Shape;1782;p323"/>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83" name="Google Shape;1783;p323"/>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84" name="Google Shape;1784;p323"/>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1" name="Shape 1785"/>
        <p:cNvGrpSpPr/>
        <p:nvPr/>
      </p:nvGrpSpPr>
      <p:grpSpPr>
        <a:xfrm>
          <a:off x="0" y="0"/>
          <a:ext cx="0" cy="0"/>
          <a:chOff x="0" y="0"/>
          <a:chExt cx="0" cy="0"/>
        </a:xfrm>
      </p:grpSpPr>
      <p:grpSp>
        <p:nvGrpSpPr>
          <p:cNvPr id="1786" name="Google Shape;1786;p324"/>
          <p:cNvGrpSpPr/>
          <p:nvPr/>
        </p:nvGrpSpPr>
        <p:grpSpPr>
          <a:xfrm>
            <a:off x="-3149" y="1"/>
            <a:ext cx="9147149" cy="5143500"/>
            <a:chOff x="-3149" y="1"/>
            <a:chExt cx="9147149" cy="5143500"/>
          </a:xfrm>
        </p:grpSpPr>
        <p:pic>
          <p:nvPicPr>
            <p:cNvPr id="1787" name="Google Shape;1787;p324"/>
            <p:cNvPicPr preferRelativeResize="0"/>
            <p:nvPr/>
          </p:nvPicPr>
          <p:blipFill rotWithShape="1">
            <a:blip r:embed="rId2">
              <a:alphaModFix/>
            </a:blip>
            <a:srcRect t="2687" b="12936"/>
            <a:stretch/>
          </p:blipFill>
          <p:spPr>
            <a:xfrm>
              <a:off x="-3149" y="1"/>
              <a:ext cx="9144002" cy="5143500"/>
            </a:xfrm>
            <a:prstGeom prst="rect">
              <a:avLst/>
            </a:prstGeom>
            <a:noFill/>
            <a:ln>
              <a:noFill/>
            </a:ln>
          </p:spPr>
        </p:pic>
        <p:sp>
          <p:nvSpPr>
            <p:cNvPr id="1788" name="Google Shape;1788;p324"/>
            <p:cNvSpPr/>
            <p:nvPr/>
          </p:nvSpPr>
          <p:spPr>
            <a:xfrm>
              <a:off x="-938" y="2804160"/>
              <a:ext cx="9144938" cy="2339340"/>
            </a:xfrm>
            <a:prstGeom prst="rect">
              <a:avLst/>
            </a:prstGeom>
            <a:solidFill>
              <a:schemeClr val="accent1">
                <a:alpha val="73725"/>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89" name="Google Shape;1789;p324"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90" name="Google Shape;1790;p324"/>
          <p:cNvGrpSpPr/>
          <p:nvPr/>
        </p:nvGrpSpPr>
        <p:grpSpPr>
          <a:xfrm>
            <a:off x="2349390" y="1908808"/>
            <a:ext cx="4506182" cy="1790703"/>
            <a:chOff x="2560319" y="1790699"/>
            <a:chExt cx="4084321" cy="1623060"/>
          </a:xfrm>
        </p:grpSpPr>
        <p:sp>
          <p:nvSpPr>
            <p:cNvPr id="1791" name="Google Shape;1791;p324"/>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92" name="Google Shape;1792;p324"/>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93" name="Google Shape;1793;p324"/>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94" name="Google Shape;1794;p324"/>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Caption">
  <p:cSld name="1_Caption MWIvaKZLkwM=">
    <p:spTree>
      <p:nvGrpSpPr>
        <p:cNvPr id="1" name="Shape 1795"/>
        <p:cNvGrpSpPr/>
        <p:nvPr/>
      </p:nvGrpSpPr>
      <p:grpSpPr>
        <a:xfrm>
          <a:off x="0" y="0"/>
          <a:ext cx="0" cy="0"/>
          <a:chOff x="0" y="0"/>
          <a:chExt cx="0" cy="0"/>
        </a:xfrm>
      </p:grpSpPr>
      <p:sp>
        <p:nvSpPr>
          <p:cNvPr id="1796" name="Google Shape;1796;p325"/>
          <p:cNvSpPr/>
          <p:nvPr/>
        </p:nvSpPr>
        <p:spPr>
          <a:xfrm>
            <a:off x="4690334" y="0"/>
            <a:ext cx="4453668" cy="5139879"/>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97" name="Google Shape;1797;p32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325"/>
          <p:cNvSpPr>
            <a:spLocks noGrp="1"/>
          </p:cNvSpPr>
          <p:nvPr>
            <p:ph type="pic" idx="2"/>
          </p:nvPr>
        </p:nvSpPr>
        <p:spPr>
          <a:xfrm>
            <a:off x="-1" y="0"/>
            <a:ext cx="4690335" cy="5139879"/>
          </a:xfrm>
          <a:prstGeom prst="rect">
            <a:avLst/>
          </a:prstGeom>
          <a:noFill/>
          <a:ln>
            <a:noFill/>
          </a:ln>
        </p:spPr>
      </p:sp>
      <p:sp>
        <p:nvSpPr>
          <p:cNvPr id="1799" name="Google Shape;1799;p325"/>
          <p:cNvSpPr/>
          <p:nvPr/>
        </p:nvSpPr>
        <p:spPr>
          <a:xfrm>
            <a:off x="4548336" y="420700"/>
            <a:ext cx="4595664" cy="428172"/>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0" name="Google Shape;1800;p325"/>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1" name="Google Shape;1801;p325"/>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Caption">
  <p:cSld name="1_Caption EI4xA18PJAQ=">
    <p:spTree>
      <p:nvGrpSpPr>
        <p:cNvPr id="1" name="Shape 1802"/>
        <p:cNvGrpSpPr/>
        <p:nvPr/>
      </p:nvGrpSpPr>
      <p:grpSpPr>
        <a:xfrm>
          <a:off x="0" y="0"/>
          <a:ext cx="0" cy="0"/>
          <a:chOff x="0" y="0"/>
          <a:chExt cx="0" cy="0"/>
        </a:xfrm>
      </p:grpSpPr>
      <p:sp>
        <p:nvSpPr>
          <p:cNvPr id="1803" name="Google Shape;1803;p326"/>
          <p:cNvSpPr/>
          <p:nvPr/>
        </p:nvSpPr>
        <p:spPr>
          <a:xfrm>
            <a:off x="4690334" y="0"/>
            <a:ext cx="4453668" cy="513987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04" name="Google Shape;1804;p32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326"/>
          <p:cNvSpPr>
            <a:spLocks noGrp="1"/>
          </p:cNvSpPr>
          <p:nvPr>
            <p:ph type="pic" idx="2"/>
          </p:nvPr>
        </p:nvSpPr>
        <p:spPr>
          <a:xfrm>
            <a:off x="-1" y="0"/>
            <a:ext cx="4690335" cy="5139879"/>
          </a:xfrm>
          <a:prstGeom prst="rect">
            <a:avLst/>
          </a:prstGeom>
          <a:noFill/>
          <a:ln>
            <a:noFill/>
          </a:ln>
        </p:spPr>
      </p:sp>
      <p:sp>
        <p:nvSpPr>
          <p:cNvPr id="1806" name="Google Shape;1806;p326"/>
          <p:cNvSpPr/>
          <p:nvPr/>
        </p:nvSpPr>
        <p:spPr>
          <a:xfrm>
            <a:off x="4548336" y="420700"/>
            <a:ext cx="4595664" cy="428172"/>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7" name="Google Shape;1807;p326"/>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8" name="Google Shape;1808;p326"/>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Caption">
  <p:cSld name="1_Caption bVJgTm3UpWw=">
    <p:spTree>
      <p:nvGrpSpPr>
        <p:cNvPr id="1" name="Shape 1809"/>
        <p:cNvGrpSpPr/>
        <p:nvPr/>
      </p:nvGrpSpPr>
      <p:grpSpPr>
        <a:xfrm>
          <a:off x="0" y="0"/>
          <a:ext cx="0" cy="0"/>
          <a:chOff x="0" y="0"/>
          <a:chExt cx="0" cy="0"/>
        </a:xfrm>
      </p:grpSpPr>
      <p:sp>
        <p:nvSpPr>
          <p:cNvPr id="1810" name="Google Shape;1810;p327"/>
          <p:cNvSpPr/>
          <p:nvPr/>
        </p:nvSpPr>
        <p:spPr>
          <a:xfrm>
            <a:off x="4690334" y="0"/>
            <a:ext cx="4453668" cy="51398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11" name="Google Shape;1811;p327"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327"/>
          <p:cNvSpPr>
            <a:spLocks noGrp="1"/>
          </p:cNvSpPr>
          <p:nvPr>
            <p:ph type="pic" idx="2"/>
          </p:nvPr>
        </p:nvSpPr>
        <p:spPr>
          <a:xfrm>
            <a:off x="-1" y="0"/>
            <a:ext cx="4690335" cy="5139879"/>
          </a:xfrm>
          <a:prstGeom prst="rect">
            <a:avLst/>
          </a:prstGeom>
          <a:noFill/>
          <a:ln>
            <a:noFill/>
          </a:ln>
        </p:spPr>
      </p:sp>
      <p:sp>
        <p:nvSpPr>
          <p:cNvPr id="1813" name="Google Shape;1813;p327"/>
          <p:cNvSpPr/>
          <p:nvPr/>
        </p:nvSpPr>
        <p:spPr>
          <a:xfrm>
            <a:off x="4548336" y="420700"/>
            <a:ext cx="4595664" cy="42817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14" name="Google Shape;1814;p327"/>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15" name="Google Shape;1815;p327"/>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1" name="Shape 1816"/>
        <p:cNvGrpSpPr/>
        <p:nvPr/>
      </p:nvGrpSpPr>
      <p:grpSpPr>
        <a:xfrm>
          <a:off x="0" y="0"/>
          <a:ext cx="0" cy="0"/>
          <a:chOff x="0" y="0"/>
          <a:chExt cx="0" cy="0"/>
        </a:xfrm>
      </p:grpSpPr>
      <p:sp>
        <p:nvSpPr>
          <p:cNvPr id="1817" name="Google Shape;1817;p328"/>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Public Sans"/>
              <a:ea typeface="Public Sans"/>
              <a:cs typeface="Public Sans"/>
              <a:sym typeface="Public Sans"/>
            </a:endParaRPr>
          </a:p>
        </p:txBody>
      </p:sp>
      <p:pic>
        <p:nvPicPr>
          <p:cNvPr id="1818" name="Google Shape;1818;p328" descr="Background pattern&#10;&#10;Description automatically generated"/>
          <p:cNvPicPr preferRelativeResize="0"/>
          <p:nvPr/>
        </p:nvPicPr>
        <p:blipFill rotWithShape="1">
          <a:blip r:embed="rId2">
            <a:alphaModFix/>
          </a:blip>
          <a:srcRect l="20567" r="20566" b="45930"/>
          <a:stretch/>
        </p:blipFill>
        <p:spPr>
          <a:xfrm rot="5400000">
            <a:off x="5391150" y="1390650"/>
            <a:ext cx="5143500" cy="2362200"/>
          </a:xfrm>
          <a:prstGeom prst="rect">
            <a:avLst/>
          </a:prstGeom>
          <a:solidFill>
            <a:schemeClr val="dk2"/>
          </a:solidFill>
          <a:ln>
            <a:noFill/>
          </a:ln>
        </p:spPr>
      </p:pic>
      <p:sp>
        <p:nvSpPr>
          <p:cNvPr id="1819" name="Google Shape;1819;p328"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20" name="Google Shape;1820;p328"/>
          <p:cNvCxnSpPr/>
          <p:nvPr/>
        </p:nvCxnSpPr>
        <p:spPr>
          <a:xfrm>
            <a:off x="777369" y="2062045"/>
            <a:ext cx="0" cy="1882258"/>
          </a:xfrm>
          <a:prstGeom prst="straightConnector1">
            <a:avLst/>
          </a:prstGeom>
          <a:noFill/>
          <a:ln w="38100" cap="flat" cmpd="sng">
            <a:solidFill>
              <a:srgbClr val="22366A"/>
            </a:solidFill>
            <a:prstDash val="solid"/>
            <a:miter lim="800000"/>
            <a:headEnd type="none" w="sm" len="sm"/>
            <a:tailEnd type="none" w="sm" len="sm"/>
          </a:ln>
        </p:spPr>
      </p:cxnSp>
      <p:pic>
        <p:nvPicPr>
          <p:cNvPr id="1821" name="Google Shape;1821;p328" descr="A picture containing indoor&#10;&#10;Description automatically generated"/>
          <p:cNvPicPr preferRelativeResize="0"/>
          <p:nvPr/>
        </p:nvPicPr>
        <p:blipFill rotWithShape="1">
          <a:blip r:embed="rId3">
            <a:alphaModFix/>
          </a:blip>
          <a:srcRect l="20443" r="22451"/>
          <a:stretch/>
        </p:blipFill>
        <p:spPr>
          <a:xfrm>
            <a:off x="5353758" y="1004593"/>
            <a:ext cx="2781568" cy="3247434"/>
          </a:xfrm>
          <a:prstGeom prst="rect">
            <a:avLst/>
          </a:prstGeom>
          <a:noFill/>
          <a:ln w="28575" cap="flat" cmpd="sng">
            <a:solidFill>
              <a:srgbClr val="D8D8D8"/>
            </a:solidFill>
            <a:prstDash val="solid"/>
            <a:round/>
            <a:headEnd type="none" w="sm" len="sm"/>
            <a:tailEnd type="none" w="sm" len="sm"/>
          </a:ln>
        </p:spPr>
      </p:pic>
      <p:sp>
        <p:nvSpPr>
          <p:cNvPr id="1822" name="Google Shape;1822;p328"/>
          <p:cNvSpPr txBox="1">
            <a:spLocks noGrp="1"/>
          </p:cNvSpPr>
          <p:nvPr>
            <p:ph type="body" idx="1"/>
          </p:nvPr>
        </p:nvSpPr>
        <p:spPr>
          <a:xfrm>
            <a:off x="912063" y="2052267"/>
            <a:ext cx="3673884" cy="1882257"/>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dk1"/>
              </a:buClr>
              <a:buSzPts val="1500"/>
              <a:buFont typeface="Noto Sans Symbols"/>
              <a:buChar char="▪"/>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23" name="Google Shape;1823;p328"/>
          <p:cNvSpPr txBox="1">
            <a:spLocks noGrp="1"/>
          </p:cNvSpPr>
          <p:nvPr>
            <p:ph type="title"/>
          </p:nvPr>
        </p:nvSpPr>
        <p:spPr>
          <a:xfrm>
            <a:off x="912063" y="1246189"/>
            <a:ext cx="3673884" cy="586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800"/>
              <a:buFont typeface="Public Sans"/>
              <a:buNone/>
              <a:defRPr sz="28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Caption">
  <p:cSld name="1_Caption btCKij3Zla0=">
    <p:spTree>
      <p:nvGrpSpPr>
        <p:cNvPr id="1" name="Shape 1824"/>
        <p:cNvGrpSpPr/>
        <p:nvPr/>
      </p:nvGrpSpPr>
      <p:grpSpPr>
        <a:xfrm>
          <a:off x="0" y="0"/>
          <a:ext cx="0" cy="0"/>
          <a:chOff x="0" y="0"/>
          <a:chExt cx="0" cy="0"/>
        </a:xfrm>
      </p:grpSpPr>
      <p:pic>
        <p:nvPicPr>
          <p:cNvPr id="1825" name="Google Shape;1825;p329" descr="A picture containing graphical user interface&#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826" name="Google Shape;1826;p329"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1827"/>
        <p:cNvGrpSpPr/>
        <p:nvPr/>
      </p:nvGrpSpPr>
      <p:grpSpPr>
        <a:xfrm>
          <a:off x="0" y="0"/>
          <a:ext cx="0" cy="0"/>
          <a:chOff x="0" y="0"/>
          <a:chExt cx="0" cy="0"/>
        </a:xfrm>
      </p:grpSpPr>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matchingName="Section header">
  <p:cSld name="First page 2">
    <p:spTree>
      <p:nvGrpSpPr>
        <p:cNvPr id="1" name="Shape 1829"/>
        <p:cNvGrpSpPr/>
        <p:nvPr/>
      </p:nvGrpSpPr>
      <p:grpSpPr>
        <a:xfrm>
          <a:off x="0" y="0"/>
          <a:ext cx="0" cy="0"/>
          <a:chOff x="0" y="0"/>
          <a:chExt cx="0" cy="0"/>
        </a:xfrm>
      </p:grpSpPr>
      <p:pic>
        <p:nvPicPr>
          <p:cNvPr id="1830" name="Google Shape;1830;g1f5d965ad35_0_1844" descr="Diagram&#10;&#10;Description automatically generated"/>
          <p:cNvPicPr preferRelativeResize="0"/>
          <p:nvPr/>
        </p:nvPicPr>
        <p:blipFill rotWithShape="1">
          <a:blip r:embed="rId2">
            <a:alphaModFix/>
          </a:blip>
          <a:srcRect/>
          <a:stretch/>
        </p:blipFill>
        <p:spPr>
          <a:xfrm>
            <a:off x="0" y="4141"/>
            <a:ext cx="9143999" cy="5135218"/>
          </a:xfrm>
          <a:prstGeom prst="rect">
            <a:avLst/>
          </a:prstGeom>
          <a:noFill/>
          <a:ln>
            <a:noFill/>
          </a:ln>
        </p:spPr>
      </p:pic>
      <p:cxnSp>
        <p:nvCxnSpPr>
          <p:cNvPr id="1831" name="Google Shape;1831;g1f5d965ad35_0_1844"/>
          <p:cNvCxnSpPr/>
          <p:nvPr/>
        </p:nvCxnSpPr>
        <p:spPr>
          <a:xfrm>
            <a:off x="343814" y="3257405"/>
            <a:ext cx="527100" cy="0"/>
          </a:xfrm>
          <a:prstGeom prst="straightConnector1">
            <a:avLst/>
          </a:prstGeom>
          <a:noFill/>
          <a:ln w="28575" cap="flat" cmpd="sng">
            <a:solidFill>
              <a:srgbClr val="22366A"/>
            </a:solidFill>
            <a:prstDash val="solid"/>
            <a:round/>
            <a:headEnd type="none" w="sm" len="sm"/>
            <a:tailEnd type="none" w="sm" len="sm"/>
          </a:ln>
        </p:spPr>
      </p:cxnSp>
      <p:sp>
        <p:nvSpPr>
          <p:cNvPr id="1832" name="Google Shape;1832;g1f5d965ad35_0_1844"/>
          <p:cNvSpPr txBox="1">
            <a:spLocks noGrp="1"/>
          </p:cNvSpPr>
          <p:nvPr>
            <p:ph type="body" idx="1"/>
          </p:nvPr>
        </p:nvSpPr>
        <p:spPr>
          <a:xfrm>
            <a:off x="261254" y="2640951"/>
            <a:ext cx="3311700" cy="440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matchingName="Caption">
  <p:cSld name="Contents">
    <p:spTree>
      <p:nvGrpSpPr>
        <p:cNvPr id="1" name="Shape 1833"/>
        <p:cNvGrpSpPr/>
        <p:nvPr/>
      </p:nvGrpSpPr>
      <p:grpSpPr>
        <a:xfrm>
          <a:off x="0" y="0"/>
          <a:ext cx="0" cy="0"/>
          <a:chOff x="0" y="0"/>
          <a:chExt cx="0" cy="0"/>
        </a:xfrm>
      </p:grpSpPr>
      <p:pic>
        <p:nvPicPr>
          <p:cNvPr id="1834" name="Google Shape;1834;g1f5d965ad35_0_1848" descr="A picture containing person, computer, indoor&#10;&#10;Description automatically generated"/>
          <p:cNvPicPr preferRelativeResize="0"/>
          <p:nvPr/>
        </p:nvPicPr>
        <p:blipFill rotWithShape="1">
          <a:blip r:embed="rId2">
            <a:alphaModFix/>
          </a:blip>
          <a:srcRect r="11111"/>
          <a:stretch/>
        </p:blipFill>
        <p:spPr>
          <a:xfrm flipH="1">
            <a:off x="0" y="0"/>
            <a:ext cx="9144000" cy="5143494"/>
          </a:xfrm>
          <a:prstGeom prst="rect">
            <a:avLst/>
          </a:prstGeom>
          <a:noFill/>
          <a:ln>
            <a:noFill/>
          </a:ln>
        </p:spPr>
      </p:pic>
      <p:pic>
        <p:nvPicPr>
          <p:cNvPr id="1835" name="Google Shape;1835;g1f5d965ad35_0_1848" descr="Shape&#10;&#10;Description automatically generated with low confidence"/>
          <p:cNvPicPr preferRelativeResize="0"/>
          <p:nvPr/>
        </p:nvPicPr>
        <p:blipFill rotWithShape="1">
          <a:blip r:embed="rId3">
            <a:alphaModFix/>
          </a:blip>
          <a:srcRect/>
          <a:stretch/>
        </p:blipFill>
        <p:spPr>
          <a:xfrm>
            <a:off x="0" y="6"/>
            <a:ext cx="9143988" cy="5147999"/>
          </a:xfrm>
          <a:prstGeom prst="rect">
            <a:avLst/>
          </a:prstGeom>
          <a:noFill/>
          <a:ln>
            <a:noFill/>
          </a:ln>
        </p:spPr>
      </p:pic>
      <p:sp>
        <p:nvSpPr>
          <p:cNvPr id="1836" name="Google Shape;1836;g1f5d965ad35_0_1848"/>
          <p:cNvSpPr/>
          <p:nvPr/>
        </p:nvSpPr>
        <p:spPr>
          <a:xfrm>
            <a:off x="0" y="638171"/>
            <a:ext cx="4734000" cy="403080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837" name="Google Shape;1837;g1f5d965ad35_0_1848"/>
          <p:cNvSpPr/>
          <p:nvPr/>
        </p:nvSpPr>
        <p:spPr>
          <a:xfrm>
            <a:off x="0" y="819942"/>
            <a:ext cx="144600" cy="32340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838" name="Google Shape;1838;g1f5d965ad35_0_1848"/>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39" name="Google Shape;1839;g1f5d965ad35_0_1848"/>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83"/>
        <p:cNvGrpSpPr/>
        <p:nvPr/>
      </p:nvGrpSpPr>
      <p:grpSpPr>
        <a:xfrm>
          <a:off x="0" y="0"/>
          <a:ext cx="0" cy="0"/>
          <a:chOff x="0" y="0"/>
          <a:chExt cx="0" cy="0"/>
        </a:xfrm>
      </p:grpSpPr>
      <p:sp>
        <p:nvSpPr>
          <p:cNvPr id="84" name="Google Shape;84;p22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85" name="Google Shape;85;p224"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86" name="Google Shape;86;p224"/>
          <p:cNvSpPr>
            <a:spLocks noGrp="1"/>
          </p:cNvSpPr>
          <p:nvPr>
            <p:ph type="pic" idx="2"/>
          </p:nvPr>
        </p:nvSpPr>
        <p:spPr>
          <a:xfrm>
            <a:off x="4734046" y="638171"/>
            <a:ext cx="4417249" cy="4030832"/>
          </a:xfrm>
          <a:prstGeom prst="rect">
            <a:avLst/>
          </a:prstGeom>
          <a:noFill/>
          <a:ln>
            <a:noFill/>
          </a:ln>
        </p:spPr>
      </p:sp>
      <p:sp>
        <p:nvSpPr>
          <p:cNvPr id="87" name="Google Shape;87;p224"/>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8" name="Google Shape;88;p224"/>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9" name="Google Shape;89;p224"/>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 name="Google Shape;90;p224"/>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840"/>
        <p:cNvGrpSpPr/>
        <p:nvPr/>
      </p:nvGrpSpPr>
      <p:grpSpPr>
        <a:xfrm>
          <a:off x="0" y="0"/>
          <a:ext cx="0" cy="0"/>
          <a:chOff x="0" y="0"/>
          <a:chExt cx="0" cy="0"/>
        </a:xfrm>
      </p:grpSpPr>
      <p:pic>
        <p:nvPicPr>
          <p:cNvPr id="1841" name="Google Shape;1841;g1f5d965ad35_0_1855" descr="Shape&#10;&#10;Description automatically generated with low confidence"/>
          <p:cNvPicPr preferRelativeResize="0"/>
          <p:nvPr/>
        </p:nvPicPr>
        <p:blipFill rotWithShape="1">
          <a:blip r:embed="rId2">
            <a:alphaModFix/>
          </a:blip>
          <a:srcRect/>
          <a:stretch/>
        </p:blipFill>
        <p:spPr>
          <a:xfrm>
            <a:off x="0" y="0"/>
            <a:ext cx="9143988" cy="5147999"/>
          </a:xfrm>
          <a:prstGeom prst="rect">
            <a:avLst/>
          </a:prstGeom>
          <a:noFill/>
          <a:ln>
            <a:noFill/>
          </a:ln>
        </p:spPr>
      </p:pic>
      <p:grpSp>
        <p:nvGrpSpPr>
          <p:cNvPr id="1842" name="Google Shape;1842;g1f5d965ad35_0_1855"/>
          <p:cNvGrpSpPr/>
          <p:nvPr/>
        </p:nvGrpSpPr>
        <p:grpSpPr>
          <a:xfrm>
            <a:off x="270525" y="225963"/>
            <a:ext cx="175200" cy="4248355"/>
            <a:chOff x="270520" y="1140367"/>
            <a:chExt cx="175200" cy="4733543"/>
          </a:xfrm>
        </p:grpSpPr>
        <p:grpSp>
          <p:nvGrpSpPr>
            <p:cNvPr id="1843" name="Google Shape;1843;g1f5d965ad35_0_1855"/>
            <p:cNvGrpSpPr/>
            <p:nvPr/>
          </p:nvGrpSpPr>
          <p:grpSpPr>
            <a:xfrm>
              <a:off x="270520" y="4549711"/>
              <a:ext cx="175200" cy="1324199"/>
              <a:chOff x="129115" y="4606273"/>
              <a:chExt cx="175200" cy="1324199"/>
            </a:xfrm>
          </p:grpSpPr>
          <p:sp>
            <p:nvSpPr>
              <p:cNvPr id="1844" name="Google Shape;1844;g1f5d965ad35_0_1855"/>
              <p:cNvSpPr/>
              <p:nvPr/>
            </p:nvSpPr>
            <p:spPr>
              <a:xfrm>
                <a:off x="129115" y="4606273"/>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1845" name="Google Shape;1845;g1f5d965ad35_0_1855"/>
              <p:cNvCxnSpPr/>
              <p:nvPr/>
            </p:nvCxnSpPr>
            <p:spPr>
              <a:xfrm>
                <a:off x="216745" y="4817772"/>
                <a:ext cx="0" cy="1112700"/>
              </a:xfrm>
              <a:prstGeom prst="straightConnector1">
                <a:avLst/>
              </a:prstGeom>
              <a:noFill/>
              <a:ln w="12700" cap="flat" cmpd="sng">
                <a:solidFill>
                  <a:schemeClr val="lt2"/>
                </a:solidFill>
                <a:prstDash val="solid"/>
                <a:round/>
                <a:headEnd type="none" w="sm" len="sm"/>
                <a:tailEnd type="none" w="sm" len="sm"/>
              </a:ln>
            </p:spPr>
          </p:cxnSp>
        </p:grpSp>
        <p:grpSp>
          <p:nvGrpSpPr>
            <p:cNvPr id="1846" name="Google Shape;1846;g1f5d965ad35_0_1855"/>
            <p:cNvGrpSpPr/>
            <p:nvPr/>
          </p:nvGrpSpPr>
          <p:grpSpPr>
            <a:xfrm>
              <a:off x="270520" y="1140367"/>
              <a:ext cx="175200" cy="3018423"/>
              <a:chOff x="129115" y="1196929"/>
              <a:chExt cx="175200" cy="3018423"/>
            </a:xfrm>
          </p:grpSpPr>
          <p:cxnSp>
            <p:nvCxnSpPr>
              <p:cNvPr id="1847" name="Google Shape;1847;g1f5d965ad35_0_1855"/>
              <p:cNvCxnSpPr/>
              <p:nvPr/>
            </p:nvCxnSpPr>
            <p:spPr>
              <a:xfrm>
                <a:off x="216745" y="1402852"/>
                <a:ext cx="0" cy="2812500"/>
              </a:xfrm>
              <a:prstGeom prst="straightConnector1">
                <a:avLst/>
              </a:prstGeom>
              <a:noFill/>
              <a:ln w="12700" cap="flat" cmpd="sng">
                <a:solidFill>
                  <a:schemeClr val="dk2"/>
                </a:solidFill>
                <a:prstDash val="solid"/>
                <a:round/>
                <a:headEnd type="none" w="sm" len="sm"/>
                <a:tailEnd type="none" w="sm" len="sm"/>
              </a:ln>
            </p:spPr>
          </p:cxnSp>
          <p:sp>
            <p:nvSpPr>
              <p:cNvPr id="1848" name="Google Shape;1848;g1f5d965ad35_0_1855"/>
              <p:cNvSpPr/>
              <p:nvPr/>
            </p:nvSpPr>
            <p:spPr>
              <a:xfrm>
                <a:off x="129115" y="1196929"/>
                <a:ext cx="175200" cy="37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 name="Shape 1849"/>
        <p:cNvGrpSpPr/>
        <p:nvPr/>
      </p:nvGrpSpPr>
      <p:grpSpPr>
        <a:xfrm>
          <a:off x="0" y="0"/>
          <a:ext cx="0" cy="0"/>
          <a:chOff x="0" y="0"/>
          <a:chExt cx="0" cy="0"/>
        </a:xfrm>
      </p:grpSpPr>
      <p:pic>
        <p:nvPicPr>
          <p:cNvPr id="1850" name="Google Shape;1850;g1f5d965ad35_0_1864" descr="A computer on a table&#10;&#10;Description automatically generated with medium confidence"/>
          <p:cNvPicPr preferRelativeResize="0"/>
          <p:nvPr/>
        </p:nvPicPr>
        <p:blipFill rotWithShape="1">
          <a:blip r:embed="rId2">
            <a:alphaModFix/>
          </a:blip>
          <a:srcRect t="8555" r="1748" b="8546"/>
          <a:stretch/>
        </p:blipFill>
        <p:spPr>
          <a:xfrm>
            <a:off x="-1" y="-1"/>
            <a:ext cx="9144000" cy="5143499"/>
          </a:xfrm>
          <a:prstGeom prst="rect">
            <a:avLst/>
          </a:prstGeom>
          <a:noFill/>
          <a:ln>
            <a:noFill/>
          </a:ln>
        </p:spPr>
      </p:pic>
      <p:pic>
        <p:nvPicPr>
          <p:cNvPr id="1851" name="Google Shape;1851;g1f5d965ad35_0_1864"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1852" name="Google Shape;1852;g1f5d965ad35_0_1864"/>
          <p:cNvSpPr/>
          <p:nvPr/>
        </p:nvSpPr>
        <p:spPr>
          <a:xfrm>
            <a:off x="2240495" y="1407885"/>
            <a:ext cx="4811700" cy="76800"/>
          </a:xfrm>
          <a:prstGeom prst="rect">
            <a:avLst/>
          </a:prstGeom>
          <a:solidFill>
            <a:srgbClr val="F0C8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853" name="Google Shape;1853;g1f5d965ad35_0_1864" descr="Shape&#10;&#10;Description automatically generated with low confidence"/>
          <p:cNvPicPr preferRelativeResize="0"/>
          <p:nvPr/>
        </p:nvPicPr>
        <p:blipFill rotWithShape="1">
          <a:blip r:embed="rId4">
            <a:alphaModFix/>
          </a:blip>
          <a:srcRect/>
          <a:stretch/>
        </p:blipFill>
        <p:spPr>
          <a:xfrm>
            <a:off x="2692835" y="1785257"/>
            <a:ext cx="1181100" cy="1181100"/>
          </a:xfrm>
          <a:prstGeom prst="rect">
            <a:avLst/>
          </a:prstGeom>
          <a:noFill/>
          <a:ln>
            <a:noFill/>
          </a:ln>
        </p:spPr>
      </p:pic>
      <p:sp>
        <p:nvSpPr>
          <p:cNvPr id="1854" name="Google Shape;1854;g1f5d965ad35_0_1864"/>
          <p:cNvSpPr/>
          <p:nvPr/>
        </p:nvSpPr>
        <p:spPr>
          <a:xfrm>
            <a:off x="2233323" y="613458"/>
            <a:ext cx="4818600" cy="7944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55" name="Google Shape;1855;g1f5d965ad35_0_1864"/>
          <p:cNvSpPr txBox="1">
            <a:spLocks noGrp="1"/>
          </p:cNvSpPr>
          <p:nvPr>
            <p:ph type="body" idx="1"/>
          </p:nvPr>
        </p:nvSpPr>
        <p:spPr>
          <a:xfrm>
            <a:off x="2634216" y="802314"/>
            <a:ext cx="4017000" cy="4494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chemeClr val="lt1"/>
              </a:buClr>
              <a:buSzPts val="1800"/>
              <a:buFont typeface="Arial"/>
              <a:buNone/>
              <a:defRPr sz="1800" b="1" i="1"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56" name="Google Shape;1856;g1f5d965ad35_0_1864"/>
          <p:cNvSpPr txBox="1">
            <a:spLocks noGrp="1"/>
          </p:cNvSpPr>
          <p:nvPr>
            <p:ph type="body" idx="2"/>
          </p:nvPr>
        </p:nvSpPr>
        <p:spPr>
          <a:xfrm>
            <a:off x="4079630" y="1996884"/>
            <a:ext cx="2722200" cy="4494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1400" b="1" i="1" u="none" strike="noStrike" cap="none">
                <a:solidFill>
                  <a:schemeClr val="lt2"/>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1857"/>
        <p:cNvGrpSpPr/>
        <p:nvPr/>
      </p:nvGrpSpPr>
      <p:grpSpPr>
        <a:xfrm>
          <a:off x="0" y="0"/>
          <a:ext cx="0" cy="0"/>
          <a:chOff x="0" y="0"/>
          <a:chExt cx="0" cy="0"/>
        </a:xfrm>
      </p:grpSpPr>
      <p:pic>
        <p:nvPicPr>
          <p:cNvPr id="1858" name="Google Shape;1858;g1f5d965ad35_0_1872" descr="Graphical user interface, application&#10;&#10;Description automatically generated"/>
          <p:cNvPicPr preferRelativeResize="0"/>
          <p:nvPr/>
        </p:nvPicPr>
        <p:blipFill rotWithShape="1">
          <a:blip r:embed="rId2">
            <a:alphaModFix/>
          </a:blip>
          <a:srcRect/>
          <a:stretch/>
        </p:blipFill>
        <p:spPr>
          <a:xfrm>
            <a:off x="0" y="0"/>
            <a:ext cx="9143999" cy="5143499"/>
          </a:xfrm>
          <a:prstGeom prst="rect">
            <a:avLst/>
          </a:prstGeom>
          <a:noFill/>
          <a:ln>
            <a:noFill/>
          </a:ln>
        </p:spPr>
      </p:pic>
      <p:pic>
        <p:nvPicPr>
          <p:cNvPr id="1859" name="Google Shape;1859;g1f5d965ad35_0_1872" descr="Shape&#10;&#10;Description automatically generated with low confidence"/>
          <p:cNvPicPr preferRelativeResize="0"/>
          <p:nvPr/>
        </p:nvPicPr>
        <p:blipFill rotWithShape="1">
          <a:blip r:embed="rId3">
            <a:alphaModFix/>
          </a:blip>
          <a:srcRect/>
          <a:stretch/>
        </p:blipFill>
        <p:spPr>
          <a:xfrm>
            <a:off x="0" y="0"/>
            <a:ext cx="9143999" cy="5143499"/>
          </a:xfrm>
          <a:prstGeom prst="rect">
            <a:avLst/>
          </a:prstGeom>
          <a:noFill/>
          <a:ln>
            <a:noFill/>
          </a:ln>
        </p:spPr>
      </p:pic>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1" name="Shape 1860"/>
        <p:cNvGrpSpPr/>
        <p:nvPr/>
      </p:nvGrpSpPr>
      <p:grpSpPr>
        <a:xfrm>
          <a:off x="0" y="0"/>
          <a:ext cx="0" cy="0"/>
          <a:chOff x="0" y="0"/>
          <a:chExt cx="0" cy="0"/>
        </a:xfrm>
      </p:grpSpPr>
      <p:pic>
        <p:nvPicPr>
          <p:cNvPr id="1861" name="Google Shape;1861;g1f5d965ad35_0_1875"/>
          <p:cNvPicPr preferRelativeResize="0"/>
          <p:nvPr/>
        </p:nvPicPr>
        <p:blipFill rotWithShape="1">
          <a:blip r:embed="rId2">
            <a:alphaModFix amt="95000"/>
          </a:blip>
          <a:srcRect l="39364" r="3593"/>
          <a:stretch/>
        </p:blipFill>
        <p:spPr>
          <a:xfrm>
            <a:off x="4743084" y="0"/>
            <a:ext cx="4400917" cy="5143495"/>
          </a:xfrm>
          <a:prstGeom prst="rect">
            <a:avLst/>
          </a:prstGeom>
          <a:noFill/>
          <a:ln>
            <a:noFill/>
          </a:ln>
        </p:spPr>
      </p:pic>
      <p:pic>
        <p:nvPicPr>
          <p:cNvPr id="1862" name="Google Shape;1862;g1f5d965ad35_0_1875" descr="Shape&#10;&#10;Description automatically generated with low confidence"/>
          <p:cNvPicPr preferRelativeResize="0"/>
          <p:nvPr/>
        </p:nvPicPr>
        <p:blipFill rotWithShape="1">
          <a:blip r:embed="rId3">
            <a:alphaModFix/>
          </a:blip>
          <a:srcRect/>
          <a:stretch/>
        </p:blipFill>
        <p:spPr>
          <a:xfrm>
            <a:off x="0" y="6"/>
            <a:ext cx="9143988" cy="5143492"/>
          </a:xfrm>
          <a:prstGeom prst="rect">
            <a:avLst/>
          </a:prstGeom>
          <a:noFill/>
          <a:ln>
            <a:noFill/>
          </a:ln>
        </p:spPr>
      </p:pic>
      <p:sp>
        <p:nvSpPr>
          <p:cNvPr id="1863" name="Google Shape;1863;g1f5d965ad35_0_1875"/>
          <p:cNvSpPr txBox="1">
            <a:spLocks noGrp="1"/>
          </p:cNvSpPr>
          <p:nvPr>
            <p:ph type="body" idx="1"/>
          </p:nvPr>
        </p:nvSpPr>
        <p:spPr>
          <a:xfrm>
            <a:off x="135732" y="756211"/>
            <a:ext cx="4436400" cy="343500"/>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64" name="Google Shape;1864;g1f5d965ad35_0_1875"/>
          <p:cNvSpPr txBox="1">
            <a:spLocks noGrp="1"/>
          </p:cNvSpPr>
          <p:nvPr>
            <p:ph type="body" idx="2"/>
          </p:nvPr>
        </p:nvSpPr>
        <p:spPr>
          <a:xfrm>
            <a:off x="135732" y="1194361"/>
            <a:ext cx="4265100" cy="21396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65" name="Google Shape;1865;g1f5d965ad35_0_187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66" name="Google Shape;1866;g1f5d965ad35_0_187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1" name="Shape 1867"/>
        <p:cNvGrpSpPr/>
        <p:nvPr/>
      </p:nvGrpSpPr>
      <p:grpSpPr>
        <a:xfrm>
          <a:off x="0" y="0"/>
          <a:ext cx="0" cy="0"/>
          <a:chOff x="0" y="0"/>
          <a:chExt cx="0" cy="0"/>
        </a:xfrm>
      </p:grpSpPr>
      <p:pic>
        <p:nvPicPr>
          <p:cNvPr id="1868" name="Google Shape;1868;g1f5d965ad35_0_1882"/>
          <p:cNvPicPr preferRelativeResize="0"/>
          <p:nvPr/>
        </p:nvPicPr>
        <p:blipFill rotWithShape="1">
          <a:blip r:embed="rId2">
            <a:alphaModFix/>
          </a:blip>
          <a:srcRect l="16977" t="14935" r="19505" b="5408"/>
          <a:stretch/>
        </p:blipFill>
        <p:spPr>
          <a:xfrm>
            <a:off x="6412523" y="0"/>
            <a:ext cx="2731477" cy="5143500"/>
          </a:xfrm>
          <a:prstGeom prst="rect">
            <a:avLst/>
          </a:prstGeom>
          <a:noFill/>
          <a:ln>
            <a:noFill/>
          </a:ln>
        </p:spPr>
      </p:pic>
      <p:pic>
        <p:nvPicPr>
          <p:cNvPr id="1869" name="Google Shape;1869;g1f5d965ad35_0_1882" descr="Shape&#10;&#10;Description automatically generated with low confidence"/>
          <p:cNvPicPr preferRelativeResize="0"/>
          <p:nvPr/>
        </p:nvPicPr>
        <p:blipFill rotWithShape="1">
          <a:blip r:embed="rId3">
            <a:alphaModFix/>
          </a:blip>
          <a:srcRect/>
          <a:stretch/>
        </p:blipFill>
        <p:spPr>
          <a:xfrm>
            <a:off x="0" y="6"/>
            <a:ext cx="9143988" cy="5143492"/>
          </a:xfrm>
          <a:prstGeom prst="rect">
            <a:avLst/>
          </a:prstGeom>
          <a:noFill/>
          <a:ln>
            <a:noFill/>
          </a:ln>
        </p:spPr>
      </p:pic>
      <p:sp>
        <p:nvSpPr>
          <p:cNvPr id="1870" name="Google Shape;1870;g1f5d965ad35_0_1882"/>
          <p:cNvSpPr txBox="1">
            <a:spLocks noGrp="1"/>
          </p:cNvSpPr>
          <p:nvPr>
            <p:ph type="body" idx="1"/>
          </p:nvPr>
        </p:nvSpPr>
        <p:spPr>
          <a:xfrm>
            <a:off x="135732" y="756211"/>
            <a:ext cx="4436400" cy="343500"/>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71" name="Google Shape;1871;g1f5d965ad35_0_1882"/>
          <p:cNvSpPr txBox="1">
            <a:spLocks noGrp="1"/>
          </p:cNvSpPr>
          <p:nvPr>
            <p:ph type="body" idx="2"/>
          </p:nvPr>
        </p:nvSpPr>
        <p:spPr>
          <a:xfrm>
            <a:off x="135732" y="1194361"/>
            <a:ext cx="4265100" cy="21396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72" name="Google Shape;1872;g1f5d965ad35_0_1882"/>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73" name="Google Shape;1873;g1f5d965ad35_0_1882"/>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1874"/>
        <p:cNvGrpSpPr/>
        <p:nvPr/>
      </p:nvGrpSpPr>
      <p:grpSpPr>
        <a:xfrm>
          <a:off x="0" y="0"/>
          <a:ext cx="0" cy="0"/>
          <a:chOff x="0" y="0"/>
          <a:chExt cx="0" cy="0"/>
        </a:xfrm>
      </p:grpSpPr>
      <p:sp>
        <p:nvSpPr>
          <p:cNvPr id="1875" name="Google Shape;1875;g1f5d965ad35_0_1889"/>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876" name="Google Shape;1876;g1f5d965ad35_0_1889"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877" name="Google Shape;1877;g1f5d965ad35_0_1889"/>
          <p:cNvSpPr>
            <a:spLocks noGrp="1"/>
          </p:cNvSpPr>
          <p:nvPr>
            <p:ph type="pic" idx="2"/>
          </p:nvPr>
        </p:nvSpPr>
        <p:spPr>
          <a:xfrm>
            <a:off x="4983850" y="776920"/>
            <a:ext cx="4160100" cy="4050600"/>
          </a:xfrm>
          <a:prstGeom prst="rect">
            <a:avLst/>
          </a:prstGeom>
          <a:noFill/>
          <a:ln>
            <a:noFill/>
          </a:ln>
        </p:spPr>
      </p:sp>
      <p:sp>
        <p:nvSpPr>
          <p:cNvPr id="1878" name="Google Shape;1878;g1f5d965ad35_0_1889"/>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79" name="Google Shape;1879;g1f5d965ad35_0_188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80" name="Google Shape;1880;g1f5d965ad35_0_188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1881"/>
        <p:cNvGrpSpPr/>
        <p:nvPr/>
      </p:nvGrpSpPr>
      <p:grpSpPr>
        <a:xfrm>
          <a:off x="0" y="0"/>
          <a:ext cx="0" cy="0"/>
          <a:chOff x="0" y="0"/>
          <a:chExt cx="0" cy="0"/>
        </a:xfrm>
      </p:grpSpPr>
      <p:pic>
        <p:nvPicPr>
          <p:cNvPr id="1882" name="Google Shape;1882;g1f5d965ad35_0_1896"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883" name="Google Shape;1883;g1f5d965ad35_0_1896"/>
          <p:cNvSpPr>
            <a:spLocks noGrp="1"/>
          </p:cNvSpPr>
          <p:nvPr>
            <p:ph type="pic" idx="2"/>
          </p:nvPr>
        </p:nvSpPr>
        <p:spPr>
          <a:xfrm>
            <a:off x="4983850" y="776920"/>
            <a:ext cx="4160100" cy="4050600"/>
          </a:xfrm>
          <a:prstGeom prst="rect">
            <a:avLst/>
          </a:prstGeom>
          <a:noFill/>
          <a:ln>
            <a:noFill/>
          </a:ln>
        </p:spPr>
      </p:sp>
      <p:sp>
        <p:nvSpPr>
          <p:cNvPr id="1884" name="Google Shape;1884;g1f5d965ad35_0_1896"/>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85" name="Google Shape;1885;g1f5d965ad35_0_1896"/>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86" name="Google Shape;1886;g1f5d965ad35_0_1896"/>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1887"/>
        <p:cNvGrpSpPr/>
        <p:nvPr/>
      </p:nvGrpSpPr>
      <p:grpSpPr>
        <a:xfrm>
          <a:off x="0" y="0"/>
          <a:ext cx="0" cy="0"/>
          <a:chOff x="0" y="0"/>
          <a:chExt cx="0" cy="0"/>
        </a:xfrm>
      </p:grpSpPr>
      <p:grpSp>
        <p:nvGrpSpPr>
          <p:cNvPr id="1888" name="Google Shape;1888;g1f5d965ad35_0_1902"/>
          <p:cNvGrpSpPr/>
          <p:nvPr/>
        </p:nvGrpSpPr>
        <p:grpSpPr>
          <a:xfrm>
            <a:off x="0" y="1"/>
            <a:ext cx="9144000" cy="5143500"/>
            <a:chOff x="0" y="1"/>
            <a:chExt cx="9144000" cy="5143500"/>
          </a:xfrm>
        </p:grpSpPr>
        <p:sp>
          <p:nvSpPr>
            <p:cNvPr id="1889" name="Google Shape;1889;g1f5d965ad35_0_1902"/>
            <p:cNvSpPr/>
            <p:nvPr/>
          </p:nvSpPr>
          <p:spPr>
            <a:xfrm>
              <a:off x="0" y="1"/>
              <a:ext cx="9144000" cy="5143500"/>
            </a:xfrm>
            <a:prstGeom prst="rect">
              <a:avLst/>
            </a:prstGeom>
            <a:solidFill>
              <a:srgbClr val="F2F2F2">
                <a:alpha val="949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1890" name="Google Shape;1890;g1f5d965ad35_0_1902" descr="A group of people in clothing&#10;&#10;Description automatically generated with medium confidence"/>
            <p:cNvPicPr preferRelativeResize="0"/>
            <p:nvPr/>
          </p:nvPicPr>
          <p:blipFill rotWithShape="1">
            <a:blip r:embed="rId2">
              <a:alphaModFix/>
            </a:blip>
            <a:srcRect/>
            <a:stretch/>
          </p:blipFill>
          <p:spPr>
            <a:xfrm>
              <a:off x="2113280" y="456352"/>
              <a:ext cx="7030719" cy="4687146"/>
            </a:xfrm>
            <a:prstGeom prst="rect">
              <a:avLst/>
            </a:prstGeom>
            <a:noFill/>
            <a:ln>
              <a:noFill/>
            </a:ln>
          </p:spPr>
        </p:pic>
      </p:grpSp>
      <p:pic>
        <p:nvPicPr>
          <p:cNvPr id="1891" name="Google Shape;1891;g1f5d965ad35_0_1902"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1892" name="Google Shape;1892;g1f5d965ad35_0_1902"/>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93" name="Google Shape;1893;g1f5d965ad35_0_1902"/>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94" name="Google Shape;1894;g1f5d965ad35_0_1902"/>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1895"/>
        <p:cNvGrpSpPr/>
        <p:nvPr/>
      </p:nvGrpSpPr>
      <p:grpSpPr>
        <a:xfrm>
          <a:off x="0" y="0"/>
          <a:ext cx="0" cy="0"/>
          <a:chOff x="0" y="0"/>
          <a:chExt cx="0" cy="0"/>
        </a:xfrm>
      </p:grpSpPr>
      <p:sp>
        <p:nvSpPr>
          <p:cNvPr id="1896" name="Google Shape;1896;g1f5d965ad35_0_1910"/>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897" name="Google Shape;1897;g1f5d965ad35_0_1910"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898" name="Google Shape;1898;g1f5d965ad35_0_1910"/>
          <p:cNvSpPr>
            <a:spLocks noGrp="1"/>
          </p:cNvSpPr>
          <p:nvPr>
            <p:ph type="pic" idx="2"/>
          </p:nvPr>
        </p:nvSpPr>
        <p:spPr>
          <a:xfrm>
            <a:off x="4734046" y="638171"/>
            <a:ext cx="4417200" cy="4030800"/>
          </a:xfrm>
          <a:prstGeom prst="rect">
            <a:avLst/>
          </a:prstGeom>
          <a:noFill/>
          <a:ln>
            <a:noFill/>
          </a:ln>
        </p:spPr>
      </p:sp>
      <p:sp>
        <p:nvSpPr>
          <p:cNvPr id="1899" name="Google Shape;1899;g1f5d965ad35_0_1910"/>
          <p:cNvSpPr/>
          <p:nvPr/>
        </p:nvSpPr>
        <p:spPr>
          <a:xfrm>
            <a:off x="0" y="638171"/>
            <a:ext cx="4734000" cy="403080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0" name="Google Shape;1900;g1f5d965ad35_0_1910"/>
          <p:cNvSpPr/>
          <p:nvPr/>
        </p:nvSpPr>
        <p:spPr>
          <a:xfrm>
            <a:off x="0" y="819942"/>
            <a:ext cx="144600" cy="32340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1" name="Google Shape;1901;g1f5d965ad35_0_1910"/>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2" name="Google Shape;1902;g1f5d965ad35_0_1910"/>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1903"/>
        <p:cNvGrpSpPr/>
        <p:nvPr/>
      </p:nvGrpSpPr>
      <p:grpSpPr>
        <a:xfrm>
          <a:off x="0" y="0"/>
          <a:ext cx="0" cy="0"/>
          <a:chOff x="0" y="0"/>
          <a:chExt cx="0" cy="0"/>
        </a:xfrm>
      </p:grpSpPr>
      <p:sp>
        <p:nvSpPr>
          <p:cNvPr id="1904" name="Google Shape;1904;g1f5d965ad35_0_1918"/>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905" name="Google Shape;1905;g1f5d965ad35_0_1918"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06" name="Google Shape;1906;g1f5d965ad35_0_1918"/>
          <p:cNvSpPr>
            <a:spLocks noGrp="1"/>
          </p:cNvSpPr>
          <p:nvPr>
            <p:ph type="pic" idx="2"/>
          </p:nvPr>
        </p:nvSpPr>
        <p:spPr>
          <a:xfrm>
            <a:off x="4734046" y="638171"/>
            <a:ext cx="4417200" cy="4030800"/>
          </a:xfrm>
          <a:prstGeom prst="rect">
            <a:avLst/>
          </a:prstGeom>
          <a:noFill/>
          <a:ln>
            <a:noFill/>
          </a:ln>
        </p:spPr>
      </p:sp>
      <p:sp>
        <p:nvSpPr>
          <p:cNvPr id="1907" name="Google Shape;1907;g1f5d965ad35_0_1918"/>
          <p:cNvSpPr/>
          <p:nvPr/>
        </p:nvSpPr>
        <p:spPr>
          <a:xfrm>
            <a:off x="0" y="638171"/>
            <a:ext cx="4734000" cy="4030800"/>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8" name="Google Shape;1908;g1f5d965ad35_0_1918"/>
          <p:cNvSpPr/>
          <p:nvPr/>
        </p:nvSpPr>
        <p:spPr>
          <a:xfrm>
            <a:off x="0" y="819942"/>
            <a:ext cx="144600" cy="32340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9" name="Google Shape;1909;g1f5d965ad35_0_1918"/>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0" name="Google Shape;1910;g1f5d965ad35_0_1918"/>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91"/>
        <p:cNvGrpSpPr/>
        <p:nvPr/>
      </p:nvGrpSpPr>
      <p:grpSpPr>
        <a:xfrm>
          <a:off x="0" y="0"/>
          <a:ext cx="0" cy="0"/>
          <a:chOff x="0" y="0"/>
          <a:chExt cx="0" cy="0"/>
        </a:xfrm>
      </p:grpSpPr>
      <p:sp>
        <p:nvSpPr>
          <p:cNvPr id="92" name="Google Shape;92;p2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3" name="Google Shape;93;p225"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94" name="Google Shape;94;p225"/>
          <p:cNvSpPr>
            <a:spLocks noGrp="1"/>
          </p:cNvSpPr>
          <p:nvPr>
            <p:ph type="pic" idx="2"/>
          </p:nvPr>
        </p:nvSpPr>
        <p:spPr>
          <a:xfrm>
            <a:off x="4734046" y="638171"/>
            <a:ext cx="4417249" cy="4030832"/>
          </a:xfrm>
          <a:prstGeom prst="rect">
            <a:avLst/>
          </a:prstGeom>
          <a:noFill/>
          <a:ln>
            <a:noFill/>
          </a:ln>
        </p:spPr>
      </p:sp>
      <p:sp>
        <p:nvSpPr>
          <p:cNvPr id="95" name="Google Shape;95;p225"/>
          <p:cNvSpPr/>
          <p:nvPr/>
        </p:nvSpPr>
        <p:spPr>
          <a:xfrm>
            <a:off x="0" y="638171"/>
            <a:ext cx="4734046" cy="4030832"/>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6" name="Google Shape;96;p22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7" name="Google Shape;97;p22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Google Shape;98;p22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1911"/>
        <p:cNvGrpSpPr/>
        <p:nvPr/>
      </p:nvGrpSpPr>
      <p:grpSpPr>
        <a:xfrm>
          <a:off x="0" y="0"/>
          <a:ext cx="0" cy="0"/>
          <a:chOff x="0" y="0"/>
          <a:chExt cx="0" cy="0"/>
        </a:xfrm>
      </p:grpSpPr>
      <p:sp>
        <p:nvSpPr>
          <p:cNvPr id="1912" name="Google Shape;1912;g1f5d965ad35_0_19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913" name="Google Shape;1913;g1f5d965ad35_0_1926"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14" name="Google Shape;1914;g1f5d965ad35_0_1926"/>
          <p:cNvSpPr>
            <a:spLocks noGrp="1"/>
          </p:cNvSpPr>
          <p:nvPr>
            <p:ph type="pic" idx="2"/>
          </p:nvPr>
        </p:nvSpPr>
        <p:spPr>
          <a:xfrm>
            <a:off x="4734046" y="638171"/>
            <a:ext cx="4417200" cy="4030800"/>
          </a:xfrm>
          <a:prstGeom prst="rect">
            <a:avLst/>
          </a:prstGeom>
          <a:noFill/>
          <a:ln>
            <a:noFill/>
          </a:ln>
        </p:spPr>
      </p:sp>
      <p:sp>
        <p:nvSpPr>
          <p:cNvPr id="1915" name="Google Shape;1915;g1f5d965ad35_0_1926"/>
          <p:cNvSpPr/>
          <p:nvPr/>
        </p:nvSpPr>
        <p:spPr>
          <a:xfrm>
            <a:off x="0" y="638171"/>
            <a:ext cx="4734000" cy="4030800"/>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16" name="Google Shape;1916;g1f5d965ad35_0_1926"/>
          <p:cNvSpPr/>
          <p:nvPr/>
        </p:nvSpPr>
        <p:spPr>
          <a:xfrm>
            <a:off x="0" y="819942"/>
            <a:ext cx="144600" cy="32340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17" name="Google Shape;1917;g1f5d965ad35_0_1926"/>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8" name="Google Shape;1918;g1f5d965ad35_0_1926"/>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919"/>
        <p:cNvGrpSpPr/>
        <p:nvPr/>
      </p:nvGrpSpPr>
      <p:grpSpPr>
        <a:xfrm>
          <a:off x="0" y="0"/>
          <a:ext cx="0" cy="0"/>
          <a:chOff x="0" y="0"/>
          <a:chExt cx="0" cy="0"/>
        </a:xfrm>
      </p:grpSpPr>
      <p:pic>
        <p:nvPicPr>
          <p:cNvPr id="1920" name="Google Shape;1920;g1f5d965ad35_0_1934"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21" name="Google Shape;1921;g1f5d965ad35_0_1934"/>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22" name="Google Shape;1922;g1f5d965ad35_0_1934"/>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23" name="Google Shape;1923;g1f5d965ad35_0_1934"/>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924"/>
        <p:cNvGrpSpPr/>
        <p:nvPr/>
      </p:nvGrpSpPr>
      <p:grpSpPr>
        <a:xfrm>
          <a:off x="0" y="0"/>
          <a:ext cx="0" cy="0"/>
          <a:chOff x="0" y="0"/>
          <a:chExt cx="0" cy="0"/>
        </a:xfrm>
      </p:grpSpPr>
      <p:pic>
        <p:nvPicPr>
          <p:cNvPr id="1925" name="Google Shape;1925;g1f5d965ad35_0_1939"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26" name="Google Shape;1926;g1f5d965ad35_0_193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27" name="Google Shape;1927;g1f5d965ad35_0_193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28" name="Google Shape;1928;g1f5d965ad35_0_1939"/>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29" name="Google Shape;1929;g1f5d965ad35_0_1939"/>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30" name="Google Shape;1930;g1f5d965ad35_0_1939" descr="Application&#10;&#10;Description automatically generated with low confidence"/>
          <p:cNvPicPr preferRelativeResize="0"/>
          <p:nvPr/>
        </p:nvPicPr>
        <p:blipFill rotWithShape="1">
          <a:blip r:embed="rId3">
            <a:alphaModFix/>
          </a:blip>
          <a:srcRect/>
          <a:stretch/>
        </p:blipFill>
        <p:spPr>
          <a:xfrm>
            <a:off x="2325914" y="1371153"/>
            <a:ext cx="4492174" cy="3617989"/>
          </a:xfrm>
          <a:prstGeom prst="rect">
            <a:avLst/>
          </a:prstGeom>
          <a:noFill/>
          <a:ln>
            <a:noFill/>
          </a:ln>
        </p:spPr>
      </p:pic>
      <p:sp>
        <p:nvSpPr>
          <p:cNvPr id="1931" name="Google Shape;1931;g1f5d965ad35_0_1939"/>
          <p:cNvSpPr txBox="1">
            <a:spLocks noGrp="1"/>
          </p:cNvSpPr>
          <p:nvPr>
            <p:ph type="body" idx="2"/>
          </p:nvPr>
        </p:nvSpPr>
        <p:spPr>
          <a:xfrm>
            <a:off x="2552068" y="1886851"/>
            <a:ext cx="4094100" cy="3441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932"/>
        <p:cNvGrpSpPr/>
        <p:nvPr/>
      </p:nvGrpSpPr>
      <p:grpSpPr>
        <a:xfrm>
          <a:off x="0" y="0"/>
          <a:ext cx="0" cy="0"/>
          <a:chOff x="0" y="0"/>
          <a:chExt cx="0" cy="0"/>
        </a:xfrm>
      </p:grpSpPr>
      <p:pic>
        <p:nvPicPr>
          <p:cNvPr id="1933" name="Google Shape;1933;g1f5d965ad35_0_1947"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34" name="Google Shape;1934;g1f5d965ad35_0_194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35" name="Google Shape;1935;g1f5d965ad35_0_194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36" name="Google Shape;1936;g1f5d965ad35_0_1947"/>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37" name="Google Shape;1937;g1f5d965ad35_0_1947"/>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38" name="Google Shape;1938;g1f5d965ad35_0_1947" descr="Application&#10;&#10;Description automatically generated with low confidence"/>
          <p:cNvPicPr preferRelativeResize="0"/>
          <p:nvPr/>
        </p:nvPicPr>
        <p:blipFill rotWithShape="1">
          <a:blip r:embed="rId3">
            <a:alphaModFix/>
          </a:blip>
          <a:srcRect/>
          <a:stretch/>
        </p:blipFill>
        <p:spPr>
          <a:xfrm>
            <a:off x="742441" y="1371153"/>
            <a:ext cx="4492174" cy="3617989"/>
          </a:xfrm>
          <a:prstGeom prst="rect">
            <a:avLst/>
          </a:prstGeom>
          <a:noFill/>
          <a:ln>
            <a:noFill/>
          </a:ln>
        </p:spPr>
      </p:pic>
      <p:sp>
        <p:nvSpPr>
          <p:cNvPr id="1939" name="Google Shape;1939;g1f5d965ad35_0_1947"/>
          <p:cNvSpPr txBox="1">
            <a:spLocks noGrp="1"/>
          </p:cNvSpPr>
          <p:nvPr>
            <p:ph type="body" idx="2"/>
          </p:nvPr>
        </p:nvSpPr>
        <p:spPr>
          <a:xfrm>
            <a:off x="968595" y="1886851"/>
            <a:ext cx="4094100" cy="3441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940"/>
        <p:cNvGrpSpPr/>
        <p:nvPr/>
      </p:nvGrpSpPr>
      <p:grpSpPr>
        <a:xfrm>
          <a:off x="0" y="0"/>
          <a:ext cx="0" cy="0"/>
          <a:chOff x="0" y="0"/>
          <a:chExt cx="0" cy="0"/>
        </a:xfrm>
      </p:grpSpPr>
      <p:pic>
        <p:nvPicPr>
          <p:cNvPr id="1941" name="Google Shape;1941;g1f5d965ad35_0_1955"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42" name="Google Shape;1942;g1f5d965ad35_0_195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43" name="Google Shape;1943;g1f5d965ad35_0_195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44" name="Google Shape;1944;g1f5d965ad35_0_1955"/>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45" name="Google Shape;1945;g1f5d965ad35_0_1955"/>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46" name="Google Shape;1946;g1f5d965ad35_0_1955"/>
          <p:cNvPicPr preferRelativeResize="0"/>
          <p:nvPr/>
        </p:nvPicPr>
        <p:blipFill rotWithShape="1">
          <a:blip r:embed="rId3">
            <a:alphaModFix/>
          </a:blip>
          <a:srcRect/>
          <a:stretch/>
        </p:blipFill>
        <p:spPr>
          <a:xfrm>
            <a:off x="1703135" y="1363361"/>
            <a:ext cx="5737728" cy="3621751"/>
          </a:xfrm>
          <a:prstGeom prst="rect">
            <a:avLst/>
          </a:prstGeom>
          <a:noFill/>
          <a:ln>
            <a:noFill/>
          </a:ln>
        </p:spPr>
      </p:pic>
      <p:sp>
        <p:nvSpPr>
          <p:cNvPr id="1947" name="Google Shape;1947;g1f5d965ad35_0_1955"/>
          <p:cNvSpPr txBox="1">
            <a:spLocks noGrp="1"/>
          </p:cNvSpPr>
          <p:nvPr>
            <p:ph type="body" idx="2"/>
          </p:nvPr>
        </p:nvSpPr>
        <p:spPr>
          <a:xfrm>
            <a:off x="2032052" y="1886850"/>
            <a:ext cx="5071200" cy="21609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948"/>
        <p:cNvGrpSpPr/>
        <p:nvPr/>
      </p:nvGrpSpPr>
      <p:grpSpPr>
        <a:xfrm>
          <a:off x="0" y="0"/>
          <a:ext cx="0" cy="0"/>
          <a:chOff x="0" y="0"/>
          <a:chExt cx="0" cy="0"/>
        </a:xfrm>
      </p:grpSpPr>
      <p:pic>
        <p:nvPicPr>
          <p:cNvPr id="1949" name="Google Shape;1949;g1f5d965ad35_0_1963"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50" name="Google Shape;1950;g1f5d965ad35_0_196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51" name="Google Shape;1951;g1f5d965ad35_0_196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52" name="Google Shape;1952;g1f5d965ad35_0_1963"/>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53" name="Google Shape;1953;g1f5d965ad35_0_1963"/>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54" name="Google Shape;1954;g1f5d965ad35_0_1963"/>
          <p:cNvPicPr preferRelativeResize="0"/>
          <p:nvPr/>
        </p:nvPicPr>
        <p:blipFill rotWithShape="1">
          <a:blip r:embed="rId3">
            <a:alphaModFix/>
          </a:blip>
          <a:srcRect/>
          <a:stretch/>
        </p:blipFill>
        <p:spPr>
          <a:xfrm>
            <a:off x="2107222" y="1873493"/>
            <a:ext cx="4929555" cy="3111618"/>
          </a:xfrm>
          <a:prstGeom prst="rect">
            <a:avLst/>
          </a:prstGeom>
          <a:noFill/>
          <a:ln>
            <a:noFill/>
          </a:ln>
        </p:spPr>
      </p:pic>
      <p:sp>
        <p:nvSpPr>
          <p:cNvPr id="1955" name="Google Shape;1955;g1f5d965ad35_0_1963"/>
          <p:cNvSpPr txBox="1">
            <a:spLocks noGrp="1"/>
          </p:cNvSpPr>
          <p:nvPr>
            <p:ph type="body" idx="2"/>
          </p:nvPr>
        </p:nvSpPr>
        <p:spPr>
          <a:xfrm>
            <a:off x="2377740" y="2303181"/>
            <a:ext cx="4380000" cy="19350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956"/>
        <p:cNvGrpSpPr/>
        <p:nvPr/>
      </p:nvGrpSpPr>
      <p:grpSpPr>
        <a:xfrm>
          <a:off x="0" y="0"/>
          <a:ext cx="0" cy="0"/>
          <a:chOff x="0" y="0"/>
          <a:chExt cx="0" cy="0"/>
        </a:xfrm>
      </p:grpSpPr>
      <p:pic>
        <p:nvPicPr>
          <p:cNvPr id="1957" name="Google Shape;1957;g1f5d965ad35_0_1971"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58" name="Google Shape;1958;g1f5d965ad35_0_1971"/>
          <p:cNvSpPr/>
          <p:nvPr/>
        </p:nvSpPr>
        <p:spPr>
          <a:xfrm>
            <a:off x="4109012" y="748626"/>
            <a:ext cx="327300" cy="3808200"/>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59" name="Google Shape;1959;g1f5d965ad35_0_1971"/>
          <p:cNvSpPr>
            <a:spLocks noGrp="1"/>
          </p:cNvSpPr>
          <p:nvPr>
            <p:ph type="pic" idx="2"/>
          </p:nvPr>
        </p:nvSpPr>
        <p:spPr>
          <a:xfrm>
            <a:off x="0" y="667604"/>
            <a:ext cx="4201500" cy="3970200"/>
          </a:xfrm>
          <a:prstGeom prst="rect">
            <a:avLst/>
          </a:prstGeom>
          <a:noFill/>
          <a:ln>
            <a:noFill/>
          </a:ln>
        </p:spPr>
      </p:sp>
      <p:sp>
        <p:nvSpPr>
          <p:cNvPr id="1960" name="Google Shape;1960;g1f5d965ad35_0_1971"/>
          <p:cNvSpPr/>
          <p:nvPr/>
        </p:nvSpPr>
        <p:spPr>
          <a:xfrm>
            <a:off x="4436268" y="973867"/>
            <a:ext cx="4707600" cy="513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61" name="Google Shape;1961;g1f5d965ad35_0_1971"/>
          <p:cNvSpPr txBox="1">
            <a:spLocks noGrp="1"/>
          </p:cNvSpPr>
          <p:nvPr>
            <p:ph type="body" idx="1"/>
          </p:nvPr>
        </p:nvSpPr>
        <p:spPr>
          <a:xfrm>
            <a:off x="4572001" y="1644099"/>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62" name="Google Shape;1962;g1f5d965ad35_0_1971"/>
          <p:cNvSpPr txBox="1">
            <a:spLocks noGrp="1"/>
          </p:cNvSpPr>
          <p:nvPr>
            <p:ph type="title"/>
          </p:nvPr>
        </p:nvSpPr>
        <p:spPr>
          <a:xfrm>
            <a:off x="4572001" y="1058782"/>
            <a:ext cx="44364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963"/>
        <p:cNvGrpSpPr/>
        <p:nvPr/>
      </p:nvGrpSpPr>
      <p:grpSpPr>
        <a:xfrm>
          <a:off x="0" y="0"/>
          <a:ext cx="0" cy="0"/>
          <a:chOff x="0" y="0"/>
          <a:chExt cx="0" cy="0"/>
        </a:xfrm>
      </p:grpSpPr>
      <p:pic>
        <p:nvPicPr>
          <p:cNvPr id="1964" name="Google Shape;1964;g1f5d965ad35_0_1978"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65" name="Google Shape;1965;g1f5d965ad35_0_1978"/>
          <p:cNvSpPr/>
          <p:nvPr/>
        </p:nvSpPr>
        <p:spPr>
          <a:xfrm>
            <a:off x="4109012" y="748626"/>
            <a:ext cx="327300" cy="3808200"/>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66" name="Google Shape;1966;g1f5d965ad35_0_1978"/>
          <p:cNvSpPr>
            <a:spLocks noGrp="1"/>
          </p:cNvSpPr>
          <p:nvPr>
            <p:ph type="pic" idx="2"/>
          </p:nvPr>
        </p:nvSpPr>
        <p:spPr>
          <a:xfrm>
            <a:off x="0" y="667604"/>
            <a:ext cx="4201500" cy="3970200"/>
          </a:xfrm>
          <a:prstGeom prst="rect">
            <a:avLst/>
          </a:prstGeom>
          <a:noFill/>
          <a:ln>
            <a:noFill/>
          </a:ln>
        </p:spPr>
      </p:sp>
      <p:sp>
        <p:nvSpPr>
          <p:cNvPr id="1967" name="Google Shape;1967;g1f5d965ad35_0_1978"/>
          <p:cNvSpPr/>
          <p:nvPr/>
        </p:nvSpPr>
        <p:spPr>
          <a:xfrm>
            <a:off x="4436268" y="973867"/>
            <a:ext cx="4707600" cy="513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68" name="Google Shape;1968;g1f5d965ad35_0_1978"/>
          <p:cNvSpPr txBox="1">
            <a:spLocks noGrp="1"/>
          </p:cNvSpPr>
          <p:nvPr>
            <p:ph type="body" idx="1"/>
          </p:nvPr>
        </p:nvSpPr>
        <p:spPr>
          <a:xfrm>
            <a:off x="4572001" y="1644099"/>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69" name="Google Shape;1969;g1f5d965ad35_0_1978"/>
          <p:cNvSpPr txBox="1">
            <a:spLocks noGrp="1"/>
          </p:cNvSpPr>
          <p:nvPr>
            <p:ph type="title"/>
          </p:nvPr>
        </p:nvSpPr>
        <p:spPr>
          <a:xfrm>
            <a:off x="4572001" y="1058782"/>
            <a:ext cx="44364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970"/>
        <p:cNvGrpSpPr/>
        <p:nvPr/>
      </p:nvGrpSpPr>
      <p:grpSpPr>
        <a:xfrm>
          <a:off x="0" y="0"/>
          <a:ext cx="0" cy="0"/>
          <a:chOff x="0" y="0"/>
          <a:chExt cx="0" cy="0"/>
        </a:xfrm>
      </p:grpSpPr>
      <p:sp>
        <p:nvSpPr>
          <p:cNvPr id="1971" name="Google Shape;1971;g1f5d965ad35_0_1985"/>
          <p:cNvSpPr/>
          <p:nvPr/>
        </p:nvSpPr>
        <p:spPr>
          <a:xfrm>
            <a:off x="4572000" y="0"/>
            <a:ext cx="45720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72" name="Google Shape;1972;g1f5d965ad35_0_1985" descr="Shape&#10;&#10;Description automatically generated with low confidence"/>
          <p:cNvSpPr/>
          <p:nvPr/>
        </p:nvSpPr>
        <p:spPr>
          <a:xfrm>
            <a:off x="0" y="0"/>
            <a:ext cx="9144000" cy="5143500"/>
          </a:xfrm>
          <a:prstGeom prst="rect">
            <a:avLst/>
          </a:prstGeom>
          <a:solidFill>
            <a:srgbClr val="FFFFFF"/>
          </a:solidFill>
          <a:ln>
            <a:noFill/>
          </a:ln>
        </p:spPr>
      </p:sp>
      <p:sp>
        <p:nvSpPr>
          <p:cNvPr id="1973" name="Google Shape;1973;g1f5d965ad35_0_1985"/>
          <p:cNvSpPr>
            <a:spLocks noGrp="1"/>
          </p:cNvSpPr>
          <p:nvPr>
            <p:ph type="pic" idx="2"/>
          </p:nvPr>
        </p:nvSpPr>
        <p:spPr>
          <a:xfrm>
            <a:off x="1" y="0"/>
            <a:ext cx="4572000" cy="5143500"/>
          </a:xfrm>
          <a:prstGeom prst="rect">
            <a:avLst/>
          </a:prstGeom>
          <a:noFill/>
          <a:ln>
            <a:noFill/>
          </a:ln>
        </p:spPr>
      </p:sp>
      <p:sp>
        <p:nvSpPr>
          <p:cNvPr id="1974" name="Google Shape;1974;g1f5d965ad35_0_1985"/>
          <p:cNvSpPr txBox="1">
            <a:spLocks noGrp="1"/>
          </p:cNvSpPr>
          <p:nvPr>
            <p:ph type="title"/>
          </p:nvPr>
        </p:nvSpPr>
        <p:spPr>
          <a:xfrm>
            <a:off x="5088537" y="656889"/>
            <a:ext cx="35388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75" name="Google Shape;1975;g1f5d965ad35_0_1985"/>
          <p:cNvSpPr/>
          <p:nvPr/>
        </p:nvSpPr>
        <p:spPr>
          <a:xfrm>
            <a:off x="4879819" y="656889"/>
            <a:ext cx="90600" cy="344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76" name="Google Shape;1976;g1f5d965ad35_0_1985"/>
          <p:cNvSpPr/>
          <p:nvPr/>
        </p:nvSpPr>
        <p:spPr>
          <a:xfrm>
            <a:off x="4241543" y="1368179"/>
            <a:ext cx="660900" cy="660900"/>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77" name="Google Shape;1977;g1f5d965ad35_0_1985"/>
          <p:cNvSpPr>
            <a:spLocks noGrp="1"/>
          </p:cNvSpPr>
          <p:nvPr>
            <p:ph type="pic" idx="3"/>
          </p:nvPr>
        </p:nvSpPr>
        <p:spPr>
          <a:xfrm>
            <a:off x="4408678" y="1539292"/>
            <a:ext cx="318600" cy="318600"/>
          </a:xfrm>
          <a:prstGeom prst="rect">
            <a:avLst/>
          </a:prstGeom>
          <a:noFill/>
          <a:ln>
            <a:noFill/>
          </a:ln>
        </p:spPr>
      </p:sp>
      <p:sp>
        <p:nvSpPr>
          <p:cNvPr id="1978" name="Google Shape;1978;g1f5d965ad35_0_1985"/>
          <p:cNvSpPr txBox="1">
            <a:spLocks noGrp="1"/>
          </p:cNvSpPr>
          <p:nvPr>
            <p:ph type="body" idx="1"/>
          </p:nvPr>
        </p:nvSpPr>
        <p:spPr>
          <a:xfrm>
            <a:off x="5088537" y="1539292"/>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979" name="Google Shape;1979;g1f5d965ad35_0_1985"/>
          <p:cNvSpPr/>
          <p:nvPr/>
        </p:nvSpPr>
        <p:spPr>
          <a:xfrm>
            <a:off x="4241543" y="2951688"/>
            <a:ext cx="660900" cy="660900"/>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80" name="Google Shape;1980;g1f5d965ad35_0_1985"/>
          <p:cNvSpPr>
            <a:spLocks noGrp="1"/>
          </p:cNvSpPr>
          <p:nvPr>
            <p:ph type="pic" idx="4"/>
          </p:nvPr>
        </p:nvSpPr>
        <p:spPr>
          <a:xfrm>
            <a:off x="4408678" y="3122801"/>
            <a:ext cx="318600" cy="318600"/>
          </a:xfrm>
          <a:prstGeom prst="rect">
            <a:avLst/>
          </a:prstGeom>
          <a:noFill/>
          <a:ln>
            <a:noFill/>
          </a:ln>
        </p:spPr>
      </p:sp>
      <p:sp>
        <p:nvSpPr>
          <p:cNvPr id="1981" name="Google Shape;1981;g1f5d965ad35_0_1985"/>
          <p:cNvSpPr txBox="1">
            <a:spLocks noGrp="1"/>
          </p:cNvSpPr>
          <p:nvPr>
            <p:ph type="body" idx="5"/>
          </p:nvPr>
        </p:nvSpPr>
        <p:spPr>
          <a:xfrm>
            <a:off x="5088537" y="3122801"/>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982"/>
        <p:cNvGrpSpPr/>
        <p:nvPr/>
      </p:nvGrpSpPr>
      <p:grpSpPr>
        <a:xfrm>
          <a:off x="0" y="0"/>
          <a:ext cx="0" cy="0"/>
          <a:chOff x="0" y="0"/>
          <a:chExt cx="0" cy="0"/>
        </a:xfrm>
      </p:grpSpPr>
      <p:sp>
        <p:nvSpPr>
          <p:cNvPr id="1983" name="Google Shape;1983;g1f5d965ad35_0_1997"/>
          <p:cNvSpPr/>
          <p:nvPr/>
        </p:nvSpPr>
        <p:spPr>
          <a:xfrm>
            <a:off x="4572000" y="0"/>
            <a:ext cx="45720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84" name="Google Shape;1984;g1f5d965ad35_0_1997" descr="Shape&#10;&#10;Description automatically generated with low confidence"/>
          <p:cNvSpPr/>
          <p:nvPr/>
        </p:nvSpPr>
        <p:spPr>
          <a:xfrm>
            <a:off x="0" y="0"/>
            <a:ext cx="9144000" cy="5143500"/>
          </a:xfrm>
          <a:prstGeom prst="rect">
            <a:avLst/>
          </a:prstGeom>
          <a:solidFill>
            <a:srgbClr val="FFFFFF"/>
          </a:solidFill>
          <a:ln>
            <a:noFill/>
          </a:ln>
        </p:spPr>
      </p:sp>
      <p:sp>
        <p:nvSpPr>
          <p:cNvPr id="1985" name="Google Shape;1985;g1f5d965ad35_0_1997"/>
          <p:cNvSpPr>
            <a:spLocks noGrp="1"/>
          </p:cNvSpPr>
          <p:nvPr>
            <p:ph type="pic" idx="2"/>
          </p:nvPr>
        </p:nvSpPr>
        <p:spPr>
          <a:xfrm>
            <a:off x="1" y="0"/>
            <a:ext cx="4572000" cy="5143500"/>
          </a:xfrm>
          <a:prstGeom prst="rect">
            <a:avLst/>
          </a:prstGeom>
          <a:noFill/>
          <a:ln>
            <a:noFill/>
          </a:ln>
        </p:spPr>
      </p:sp>
      <p:sp>
        <p:nvSpPr>
          <p:cNvPr id="1986" name="Google Shape;1986;g1f5d965ad35_0_1997"/>
          <p:cNvSpPr txBox="1">
            <a:spLocks noGrp="1"/>
          </p:cNvSpPr>
          <p:nvPr>
            <p:ph type="title"/>
          </p:nvPr>
        </p:nvSpPr>
        <p:spPr>
          <a:xfrm>
            <a:off x="5088537" y="656889"/>
            <a:ext cx="35388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87" name="Google Shape;1987;g1f5d965ad35_0_1997"/>
          <p:cNvSpPr/>
          <p:nvPr/>
        </p:nvSpPr>
        <p:spPr>
          <a:xfrm>
            <a:off x="4879819" y="656889"/>
            <a:ext cx="90600" cy="344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88" name="Google Shape;1988;g1f5d965ad35_0_1997"/>
          <p:cNvSpPr/>
          <p:nvPr/>
        </p:nvSpPr>
        <p:spPr>
          <a:xfrm>
            <a:off x="4241543" y="1368179"/>
            <a:ext cx="660900" cy="660900"/>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89" name="Google Shape;1989;g1f5d965ad35_0_1997"/>
          <p:cNvSpPr>
            <a:spLocks noGrp="1"/>
          </p:cNvSpPr>
          <p:nvPr>
            <p:ph type="pic" idx="3"/>
          </p:nvPr>
        </p:nvSpPr>
        <p:spPr>
          <a:xfrm>
            <a:off x="4408678" y="1539292"/>
            <a:ext cx="318600" cy="318600"/>
          </a:xfrm>
          <a:prstGeom prst="rect">
            <a:avLst/>
          </a:prstGeom>
          <a:noFill/>
          <a:ln>
            <a:noFill/>
          </a:ln>
        </p:spPr>
      </p:sp>
      <p:sp>
        <p:nvSpPr>
          <p:cNvPr id="1990" name="Google Shape;1990;g1f5d965ad35_0_1997"/>
          <p:cNvSpPr txBox="1">
            <a:spLocks noGrp="1"/>
          </p:cNvSpPr>
          <p:nvPr>
            <p:ph type="body" idx="1"/>
          </p:nvPr>
        </p:nvSpPr>
        <p:spPr>
          <a:xfrm>
            <a:off x="5088537" y="1539292"/>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991" name="Google Shape;1991;g1f5d965ad35_0_1997"/>
          <p:cNvSpPr/>
          <p:nvPr/>
        </p:nvSpPr>
        <p:spPr>
          <a:xfrm>
            <a:off x="4241543" y="2951688"/>
            <a:ext cx="660900" cy="660900"/>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92" name="Google Shape;1992;g1f5d965ad35_0_1997"/>
          <p:cNvSpPr>
            <a:spLocks noGrp="1"/>
          </p:cNvSpPr>
          <p:nvPr>
            <p:ph type="pic" idx="4"/>
          </p:nvPr>
        </p:nvSpPr>
        <p:spPr>
          <a:xfrm>
            <a:off x="4408678" y="3122801"/>
            <a:ext cx="318600" cy="318600"/>
          </a:xfrm>
          <a:prstGeom prst="rect">
            <a:avLst/>
          </a:prstGeom>
          <a:noFill/>
          <a:ln>
            <a:noFill/>
          </a:ln>
        </p:spPr>
      </p:sp>
      <p:sp>
        <p:nvSpPr>
          <p:cNvPr id="1993" name="Google Shape;1993;g1f5d965ad35_0_1997"/>
          <p:cNvSpPr txBox="1">
            <a:spLocks noGrp="1"/>
          </p:cNvSpPr>
          <p:nvPr>
            <p:ph type="body" idx="5"/>
          </p:nvPr>
        </p:nvSpPr>
        <p:spPr>
          <a:xfrm>
            <a:off x="5088537" y="3122801"/>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99"/>
        <p:cNvGrpSpPr/>
        <p:nvPr/>
      </p:nvGrpSpPr>
      <p:grpSpPr>
        <a:xfrm>
          <a:off x="0" y="0"/>
          <a:ext cx="0" cy="0"/>
          <a:chOff x="0" y="0"/>
          <a:chExt cx="0" cy="0"/>
        </a:xfrm>
      </p:grpSpPr>
      <p:sp>
        <p:nvSpPr>
          <p:cNvPr id="100" name="Google Shape;100;p2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1" name="Google Shape;101;p226"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2" name="Google Shape;102;p226"/>
          <p:cNvSpPr>
            <a:spLocks noGrp="1"/>
          </p:cNvSpPr>
          <p:nvPr>
            <p:ph type="pic" idx="2"/>
          </p:nvPr>
        </p:nvSpPr>
        <p:spPr>
          <a:xfrm>
            <a:off x="4734046" y="638171"/>
            <a:ext cx="4417249" cy="4030832"/>
          </a:xfrm>
          <a:prstGeom prst="rect">
            <a:avLst/>
          </a:prstGeom>
          <a:noFill/>
          <a:ln>
            <a:noFill/>
          </a:ln>
        </p:spPr>
      </p:sp>
      <p:sp>
        <p:nvSpPr>
          <p:cNvPr id="103" name="Google Shape;103;p226"/>
          <p:cNvSpPr/>
          <p:nvPr/>
        </p:nvSpPr>
        <p:spPr>
          <a:xfrm>
            <a:off x="0" y="638171"/>
            <a:ext cx="4734046" cy="4030832"/>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4" name="Google Shape;104;p226"/>
          <p:cNvSpPr/>
          <p:nvPr/>
        </p:nvSpPr>
        <p:spPr>
          <a:xfrm>
            <a:off x="0" y="819942"/>
            <a:ext cx="144711" cy="32353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5" name="Google Shape;105;p226"/>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Google Shape;106;p226"/>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1994"/>
        <p:cNvGrpSpPr/>
        <p:nvPr/>
      </p:nvGrpSpPr>
      <p:grpSpPr>
        <a:xfrm>
          <a:off x="0" y="0"/>
          <a:ext cx="0" cy="0"/>
          <a:chOff x="0" y="0"/>
          <a:chExt cx="0" cy="0"/>
        </a:xfrm>
      </p:grpSpPr>
      <p:pic>
        <p:nvPicPr>
          <p:cNvPr id="1995" name="Google Shape;1995;g1f5d965ad35_0_200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1996" name="Google Shape;1996;g1f5d965ad35_0_2009"/>
          <p:cNvGrpSpPr/>
          <p:nvPr/>
        </p:nvGrpSpPr>
        <p:grpSpPr>
          <a:xfrm>
            <a:off x="4107305" y="941707"/>
            <a:ext cx="284627" cy="3999300"/>
            <a:chOff x="4107305" y="941707"/>
            <a:chExt cx="284627" cy="3999300"/>
          </a:xfrm>
        </p:grpSpPr>
        <p:sp>
          <p:nvSpPr>
            <p:cNvPr id="1997" name="Google Shape;1997;g1f5d965ad35_0_2009"/>
            <p:cNvSpPr/>
            <p:nvPr/>
          </p:nvSpPr>
          <p:spPr>
            <a:xfrm>
              <a:off x="4183432" y="1262627"/>
              <a:ext cx="208500" cy="3357600"/>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98" name="Google Shape;1998;g1f5d965ad35_0_2009"/>
            <p:cNvSpPr/>
            <p:nvPr/>
          </p:nvSpPr>
          <p:spPr>
            <a:xfrm>
              <a:off x="4112338" y="1097990"/>
              <a:ext cx="208500" cy="3686700"/>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99" name="Google Shape;1999;g1f5d965ad35_0_2009"/>
            <p:cNvSpPr/>
            <p:nvPr/>
          </p:nvSpPr>
          <p:spPr>
            <a:xfrm>
              <a:off x="4107305" y="941707"/>
              <a:ext cx="142500" cy="39993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000" name="Google Shape;2000;g1f5d965ad35_0_2009"/>
          <p:cNvSpPr>
            <a:spLocks noGrp="1"/>
          </p:cNvSpPr>
          <p:nvPr>
            <p:ph type="pic" idx="2"/>
          </p:nvPr>
        </p:nvSpPr>
        <p:spPr>
          <a:xfrm>
            <a:off x="219360" y="856040"/>
            <a:ext cx="3958500" cy="4287600"/>
          </a:xfrm>
          <a:prstGeom prst="rect">
            <a:avLst/>
          </a:prstGeom>
          <a:noFill/>
          <a:ln>
            <a:noFill/>
          </a:ln>
        </p:spPr>
      </p:sp>
      <p:sp>
        <p:nvSpPr>
          <p:cNvPr id="2001" name="Google Shape;2001;g1f5d965ad35_0_2009"/>
          <p:cNvSpPr txBox="1">
            <a:spLocks noGrp="1"/>
          </p:cNvSpPr>
          <p:nvPr>
            <p:ph type="body" idx="1"/>
          </p:nvPr>
        </p:nvSpPr>
        <p:spPr>
          <a:xfrm>
            <a:off x="4524864" y="1268948"/>
            <a:ext cx="4399800" cy="33450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02" name="Google Shape;2002;g1f5d965ad35_0_200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03" name="Google Shape;2003;g1f5d965ad35_0_200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2004"/>
        <p:cNvGrpSpPr/>
        <p:nvPr/>
      </p:nvGrpSpPr>
      <p:grpSpPr>
        <a:xfrm>
          <a:off x="0" y="0"/>
          <a:ext cx="0" cy="0"/>
          <a:chOff x="0" y="0"/>
          <a:chExt cx="0" cy="0"/>
        </a:xfrm>
      </p:grpSpPr>
      <p:pic>
        <p:nvPicPr>
          <p:cNvPr id="2005" name="Google Shape;2005;g1f5d965ad35_0_201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006" name="Google Shape;2006;g1f5d965ad35_0_2019"/>
          <p:cNvSpPr>
            <a:spLocks noGrp="1"/>
          </p:cNvSpPr>
          <p:nvPr>
            <p:ph type="pic" idx="2"/>
          </p:nvPr>
        </p:nvSpPr>
        <p:spPr>
          <a:xfrm>
            <a:off x="4572000" y="0"/>
            <a:ext cx="4572000" cy="5143500"/>
          </a:xfrm>
          <a:prstGeom prst="rect">
            <a:avLst/>
          </a:prstGeom>
          <a:noFill/>
          <a:ln>
            <a:noFill/>
          </a:ln>
        </p:spPr>
      </p:sp>
      <p:sp>
        <p:nvSpPr>
          <p:cNvPr id="2007" name="Google Shape;2007;g1f5d965ad35_0_2019"/>
          <p:cNvSpPr/>
          <p:nvPr/>
        </p:nvSpPr>
        <p:spPr>
          <a:xfrm>
            <a:off x="-1" y="1178120"/>
            <a:ext cx="4781700" cy="333390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08" name="Google Shape;2008;g1f5d965ad35_0_2019"/>
          <p:cNvSpPr txBox="1">
            <a:spLocks noGrp="1"/>
          </p:cNvSpPr>
          <p:nvPr>
            <p:ph type="body" idx="1"/>
          </p:nvPr>
        </p:nvSpPr>
        <p:spPr>
          <a:xfrm>
            <a:off x="135731" y="1388586"/>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009" name="Google Shape;2009;g1f5d965ad35_0_201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10" name="Google Shape;2010;g1f5d965ad35_0_201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2011"/>
        <p:cNvGrpSpPr/>
        <p:nvPr/>
      </p:nvGrpSpPr>
      <p:grpSpPr>
        <a:xfrm>
          <a:off x="0" y="0"/>
          <a:ext cx="0" cy="0"/>
          <a:chOff x="0" y="0"/>
          <a:chExt cx="0" cy="0"/>
        </a:xfrm>
      </p:grpSpPr>
      <p:pic>
        <p:nvPicPr>
          <p:cNvPr id="2012" name="Google Shape;2012;g1f5d965ad35_0_2026"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013" name="Google Shape;2013;g1f5d965ad35_0_2026"/>
          <p:cNvSpPr/>
          <p:nvPr/>
        </p:nvSpPr>
        <p:spPr>
          <a:xfrm>
            <a:off x="4135880" y="856040"/>
            <a:ext cx="142500" cy="8793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14" name="Google Shape;2014;g1f5d965ad35_0_2026"/>
          <p:cNvSpPr>
            <a:spLocks noGrp="1"/>
          </p:cNvSpPr>
          <p:nvPr>
            <p:ph type="pic" idx="2"/>
          </p:nvPr>
        </p:nvSpPr>
        <p:spPr>
          <a:xfrm>
            <a:off x="219360" y="856040"/>
            <a:ext cx="3958500" cy="4287600"/>
          </a:xfrm>
          <a:prstGeom prst="rect">
            <a:avLst/>
          </a:prstGeom>
          <a:noFill/>
          <a:ln>
            <a:noFill/>
          </a:ln>
        </p:spPr>
      </p:sp>
      <p:sp>
        <p:nvSpPr>
          <p:cNvPr id="2015" name="Google Shape;2015;g1f5d965ad35_0_2026"/>
          <p:cNvSpPr txBox="1">
            <a:spLocks noGrp="1"/>
          </p:cNvSpPr>
          <p:nvPr>
            <p:ph type="body" idx="1"/>
          </p:nvPr>
        </p:nvSpPr>
        <p:spPr>
          <a:xfrm>
            <a:off x="4480014" y="1685925"/>
            <a:ext cx="4444500" cy="24996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16" name="Google Shape;2016;g1f5d965ad35_0_2026"/>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17" name="Google Shape;2017;g1f5d965ad35_0_2026"/>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018"/>
        <p:cNvGrpSpPr/>
        <p:nvPr/>
      </p:nvGrpSpPr>
      <p:grpSpPr>
        <a:xfrm>
          <a:off x="0" y="0"/>
          <a:ext cx="0" cy="0"/>
          <a:chOff x="0" y="0"/>
          <a:chExt cx="0" cy="0"/>
        </a:xfrm>
      </p:grpSpPr>
      <p:pic>
        <p:nvPicPr>
          <p:cNvPr id="2019" name="Google Shape;2019;g1f5d965ad35_0_203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020" name="Google Shape;2020;g1f5d965ad35_0_2033"/>
          <p:cNvSpPr/>
          <p:nvPr/>
        </p:nvSpPr>
        <p:spPr>
          <a:xfrm>
            <a:off x="3817856" y="656889"/>
            <a:ext cx="143700" cy="3441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1" name="Google Shape;2021;g1f5d965ad35_0_2033"/>
          <p:cNvSpPr>
            <a:spLocks noGrp="1"/>
          </p:cNvSpPr>
          <p:nvPr>
            <p:ph type="pic" idx="2"/>
          </p:nvPr>
        </p:nvSpPr>
        <p:spPr>
          <a:xfrm>
            <a:off x="235670" y="0"/>
            <a:ext cx="3582300" cy="5143500"/>
          </a:xfrm>
          <a:prstGeom prst="rect">
            <a:avLst/>
          </a:prstGeom>
          <a:noFill/>
          <a:ln>
            <a:noFill/>
          </a:ln>
        </p:spPr>
      </p:sp>
      <p:sp>
        <p:nvSpPr>
          <p:cNvPr id="2022" name="Google Shape;2022;g1f5d965ad35_0_2033"/>
          <p:cNvSpPr txBox="1">
            <a:spLocks noGrp="1"/>
          </p:cNvSpPr>
          <p:nvPr>
            <p:ph type="title"/>
          </p:nvPr>
        </p:nvSpPr>
        <p:spPr>
          <a:xfrm>
            <a:off x="4079869" y="656889"/>
            <a:ext cx="35388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23" name="Google Shape;2023;g1f5d965ad35_0_2033"/>
          <p:cNvSpPr txBox="1">
            <a:spLocks noGrp="1"/>
          </p:cNvSpPr>
          <p:nvPr>
            <p:ph type="body" idx="1"/>
          </p:nvPr>
        </p:nvSpPr>
        <p:spPr>
          <a:xfrm>
            <a:off x="4079868" y="1539292"/>
            <a:ext cx="4688100" cy="29472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024"/>
        <p:cNvGrpSpPr/>
        <p:nvPr/>
      </p:nvGrpSpPr>
      <p:grpSpPr>
        <a:xfrm>
          <a:off x="0" y="0"/>
          <a:ext cx="0" cy="0"/>
          <a:chOff x="0" y="0"/>
          <a:chExt cx="0" cy="0"/>
        </a:xfrm>
      </p:grpSpPr>
      <p:sp>
        <p:nvSpPr>
          <p:cNvPr id="2025" name="Google Shape;2025;g1f5d965ad35_0_2039"/>
          <p:cNvSpPr/>
          <p:nvPr/>
        </p:nvSpPr>
        <p:spPr>
          <a:xfrm>
            <a:off x="5312964" y="0"/>
            <a:ext cx="38310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26" name="Google Shape;2026;g1f5d965ad35_0_2039" descr="Shape&#10;&#10;Description automatically generated with low confidence"/>
          <p:cNvSpPr/>
          <p:nvPr/>
        </p:nvSpPr>
        <p:spPr>
          <a:xfrm>
            <a:off x="0" y="0"/>
            <a:ext cx="9144000" cy="5143500"/>
          </a:xfrm>
          <a:prstGeom prst="rect">
            <a:avLst/>
          </a:prstGeom>
          <a:solidFill>
            <a:srgbClr val="FFFFFF"/>
          </a:solidFill>
          <a:ln>
            <a:noFill/>
          </a:ln>
        </p:spPr>
      </p:sp>
      <p:sp>
        <p:nvSpPr>
          <p:cNvPr id="2027" name="Google Shape;2027;g1f5d965ad35_0_2039"/>
          <p:cNvSpPr/>
          <p:nvPr/>
        </p:nvSpPr>
        <p:spPr>
          <a:xfrm>
            <a:off x="5302804" y="575609"/>
            <a:ext cx="143700" cy="344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8" name="Google Shape;2028;g1f5d965ad35_0_2039"/>
          <p:cNvSpPr>
            <a:spLocks noGrp="1"/>
          </p:cNvSpPr>
          <p:nvPr>
            <p:ph type="pic" idx="2"/>
          </p:nvPr>
        </p:nvSpPr>
        <p:spPr>
          <a:xfrm>
            <a:off x="-1" y="0"/>
            <a:ext cx="5313000" cy="5143500"/>
          </a:xfrm>
          <a:prstGeom prst="rect">
            <a:avLst/>
          </a:prstGeom>
          <a:noFill/>
          <a:ln>
            <a:noFill/>
          </a:ln>
        </p:spPr>
      </p:sp>
      <p:sp>
        <p:nvSpPr>
          <p:cNvPr id="2029" name="Google Shape;2029;g1f5d965ad35_0_2039"/>
          <p:cNvSpPr txBox="1">
            <a:spLocks noGrp="1"/>
          </p:cNvSpPr>
          <p:nvPr>
            <p:ph type="title"/>
          </p:nvPr>
        </p:nvSpPr>
        <p:spPr>
          <a:xfrm>
            <a:off x="5564817" y="575609"/>
            <a:ext cx="34053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30" name="Google Shape;2030;g1f5d965ad35_0_2039"/>
          <p:cNvSpPr txBox="1">
            <a:spLocks noGrp="1"/>
          </p:cNvSpPr>
          <p:nvPr>
            <p:ph type="body" idx="1"/>
          </p:nvPr>
        </p:nvSpPr>
        <p:spPr>
          <a:xfrm>
            <a:off x="5564818" y="1254812"/>
            <a:ext cx="3452400" cy="34290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1" name="Shape 2031"/>
        <p:cNvGrpSpPr/>
        <p:nvPr/>
      </p:nvGrpSpPr>
      <p:grpSpPr>
        <a:xfrm>
          <a:off x="0" y="0"/>
          <a:ext cx="0" cy="0"/>
          <a:chOff x="0" y="0"/>
          <a:chExt cx="0" cy="0"/>
        </a:xfrm>
      </p:grpSpPr>
      <p:sp>
        <p:nvSpPr>
          <p:cNvPr id="2032" name="Google Shape;2032;g1f5d965ad35_0_2046"/>
          <p:cNvSpPr/>
          <p:nvPr/>
        </p:nvSpPr>
        <p:spPr>
          <a:xfrm>
            <a:off x="0" y="-1"/>
            <a:ext cx="4898700" cy="5143500"/>
          </a:xfrm>
          <a:prstGeom prst="rect">
            <a:avLst/>
          </a:prstGeom>
          <a:solidFill>
            <a:srgbClr val="22366A"/>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50" b="0" i="0" u="none" strike="noStrike" cap="none">
              <a:solidFill>
                <a:schemeClr val="lt1"/>
              </a:solidFill>
              <a:latin typeface="Arial"/>
              <a:ea typeface="Arial"/>
              <a:cs typeface="Arial"/>
              <a:sym typeface="Arial"/>
            </a:endParaRPr>
          </a:p>
        </p:txBody>
      </p:sp>
      <p:pic>
        <p:nvPicPr>
          <p:cNvPr id="2033" name="Google Shape;2033;g1f5d965ad35_0_2046"/>
          <p:cNvPicPr preferRelativeResize="0"/>
          <p:nvPr/>
        </p:nvPicPr>
        <p:blipFill rotWithShape="1">
          <a:blip r:embed="rId2">
            <a:alphaModFix/>
          </a:blip>
          <a:srcRect l="20636" r="24169"/>
          <a:stretch/>
        </p:blipFill>
        <p:spPr>
          <a:xfrm>
            <a:off x="4885624" y="3"/>
            <a:ext cx="4258376" cy="5143498"/>
          </a:xfrm>
          <a:prstGeom prst="rect">
            <a:avLst/>
          </a:prstGeom>
          <a:noFill/>
          <a:ln>
            <a:noFill/>
          </a:ln>
        </p:spPr>
      </p:pic>
      <p:pic>
        <p:nvPicPr>
          <p:cNvPr id="2034" name="Google Shape;2034;g1f5d965ad35_0_2046" descr="Shape&#10;&#10;Description automatically generated with low confidence"/>
          <p:cNvPicPr preferRelativeResize="0"/>
          <p:nvPr/>
        </p:nvPicPr>
        <p:blipFill rotWithShape="1">
          <a:blip r:embed="rId3">
            <a:alphaModFix/>
          </a:blip>
          <a:srcRect/>
          <a:stretch/>
        </p:blipFill>
        <p:spPr>
          <a:xfrm>
            <a:off x="0" y="6"/>
            <a:ext cx="9143988" cy="5143492"/>
          </a:xfrm>
          <a:prstGeom prst="rect">
            <a:avLst/>
          </a:prstGeom>
          <a:noFill/>
          <a:ln>
            <a:noFill/>
          </a:ln>
        </p:spPr>
      </p:pic>
      <p:sp>
        <p:nvSpPr>
          <p:cNvPr id="2035" name="Google Shape;2035;g1f5d965ad35_0_2046"/>
          <p:cNvSpPr/>
          <p:nvPr/>
        </p:nvSpPr>
        <p:spPr>
          <a:xfrm>
            <a:off x="0" y="378373"/>
            <a:ext cx="3866400" cy="461100"/>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036" name="Google Shape;2036;g1f5d965ad35_0_2046"/>
          <p:cNvSpPr txBox="1">
            <a:spLocks noGrp="1"/>
          </p:cNvSpPr>
          <p:nvPr>
            <p:ph type="title"/>
          </p:nvPr>
        </p:nvSpPr>
        <p:spPr>
          <a:xfrm>
            <a:off x="144711" y="436897"/>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37" name="Google Shape;2037;g1f5d965ad35_0_2046"/>
          <p:cNvSpPr txBox="1">
            <a:spLocks noGrp="1"/>
          </p:cNvSpPr>
          <p:nvPr>
            <p:ph type="body" idx="1"/>
          </p:nvPr>
        </p:nvSpPr>
        <p:spPr>
          <a:xfrm>
            <a:off x="144711" y="1422475"/>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38" name="Google Shape;2038;g1f5d965ad35_0_2046"/>
          <p:cNvSpPr txBox="1">
            <a:spLocks noGrp="1"/>
          </p:cNvSpPr>
          <p:nvPr>
            <p:ph type="body" idx="2"/>
          </p:nvPr>
        </p:nvSpPr>
        <p:spPr>
          <a:xfrm>
            <a:off x="144711" y="954389"/>
            <a:ext cx="4343100" cy="357900"/>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lt1"/>
              </a:buClr>
              <a:buSzPts val="1500"/>
              <a:buFont typeface="Arial"/>
              <a:buAutoNum type="alphaUcPeriod"/>
              <a:defRPr sz="15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039"/>
        <p:cNvGrpSpPr/>
        <p:nvPr/>
      </p:nvGrpSpPr>
      <p:grpSpPr>
        <a:xfrm>
          <a:off x="0" y="0"/>
          <a:ext cx="0" cy="0"/>
          <a:chOff x="0" y="0"/>
          <a:chExt cx="0" cy="0"/>
        </a:xfrm>
      </p:grpSpPr>
      <p:grpSp>
        <p:nvGrpSpPr>
          <p:cNvPr id="2040" name="Google Shape;2040;g1f5d965ad35_0_2054"/>
          <p:cNvGrpSpPr/>
          <p:nvPr/>
        </p:nvGrpSpPr>
        <p:grpSpPr>
          <a:xfrm>
            <a:off x="2494459" y="494318"/>
            <a:ext cx="4154881" cy="4154881"/>
            <a:chOff x="2119847" y="-36707"/>
            <a:chExt cx="5217079" cy="5217079"/>
          </a:xfrm>
        </p:grpSpPr>
        <p:sp>
          <p:nvSpPr>
            <p:cNvPr id="2041" name="Google Shape;2041;g1f5d965ad35_0_2054"/>
            <p:cNvSpPr/>
            <p:nvPr/>
          </p:nvSpPr>
          <p:spPr>
            <a:xfrm rot="-10121024">
              <a:off x="5995380" y="1510583"/>
              <a:ext cx="1065617" cy="452499"/>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42" name="Google Shape;2042;g1f5d965ad35_0_2054"/>
            <p:cNvSpPr/>
            <p:nvPr/>
          </p:nvSpPr>
          <p:spPr>
            <a:xfrm rot="1811439">
              <a:off x="2648299" y="3118206"/>
              <a:ext cx="827436" cy="452383"/>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2043" name="Google Shape;2043;g1f5d965ad35_0_2054"/>
            <p:cNvGrpSpPr/>
            <p:nvPr/>
          </p:nvGrpSpPr>
          <p:grpSpPr>
            <a:xfrm>
              <a:off x="2119847" y="-36707"/>
              <a:ext cx="5217079" cy="5217079"/>
              <a:chOff x="2334961" y="334819"/>
              <a:chExt cx="4626300" cy="4626300"/>
            </a:xfrm>
          </p:grpSpPr>
          <p:grpSp>
            <p:nvGrpSpPr>
              <p:cNvPr id="2044" name="Google Shape;2044;g1f5d965ad35_0_2054"/>
              <p:cNvGrpSpPr/>
              <p:nvPr/>
            </p:nvGrpSpPr>
            <p:grpSpPr>
              <a:xfrm>
                <a:off x="2334961" y="334819"/>
                <a:ext cx="4626300" cy="4626300"/>
                <a:chOff x="2334961" y="334819"/>
                <a:chExt cx="4626300" cy="4626300"/>
              </a:xfrm>
            </p:grpSpPr>
            <p:sp>
              <p:nvSpPr>
                <p:cNvPr id="2045" name="Google Shape;2045;g1f5d965ad35_0_2054"/>
                <p:cNvSpPr/>
                <p:nvPr/>
              </p:nvSpPr>
              <p:spPr>
                <a:xfrm>
                  <a:off x="2978950" y="978700"/>
                  <a:ext cx="3338400" cy="33384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046" name="Google Shape;2046;g1f5d965ad35_0_2054"/>
                <p:cNvSpPr/>
                <p:nvPr/>
              </p:nvSpPr>
              <p:spPr>
                <a:xfrm rot="-3390334">
                  <a:off x="2978925" y="978783"/>
                  <a:ext cx="3338372" cy="3338372"/>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047" name="Google Shape;2047;g1f5d965ad35_0_2054"/>
                <p:cNvSpPr/>
                <p:nvPr/>
              </p:nvSpPr>
              <p:spPr>
                <a:xfrm rot="-5737871">
                  <a:off x="2978932" y="978573"/>
                  <a:ext cx="3338612" cy="3338612"/>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048" name="Google Shape;2048;g1f5d965ad35_0_2054"/>
              <p:cNvSpPr/>
              <p:nvPr/>
            </p:nvSpPr>
            <p:spPr>
              <a:xfrm>
                <a:off x="3154305" y="1154055"/>
                <a:ext cx="2987700" cy="2987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049" name="Google Shape;2049;g1f5d965ad35_0_2054"/>
            <p:cNvSpPr/>
            <p:nvPr/>
          </p:nvSpPr>
          <p:spPr>
            <a:xfrm>
              <a:off x="2361789" y="1620202"/>
              <a:ext cx="4728004" cy="1902714"/>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2050" name="Google Shape;2050;g1f5d965ad35_0_2054"/>
          <p:cNvSpPr txBox="1">
            <a:spLocks noGrp="1"/>
          </p:cNvSpPr>
          <p:nvPr>
            <p:ph type="body" idx="1"/>
          </p:nvPr>
        </p:nvSpPr>
        <p:spPr>
          <a:xfrm>
            <a:off x="3117397"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051"/>
        <p:cNvGrpSpPr/>
        <p:nvPr/>
      </p:nvGrpSpPr>
      <p:grpSpPr>
        <a:xfrm>
          <a:off x="0" y="0"/>
          <a:ext cx="0" cy="0"/>
          <a:chOff x="0" y="0"/>
          <a:chExt cx="0" cy="0"/>
        </a:xfrm>
      </p:grpSpPr>
      <p:grpSp>
        <p:nvGrpSpPr>
          <p:cNvPr id="2052" name="Google Shape;2052;g1f5d965ad35_0_2066"/>
          <p:cNvGrpSpPr/>
          <p:nvPr/>
        </p:nvGrpSpPr>
        <p:grpSpPr>
          <a:xfrm>
            <a:off x="2494460" y="494318"/>
            <a:ext cx="4154881" cy="4154881"/>
            <a:chOff x="2119847" y="-36707"/>
            <a:chExt cx="5217079" cy="5217079"/>
          </a:xfrm>
        </p:grpSpPr>
        <p:sp>
          <p:nvSpPr>
            <p:cNvPr id="2053" name="Google Shape;2053;g1f5d965ad35_0_2066"/>
            <p:cNvSpPr/>
            <p:nvPr/>
          </p:nvSpPr>
          <p:spPr>
            <a:xfrm rot="-10121024">
              <a:off x="5995380" y="1510583"/>
              <a:ext cx="1065617" cy="452499"/>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054" name="Google Shape;2054;g1f5d965ad35_0_2066"/>
            <p:cNvSpPr/>
            <p:nvPr/>
          </p:nvSpPr>
          <p:spPr>
            <a:xfrm rot="1811439">
              <a:off x="2648299" y="3118206"/>
              <a:ext cx="827436" cy="452383"/>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2055" name="Google Shape;2055;g1f5d965ad35_0_2066"/>
            <p:cNvGrpSpPr/>
            <p:nvPr/>
          </p:nvGrpSpPr>
          <p:grpSpPr>
            <a:xfrm>
              <a:off x="2119847" y="-36707"/>
              <a:ext cx="5217079" cy="5217079"/>
              <a:chOff x="2334961" y="334819"/>
              <a:chExt cx="4626300" cy="4626300"/>
            </a:xfrm>
          </p:grpSpPr>
          <p:grpSp>
            <p:nvGrpSpPr>
              <p:cNvPr id="2056" name="Google Shape;2056;g1f5d965ad35_0_2066"/>
              <p:cNvGrpSpPr/>
              <p:nvPr/>
            </p:nvGrpSpPr>
            <p:grpSpPr>
              <a:xfrm>
                <a:off x="2334961" y="334819"/>
                <a:ext cx="4626300" cy="4626300"/>
                <a:chOff x="2334961" y="334819"/>
                <a:chExt cx="4626300" cy="4626300"/>
              </a:xfrm>
            </p:grpSpPr>
            <p:sp>
              <p:nvSpPr>
                <p:cNvPr id="2057" name="Google Shape;2057;g1f5d965ad35_0_2066"/>
                <p:cNvSpPr/>
                <p:nvPr/>
              </p:nvSpPr>
              <p:spPr>
                <a:xfrm>
                  <a:off x="2978950" y="978700"/>
                  <a:ext cx="3338400" cy="33384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058" name="Google Shape;2058;g1f5d965ad35_0_2066"/>
                <p:cNvSpPr/>
                <p:nvPr/>
              </p:nvSpPr>
              <p:spPr>
                <a:xfrm rot="-3390334">
                  <a:off x="2978925" y="978783"/>
                  <a:ext cx="3338372" cy="3338372"/>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059" name="Google Shape;2059;g1f5d965ad35_0_2066"/>
                <p:cNvSpPr/>
                <p:nvPr/>
              </p:nvSpPr>
              <p:spPr>
                <a:xfrm rot="-5737871">
                  <a:off x="2978932" y="978573"/>
                  <a:ext cx="3338612" cy="3338612"/>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060" name="Google Shape;2060;g1f5d965ad35_0_2066"/>
              <p:cNvSpPr/>
              <p:nvPr/>
            </p:nvSpPr>
            <p:spPr>
              <a:xfrm>
                <a:off x="3154305" y="1154055"/>
                <a:ext cx="2987700" cy="2987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061" name="Google Shape;2061;g1f5d965ad35_0_2066"/>
            <p:cNvSpPr/>
            <p:nvPr/>
          </p:nvSpPr>
          <p:spPr>
            <a:xfrm>
              <a:off x="2361789" y="1620202"/>
              <a:ext cx="4728004" cy="1902714"/>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062" name="Google Shape;2062;g1f5d965ad35_0_2066"/>
          <p:cNvSpPr txBox="1">
            <a:spLocks noGrp="1"/>
          </p:cNvSpPr>
          <p:nvPr>
            <p:ph type="body" idx="1"/>
          </p:nvPr>
        </p:nvSpPr>
        <p:spPr>
          <a:xfrm>
            <a:off x="3117397"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063"/>
        <p:cNvGrpSpPr/>
        <p:nvPr/>
      </p:nvGrpSpPr>
      <p:grpSpPr>
        <a:xfrm>
          <a:off x="0" y="0"/>
          <a:ext cx="0" cy="0"/>
          <a:chOff x="0" y="0"/>
          <a:chExt cx="0" cy="0"/>
        </a:xfrm>
      </p:grpSpPr>
      <p:pic>
        <p:nvPicPr>
          <p:cNvPr id="2064" name="Google Shape;2064;g1f5d965ad35_0_2078"/>
          <p:cNvPicPr preferRelativeResize="0"/>
          <p:nvPr/>
        </p:nvPicPr>
        <p:blipFill rotWithShape="1">
          <a:blip r:embed="rId2">
            <a:alphaModFix/>
          </a:blip>
          <a:srcRect/>
          <a:stretch/>
        </p:blipFill>
        <p:spPr>
          <a:xfrm>
            <a:off x="2924496" y="901633"/>
            <a:ext cx="3295009" cy="3449031"/>
          </a:xfrm>
          <a:prstGeom prst="rect">
            <a:avLst/>
          </a:prstGeom>
          <a:noFill/>
          <a:ln>
            <a:noFill/>
          </a:ln>
        </p:spPr>
      </p:pic>
      <p:sp>
        <p:nvSpPr>
          <p:cNvPr id="2065" name="Google Shape;2065;g1f5d965ad35_0_2078"/>
          <p:cNvSpPr txBox="1">
            <a:spLocks noGrp="1"/>
          </p:cNvSpPr>
          <p:nvPr>
            <p:ph type="body" idx="1"/>
          </p:nvPr>
        </p:nvSpPr>
        <p:spPr>
          <a:xfrm>
            <a:off x="3117397"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066"/>
        <p:cNvGrpSpPr/>
        <p:nvPr/>
      </p:nvGrpSpPr>
      <p:grpSpPr>
        <a:xfrm>
          <a:off x="0" y="0"/>
          <a:ext cx="0" cy="0"/>
          <a:chOff x="0" y="0"/>
          <a:chExt cx="0" cy="0"/>
        </a:xfrm>
      </p:grpSpPr>
      <p:pic>
        <p:nvPicPr>
          <p:cNvPr id="2067" name="Google Shape;2067;g1f5d965ad35_0_2081"/>
          <p:cNvPicPr preferRelativeResize="0"/>
          <p:nvPr/>
        </p:nvPicPr>
        <p:blipFill rotWithShape="1">
          <a:blip r:embed="rId2">
            <a:alphaModFix/>
          </a:blip>
          <a:srcRect/>
          <a:stretch/>
        </p:blipFill>
        <p:spPr>
          <a:xfrm>
            <a:off x="2555408" y="637575"/>
            <a:ext cx="4004832" cy="4042613"/>
          </a:xfrm>
          <a:prstGeom prst="rect">
            <a:avLst/>
          </a:prstGeom>
          <a:noFill/>
          <a:ln>
            <a:noFill/>
          </a:ln>
        </p:spPr>
      </p:pic>
      <p:sp>
        <p:nvSpPr>
          <p:cNvPr id="2068" name="Google Shape;2068;g1f5d965ad35_0_2081"/>
          <p:cNvSpPr txBox="1">
            <a:spLocks noGrp="1"/>
          </p:cNvSpPr>
          <p:nvPr>
            <p:ph type="body" idx="1"/>
          </p:nvPr>
        </p:nvSpPr>
        <p:spPr>
          <a:xfrm>
            <a:off x="3028189"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07"/>
        <p:cNvGrpSpPr/>
        <p:nvPr/>
      </p:nvGrpSpPr>
      <p:grpSpPr>
        <a:xfrm>
          <a:off x="0" y="0"/>
          <a:ext cx="0" cy="0"/>
          <a:chOff x="0" y="0"/>
          <a:chExt cx="0" cy="0"/>
        </a:xfrm>
      </p:grpSpPr>
      <p:pic>
        <p:nvPicPr>
          <p:cNvPr id="108" name="Google Shape;108;p227"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9" name="Google Shape;109;p22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Google Shape;110;p22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1" name="Google Shape;111;p227"/>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069"/>
        <p:cNvGrpSpPr/>
        <p:nvPr/>
      </p:nvGrpSpPr>
      <p:grpSpPr>
        <a:xfrm>
          <a:off x="0" y="0"/>
          <a:ext cx="0" cy="0"/>
          <a:chOff x="0" y="0"/>
          <a:chExt cx="0" cy="0"/>
        </a:xfrm>
      </p:grpSpPr>
      <p:pic>
        <p:nvPicPr>
          <p:cNvPr id="2070" name="Google Shape;2070;g1f5d965ad35_0_2084" descr="Icon&#10;&#10;Description automatically generated"/>
          <p:cNvPicPr preferRelativeResize="0"/>
          <p:nvPr/>
        </p:nvPicPr>
        <p:blipFill rotWithShape="1">
          <a:blip r:embed="rId2">
            <a:alphaModFix/>
          </a:blip>
          <a:srcRect/>
          <a:stretch/>
        </p:blipFill>
        <p:spPr>
          <a:xfrm>
            <a:off x="2360040" y="277448"/>
            <a:ext cx="4422039" cy="4588604"/>
          </a:xfrm>
          <a:prstGeom prst="rect">
            <a:avLst/>
          </a:prstGeom>
          <a:noFill/>
          <a:ln>
            <a:noFill/>
          </a:ln>
        </p:spPr>
      </p:pic>
      <p:sp>
        <p:nvSpPr>
          <p:cNvPr id="2071" name="Google Shape;2071;g1f5d965ad35_0_2084"/>
          <p:cNvSpPr txBox="1">
            <a:spLocks noGrp="1"/>
          </p:cNvSpPr>
          <p:nvPr>
            <p:ph type="body" idx="1"/>
          </p:nvPr>
        </p:nvSpPr>
        <p:spPr>
          <a:xfrm>
            <a:off x="3117397" y="2666490"/>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72" name="Google Shape;2072;g1f5d965ad35_0_2084"/>
          <p:cNvSpPr txBox="1">
            <a:spLocks noGrp="1"/>
          </p:cNvSpPr>
          <p:nvPr>
            <p:ph type="body" idx="2"/>
          </p:nvPr>
        </p:nvSpPr>
        <p:spPr>
          <a:xfrm>
            <a:off x="2894151" y="1477631"/>
            <a:ext cx="1510500" cy="507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073"/>
        <p:cNvGrpSpPr/>
        <p:nvPr/>
      </p:nvGrpSpPr>
      <p:grpSpPr>
        <a:xfrm>
          <a:off x="0" y="0"/>
          <a:ext cx="0" cy="0"/>
          <a:chOff x="0" y="0"/>
          <a:chExt cx="0" cy="0"/>
        </a:xfrm>
      </p:grpSpPr>
      <p:pic>
        <p:nvPicPr>
          <p:cNvPr id="2074" name="Google Shape;2074;g1f5d965ad35_0_208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075" name="Google Shape;2075;g1f5d965ad35_0_2088"/>
          <p:cNvSpPr/>
          <p:nvPr/>
        </p:nvSpPr>
        <p:spPr>
          <a:xfrm>
            <a:off x="496108" y="1739452"/>
            <a:ext cx="840900" cy="1856700"/>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76" name="Google Shape;2076;g1f5d965ad35_0_2088"/>
          <p:cNvSpPr/>
          <p:nvPr/>
        </p:nvSpPr>
        <p:spPr>
          <a:xfrm>
            <a:off x="919659"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077" name="Google Shape;2077;g1f5d965ad35_0_2088"/>
          <p:cNvSpPr txBox="1"/>
          <p:nvPr/>
        </p:nvSpPr>
        <p:spPr>
          <a:xfrm>
            <a:off x="488252"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078" name="Google Shape;2078;g1f5d965ad35_0_2088"/>
          <p:cNvSpPr/>
          <p:nvPr/>
        </p:nvSpPr>
        <p:spPr>
          <a:xfrm>
            <a:off x="4949846" y="1739452"/>
            <a:ext cx="840900" cy="1856700"/>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79" name="Google Shape;2079;g1f5d965ad35_0_2088"/>
          <p:cNvSpPr/>
          <p:nvPr/>
        </p:nvSpPr>
        <p:spPr>
          <a:xfrm>
            <a:off x="5373397"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080" name="Google Shape;2080;g1f5d965ad35_0_2088"/>
          <p:cNvSpPr txBox="1"/>
          <p:nvPr/>
        </p:nvSpPr>
        <p:spPr>
          <a:xfrm>
            <a:off x="4941990"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081" name="Google Shape;2081;g1f5d965ad35_0_2088"/>
          <p:cNvSpPr txBox="1">
            <a:spLocks noGrp="1"/>
          </p:cNvSpPr>
          <p:nvPr>
            <p:ph type="body" idx="1"/>
          </p:nvPr>
        </p:nvSpPr>
        <p:spPr>
          <a:xfrm>
            <a:off x="1086864"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82" name="Google Shape;2082;g1f5d965ad35_0_2088"/>
          <p:cNvSpPr txBox="1">
            <a:spLocks noGrp="1"/>
          </p:cNvSpPr>
          <p:nvPr>
            <p:ph type="body" idx="2"/>
          </p:nvPr>
        </p:nvSpPr>
        <p:spPr>
          <a:xfrm>
            <a:off x="5540602"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83" name="Google Shape;2083;g1f5d965ad35_0_208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84" name="Google Shape;2084;g1f5d965ad35_0_208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2085"/>
        <p:cNvGrpSpPr/>
        <p:nvPr/>
      </p:nvGrpSpPr>
      <p:grpSpPr>
        <a:xfrm>
          <a:off x="0" y="0"/>
          <a:ext cx="0" cy="0"/>
          <a:chOff x="0" y="0"/>
          <a:chExt cx="0" cy="0"/>
        </a:xfrm>
      </p:grpSpPr>
      <p:pic>
        <p:nvPicPr>
          <p:cNvPr id="2086" name="Google Shape;2086;g1f5d965ad35_0_2100"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087" name="Google Shape;2087;g1f5d965ad35_0_2100"/>
          <p:cNvSpPr/>
          <p:nvPr/>
        </p:nvSpPr>
        <p:spPr>
          <a:xfrm>
            <a:off x="496108" y="1739452"/>
            <a:ext cx="840900" cy="1856700"/>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88" name="Google Shape;2088;g1f5d965ad35_0_2100"/>
          <p:cNvSpPr/>
          <p:nvPr/>
        </p:nvSpPr>
        <p:spPr>
          <a:xfrm>
            <a:off x="919659"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089" name="Google Shape;2089;g1f5d965ad35_0_2100"/>
          <p:cNvSpPr txBox="1"/>
          <p:nvPr/>
        </p:nvSpPr>
        <p:spPr>
          <a:xfrm>
            <a:off x="488252"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090" name="Google Shape;2090;g1f5d965ad35_0_2100"/>
          <p:cNvSpPr/>
          <p:nvPr/>
        </p:nvSpPr>
        <p:spPr>
          <a:xfrm>
            <a:off x="4949846" y="1739452"/>
            <a:ext cx="840900" cy="1856700"/>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91" name="Google Shape;2091;g1f5d965ad35_0_2100"/>
          <p:cNvSpPr/>
          <p:nvPr/>
        </p:nvSpPr>
        <p:spPr>
          <a:xfrm>
            <a:off x="5373397"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092" name="Google Shape;2092;g1f5d965ad35_0_2100"/>
          <p:cNvSpPr txBox="1"/>
          <p:nvPr/>
        </p:nvSpPr>
        <p:spPr>
          <a:xfrm>
            <a:off x="4941990"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093" name="Google Shape;2093;g1f5d965ad35_0_2100"/>
          <p:cNvSpPr txBox="1">
            <a:spLocks noGrp="1"/>
          </p:cNvSpPr>
          <p:nvPr>
            <p:ph type="body" idx="1"/>
          </p:nvPr>
        </p:nvSpPr>
        <p:spPr>
          <a:xfrm>
            <a:off x="1086864"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94" name="Google Shape;2094;g1f5d965ad35_0_2100"/>
          <p:cNvSpPr txBox="1">
            <a:spLocks noGrp="1"/>
          </p:cNvSpPr>
          <p:nvPr>
            <p:ph type="body" idx="2"/>
          </p:nvPr>
        </p:nvSpPr>
        <p:spPr>
          <a:xfrm>
            <a:off x="5540602"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95" name="Google Shape;2095;g1f5d965ad35_0_2100"/>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96" name="Google Shape;2096;g1f5d965ad35_0_2100"/>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2097"/>
        <p:cNvGrpSpPr/>
        <p:nvPr/>
      </p:nvGrpSpPr>
      <p:grpSpPr>
        <a:xfrm>
          <a:off x="0" y="0"/>
          <a:ext cx="0" cy="0"/>
          <a:chOff x="0" y="0"/>
          <a:chExt cx="0" cy="0"/>
        </a:xfrm>
      </p:grpSpPr>
      <p:pic>
        <p:nvPicPr>
          <p:cNvPr id="2098" name="Google Shape;2098;g1f5d965ad35_0_2112"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cxnSp>
        <p:nvCxnSpPr>
          <p:cNvPr id="2099" name="Google Shape;2099;g1f5d965ad35_0_2112"/>
          <p:cNvCxnSpPr/>
          <p:nvPr/>
        </p:nvCxnSpPr>
        <p:spPr>
          <a:xfrm>
            <a:off x="0" y="2140589"/>
            <a:ext cx="9144000" cy="0"/>
          </a:xfrm>
          <a:prstGeom prst="straightConnector1">
            <a:avLst/>
          </a:prstGeom>
          <a:noFill/>
          <a:ln w="9525" cap="flat" cmpd="sng">
            <a:solidFill>
              <a:srgbClr val="D8D8D8"/>
            </a:solidFill>
            <a:prstDash val="solid"/>
            <a:round/>
            <a:headEnd type="none" w="sm" len="sm"/>
            <a:tailEnd type="none" w="sm" len="sm"/>
          </a:ln>
        </p:spPr>
      </p:cxnSp>
      <p:grpSp>
        <p:nvGrpSpPr>
          <p:cNvPr id="2100" name="Google Shape;2100;g1f5d965ad35_0_2112"/>
          <p:cNvGrpSpPr/>
          <p:nvPr/>
        </p:nvGrpSpPr>
        <p:grpSpPr>
          <a:xfrm>
            <a:off x="2257325" y="1861278"/>
            <a:ext cx="560400" cy="825181"/>
            <a:chOff x="2257325" y="1871217"/>
            <a:chExt cx="560400" cy="825181"/>
          </a:xfrm>
        </p:grpSpPr>
        <p:sp>
          <p:nvSpPr>
            <p:cNvPr id="2101" name="Google Shape;2101;g1f5d965ad35_0_2112"/>
            <p:cNvSpPr/>
            <p:nvPr/>
          </p:nvSpPr>
          <p:spPr>
            <a:xfrm rot="2700000">
              <a:off x="2339394" y="1953286"/>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102" name="Google Shape;2102;g1f5d965ad35_0_2112"/>
            <p:cNvSpPr/>
            <p:nvPr/>
          </p:nvSpPr>
          <p:spPr>
            <a:xfrm rot="2700000">
              <a:off x="2339394" y="2218067"/>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cxnSp>
          <p:nvCxnSpPr>
            <p:cNvPr id="2103" name="Google Shape;2103;g1f5d965ad35_0_2112"/>
            <p:cNvCxnSpPr/>
            <p:nvPr/>
          </p:nvCxnSpPr>
          <p:spPr>
            <a:xfrm>
              <a:off x="2537525" y="2088797"/>
              <a:ext cx="0" cy="548400"/>
            </a:xfrm>
            <a:prstGeom prst="straightConnector1">
              <a:avLst/>
            </a:prstGeom>
            <a:noFill/>
            <a:ln w="9525" cap="flat" cmpd="sng">
              <a:solidFill>
                <a:srgbClr val="D8D8D8"/>
              </a:solidFill>
              <a:prstDash val="solid"/>
              <a:round/>
              <a:headEnd type="none" w="sm" len="sm"/>
              <a:tailEnd type="triangle" w="med" len="med"/>
            </a:ln>
          </p:spPr>
        </p:cxnSp>
        <p:sp>
          <p:nvSpPr>
            <p:cNvPr id="2104" name="Google Shape;2104;g1f5d965ad35_0_2112"/>
            <p:cNvSpPr/>
            <p:nvPr/>
          </p:nvSpPr>
          <p:spPr>
            <a:xfrm rot="2700000">
              <a:off x="2416398" y="2138970"/>
              <a:ext cx="242255" cy="242255"/>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105" name="Google Shape;2105;g1f5d965ad35_0_2112"/>
          <p:cNvGrpSpPr/>
          <p:nvPr/>
        </p:nvGrpSpPr>
        <p:grpSpPr>
          <a:xfrm>
            <a:off x="6326276" y="1861278"/>
            <a:ext cx="560400" cy="825181"/>
            <a:chOff x="6326276" y="1871217"/>
            <a:chExt cx="560400" cy="825181"/>
          </a:xfrm>
        </p:grpSpPr>
        <p:sp>
          <p:nvSpPr>
            <p:cNvPr id="2106" name="Google Shape;2106;g1f5d965ad35_0_2112"/>
            <p:cNvSpPr/>
            <p:nvPr/>
          </p:nvSpPr>
          <p:spPr>
            <a:xfrm rot="2700000">
              <a:off x="6408345" y="1953286"/>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107" name="Google Shape;2107;g1f5d965ad35_0_2112"/>
            <p:cNvSpPr/>
            <p:nvPr/>
          </p:nvSpPr>
          <p:spPr>
            <a:xfrm rot="2700000">
              <a:off x="6408345" y="2218067"/>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cxnSp>
          <p:nvCxnSpPr>
            <p:cNvPr id="2108" name="Google Shape;2108;g1f5d965ad35_0_2112"/>
            <p:cNvCxnSpPr/>
            <p:nvPr/>
          </p:nvCxnSpPr>
          <p:spPr>
            <a:xfrm>
              <a:off x="6606476" y="2088797"/>
              <a:ext cx="0" cy="548400"/>
            </a:xfrm>
            <a:prstGeom prst="straightConnector1">
              <a:avLst/>
            </a:prstGeom>
            <a:noFill/>
            <a:ln w="9525" cap="flat" cmpd="sng">
              <a:solidFill>
                <a:srgbClr val="D8D8D8"/>
              </a:solidFill>
              <a:prstDash val="solid"/>
              <a:round/>
              <a:headEnd type="none" w="sm" len="sm"/>
              <a:tailEnd type="triangle" w="med" len="med"/>
            </a:ln>
          </p:spPr>
        </p:cxnSp>
        <p:sp>
          <p:nvSpPr>
            <p:cNvPr id="2109" name="Google Shape;2109;g1f5d965ad35_0_2112"/>
            <p:cNvSpPr/>
            <p:nvPr/>
          </p:nvSpPr>
          <p:spPr>
            <a:xfrm rot="2700000">
              <a:off x="6485349" y="2138970"/>
              <a:ext cx="242255" cy="242255"/>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110" name="Google Shape;2110;g1f5d965ad35_0_2112"/>
          <p:cNvSpPr txBox="1">
            <a:spLocks noGrp="1"/>
          </p:cNvSpPr>
          <p:nvPr>
            <p:ph type="body" idx="1"/>
          </p:nvPr>
        </p:nvSpPr>
        <p:spPr>
          <a:xfrm>
            <a:off x="1082922" y="2812006"/>
            <a:ext cx="29091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11" name="Google Shape;2111;g1f5d965ad35_0_2112"/>
          <p:cNvSpPr txBox="1">
            <a:spLocks noGrp="1"/>
          </p:cNvSpPr>
          <p:nvPr>
            <p:ph type="body" idx="2"/>
          </p:nvPr>
        </p:nvSpPr>
        <p:spPr>
          <a:xfrm>
            <a:off x="5151872" y="2812006"/>
            <a:ext cx="29091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12" name="Google Shape;2112;g1f5d965ad35_0_2112"/>
          <p:cNvSpPr txBox="1">
            <a:spLocks noGrp="1"/>
          </p:cNvSpPr>
          <p:nvPr>
            <p:ph type="body" idx="3"/>
          </p:nvPr>
        </p:nvSpPr>
        <p:spPr>
          <a:xfrm>
            <a:off x="1082922" y="3207931"/>
            <a:ext cx="2909100" cy="930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13" name="Google Shape;2113;g1f5d965ad35_0_2112"/>
          <p:cNvSpPr txBox="1">
            <a:spLocks noGrp="1"/>
          </p:cNvSpPr>
          <p:nvPr>
            <p:ph type="body" idx="4"/>
          </p:nvPr>
        </p:nvSpPr>
        <p:spPr>
          <a:xfrm>
            <a:off x="5151872" y="3207931"/>
            <a:ext cx="2909100" cy="930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14" name="Google Shape;2114;g1f5d965ad35_0_2112"/>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5" name="Google Shape;2115;g1f5d965ad35_0_2112"/>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2116"/>
        <p:cNvGrpSpPr/>
        <p:nvPr/>
      </p:nvGrpSpPr>
      <p:grpSpPr>
        <a:xfrm>
          <a:off x="0" y="0"/>
          <a:ext cx="0" cy="0"/>
          <a:chOff x="0" y="0"/>
          <a:chExt cx="0" cy="0"/>
        </a:xfrm>
      </p:grpSpPr>
      <p:pic>
        <p:nvPicPr>
          <p:cNvPr id="2117" name="Google Shape;2117;g1f5d965ad35_0_213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118" name="Google Shape;2118;g1f5d965ad35_0_2131"/>
          <p:cNvSpPr/>
          <p:nvPr/>
        </p:nvSpPr>
        <p:spPr>
          <a:xfrm>
            <a:off x="496108" y="1739452"/>
            <a:ext cx="840900" cy="1856700"/>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19" name="Google Shape;2119;g1f5d965ad35_0_2131"/>
          <p:cNvSpPr/>
          <p:nvPr/>
        </p:nvSpPr>
        <p:spPr>
          <a:xfrm>
            <a:off x="919659" y="1739452"/>
            <a:ext cx="19440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120" name="Google Shape;2120;g1f5d965ad35_0_2131"/>
          <p:cNvSpPr txBox="1"/>
          <p:nvPr/>
        </p:nvSpPr>
        <p:spPr>
          <a:xfrm>
            <a:off x="488252"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121" name="Google Shape;2121;g1f5d965ad35_0_2131"/>
          <p:cNvSpPr txBox="1">
            <a:spLocks noGrp="1"/>
          </p:cNvSpPr>
          <p:nvPr>
            <p:ph type="body" idx="1"/>
          </p:nvPr>
        </p:nvSpPr>
        <p:spPr>
          <a:xfrm>
            <a:off x="1086864" y="2013830"/>
            <a:ext cx="16221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22" name="Google Shape;2122;g1f5d965ad35_0_2131"/>
          <p:cNvSpPr/>
          <p:nvPr/>
        </p:nvSpPr>
        <p:spPr>
          <a:xfrm>
            <a:off x="3465552" y="1739452"/>
            <a:ext cx="840900" cy="1856700"/>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23" name="Google Shape;2123;g1f5d965ad35_0_2131"/>
          <p:cNvSpPr/>
          <p:nvPr/>
        </p:nvSpPr>
        <p:spPr>
          <a:xfrm>
            <a:off x="3889103" y="1739452"/>
            <a:ext cx="19440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124" name="Google Shape;2124;g1f5d965ad35_0_2131"/>
          <p:cNvSpPr txBox="1"/>
          <p:nvPr/>
        </p:nvSpPr>
        <p:spPr>
          <a:xfrm>
            <a:off x="3457696"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125" name="Google Shape;2125;g1f5d965ad35_0_2131"/>
          <p:cNvSpPr txBox="1">
            <a:spLocks noGrp="1"/>
          </p:cNvSpPr>
          <p:nvPr>
            <p:ph type="body" idx="2"/>
          </p:nvPr>
        </p:nvSpPr>
        <p:spPr>
          <a:xfrm>
            <a:off x="4056308" y="2013830"/>
            <a:ext cx="16221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26" name="Google Shape;2126;g1f5d965ad35_0_2131"/>
          <p:cNvSpPr/>
          <p:nvPr/>
        </p:nvSpPr>
        <p:spPr>
          <a:xfrm>
            <a:off x="6434995" y="1739452"/>
            <a:ext cx="840900" cy="1856700"/>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27" name="Google Shape;2127;g1f5d965ad35_0_2131"/>
          <p:cNvSpPr/>
          <p:nvPr/>
        </p:nvSpPr>
        <p:spPr>
          <a:xfrm>
            <a:off x="6858546" y="1739452"/>
            <a:ext cx="19440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128" name="Google Shape;2128;g1f5d965ad35_0_2131"/>
          <p:cNvSpPr txBox="1"/>
          <p:nvPr/>
        </p:nvSpPr>
        <p:spPr>
          <a:xfrm>
            <a:off x="6427139"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2129" name="Google Shape;2129;g1f5d965ad35_0_2131"/>
          <p:cNvSpPr txBox="1">
            <a:spLocks noGrp="1"/>
          </p:cNvSpPr>
          <p:nvPr>
            <p:ph type="body" idx="3"/>
          </p:nvPr>
        </p:nvSpPr>
        <p:spPr>
          <a:xfrm>
            <a:off x="7025751" y="2013830"/>
            <a:ext cx="16221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30" name="Google Shape;2130;g1f5d965ad35_0_213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31" name="Google Shape;2131;g1f5d965ad35_0_213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2132"/>
        <p:cNvGrpSpPr/>
        <p:nvPr/>
      </p:nvGrpSpPr>
      <p:grpSpPr>
        <a:xfrm>
          <a:off x="0" y="0"/>
          <a:ext cx="0" cy="0"/>
          <a:chOff x="0" y="0"/>
          <a:chExt cx="0" cy="0"/>
        </a:xfrm>
      </p:grpSpPr>
      <p:pic>
        <p:nvPicPr>
          <p:cNvPr id="2133" name="Google Shape;2133;g1f5d965ad35_0_2147" descr="Shape&#10;&#10;Description automatically generated with low confidence"/>
          <p:cNvPicPr preferRelativeResize="0"/>
          <p:nvPr/>
        </p:nvPicPr>
        <p:blipFill rotWithShape="1">
          <a:blip r:embed="rId2">
            <a:alphaModFix/>
          </a:blip>
          <a:srcRect/>
          <a:stretch/>
        </p:blipFill>
        <p:spPr>
          <a:xfrm>
            <a:off x="0" y="0"/>
            <a:ext cx="9143999" cy="5143499"/>
          </a:xfrm>
          <a:prstGeom prst="rect">
            <a:avLst/>
          </a:prstGeom>
          <a:noFill/>
          <a:ln>
            <a:noFill/>
          </a:ln>
        </p:spPr>
      </p:pic>
      <p:grpSp>
        <p:nvGrpSpPr>
          <p:cNvPr id="2134" name="Google Shape;2134;g1f5d965ad35_0_2147"/>
          <p:cNvGrpSpPr/>
          <p:nvPr/>
        </p:nvGrpSpPr>
        <p:grpSpPr>
          <a:xfrm>
            <a:off x="0" y="2399230"/>
            <a:ext cx="9144000" cy="2349714"/>
            <a:chOff x="0" y="2182920"/>
            <a:chExt cx="9144000" cy="2349714"/>
          </a:xfrm>
        </p:grpSpPr>
        <p:sp>
          <p:nvSpPr>
            <p:cNvPr id="2135" name="Google Shape;2135;g1f5d965ad35_0_2147"/>
            <p:cNvSpPr/>
            <p:nvPr/>
          </p:nvSpPr>
          <p:spPr>
            <a:xfrm>
              <a:off x="0" y="2689734"/>
              <a:ext cx="9144000" cy="1842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36" name="Google Shape;2136;g1f5d965ad35_0_2147"/>
            <p:cNvGrpSpPr/>
            <p:nvPr/>
          </p:nvGrpSpPr>
          <p:grpSpPr>
            <a:xfrm>
              <a:off x="1229347" y="2182920"/>
              <a:ext cx="6685341" cy="1002300"/>
              <a:chOff x="976268" y="2064936"/>
              <a:chExt cx="6685341" cy="1002300"/>
            </a:xfrm>
          </p:grpSpPr>
          <p:sp>
            <p:nvSpPr>
              <p:cNvPr id="2137" name="Google Shape;2137;g1f5d965ad35_0_2147"/>
              <p:cNvSpPr/>
              <p:nvPr/>
            </p:nvSpPr>
            <p:spPr>
              <a:xfrm>
                <a:off x="976268"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38" name="Google Shape;2138;g1f5d965ad35_0_2147"/>
              <p:cNvSpPr/>
              <p:nvPr/>
            </p:nvSpPr>
            <p:spPr>
              <a:xfrm>
                <a:off x="381778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39" name="Google Shape;2139;g1f5d965ad35_0_2147"/>
              <p:cNvSpPr/>
              <p:nvPr/>
            </p:nvSpPr>
            <p:spPr>
              <a:xfrm>
                <a:off x="665930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40" name="Google Shape;2140;g1f5d965ad35_0_2147"/>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1" name="Google Shape;2141;g1f5d965ad35_0_2147"/>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2" name="Google Shape;2142;g1f5d965ad35_0_2147"/>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3" name="Google Shape;2143;g1f5d965ad35_0_2147"/>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4" name="Google Shape;2144;g1f5d965ad35_0_2147"/>
          <p:cNvSpPr>
            <a:spLocks noGrp="1"/>
          </p:cNvSpPr>
          <p:nvPr>
            <p:ph type="pic" idx="5"/>
          </p:nvPr>
        </p:nvSpPr>
        <p:spPr>
          <a:xfrm>
            <a:off x="1460973" y="2631002"/>
            <a:ext cx="539100" cy="538800"/>
          </a:xfrm>
          <a:prstGeom prst="rect">
            <a:avLst/>
          </a:prstGeom>
          <a:noFill/>
          <a:ln>
            <a:noFill/>
          </a:ln>
        </p:spPr>
      </p:sp>
      <p:sp>
        <p:nvSpPr>
          <p:cNvPr id="2145" name="Google Shape;2145;g1f5d965ad35_0_2147"/>
          <p:cNvSpPr>
            <a:spLocks noGrp="1"/>
          </p:cNvSpPr>
          <p:nvPr>
            <p:ph type="pic" idx="6"/>
          </p:nvPr>
        </p:nvSpPr>
        <p:spPr>
          <a:xfrm>
            <a:off x="4302493" y="2631002"/>
            <a:ext cx="539100" cy="538800"/>
          </a:xfrm>
          <a:prstGeom prst="rect">
            <a:avLst/>
          </a:prstGeom>
          <a:noFill/>
          <a:ln>
            <a:noFill/>
          </a:ln>
        </p:spPr>
      </p:sp>
      <p:sp>
        <p:nvSpPr>
          <p:cNvPr id="2146" name="Google Shape;2146;g1f5d965ad35_0_2147"/>
          <p:cNvSpPr>
            <a:spLocks noGrp="1"/>
          </p:cNvSpPr>
          <p:nvPr>
            <p:ph type="pic" idx="7"/>
          </p:nvPr>
        </p:nvSpPr>
        <p:spPr>
          <a:xfrm>
            <a:off x="7144013" y="2631002"/>
            <a:ext cx="539100" cy="538800"/>
          </a:xfrm>
          <a:prstGeom prst="rect">
            <a:avLst/>
          </a:prstGeom>
          <a:noFill/>
          <a:ln>
            <a:noFill/>
          </a:ln>
        </p:spPr>
      </p:sp>
      <p:sp>
        <p:nvSpPr>
          <p:cNvPr id="2147" name="Google Shape;2147;g1f5d965ad35_0_214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48" name="Google Shape;2148;g1f5d965ad35_0_214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2149"/>
        <p:cNvGrpSpPr/>
        <p:nvPr/>
      </p:nvGrpSpPr>
      <p:grpSpPr>
        <a:xfrm>
          <a:off x="0" y="0"/>
          <a:ext cx="0" cy="0"/>
          <a:chOff x="0" y="0"/>
          <a:chExt cx="0" cy="0"/>
        </a:xfrm>
      </p:grpSpPr>
      <p:pic>
        <p:nvPicPr>
          <p:cNvPr id="2150" name="Google Shape;2150;g1f5d965ad35_0_2164" descr="Shape&#10;&#10;Description automatically generated with low confidence"/>
          <p:cNvPicPr preferRelativeResize="0"/>
          <p:nvPr/>
        </p:nvPicPr>
        <p:blipFill rotWithShape="1">
          <a:blip r:embed="rId2">
            <a:alphaModFix/>
          </a:blip>
          <a:srcRect/>
          <a:stretch/>
        </p:blipFill>
        <p:spPr>
          <a:xfrm>
            <a:off x="0" y="0"/>
            <a:ext cx="9143999" cy="5143499"/>
          </a:xfrm>
          <a:prstGeom prst="rect">
            <a:avLst/>
          </a:prstGeom>
          <a:noFill/>
          <a:ln>
            <a:noFill/>
          </a:ln>
        </p:spPr>
      </p:pic>
      <p:grpSp>
        <p:nvGrpSpPr>
          <p:cNvPr id="2151" name="Google Shape;2151;g1f5d965ad35_0_2164"/>
          <p:cNvGrpSpPr/>
          <p:nvPr/>
        </p:nvGrpSpPr>
        <p:grpSpPr>
          <a:xfrm>
            <a:off x="0" y="2399230"/>
            <a:ext cx="9144000" cy="2349714"/>
            <a:chOff x="0" y="2182920"/>
            <a:chExt cx="9144000" cy="2349714"/>
          </a:xfrm>
        </p:grpSpPr>
        <p:sp>
          <p:nvSpPr>
            <p:cNvPr id="2152" name="Google Shape;2152;g1f5d965ad35_0_2164"/>
            <p:cNvSpPr/>
            <p:nvPr/>
          </p:nvSpPr>
          <p:spPr>
            <a:xfrm>
              <a:off x="0" y="2689734"/>
              <a:ext cx="9144000" cy="1842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53" name="Google Shape;2153;g1f5d965ad35_0_2164"/>
            <p:cNvGrpSpPr/>
            <p:nvPr/>
          </p:nvGrpSpPr>
          <p:grpSpPr>
            <a:xfrm>
              <a:off x="1229347" y="2182920"/>
              <a:ext cx="6685341" cy="1002300"/>
              <a:chOff x="976268" y="2064936"/>
              <a:chExt cx="6685341" cy="1002300"/>
            </a:xfrm>
          </p:grpSpPr>
          <p:sp>
            <p:nvSpPr>
              <p:cNvPr id="2154" name="Google Shape;2154;g1f5d965ad35_0_2164"/>
              <p:cNvSpPr/>
              <p:nvPr/>
            </p:nvSpPr>
            <p:spPr>
              <a:xfrm>
                <a:off x="976268"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55" name="Google Shape;2155;g1f5d965ad35_0_2164"/>
              <p:cNvSpPr/>
              <p:nvPr/>
            </p:nvSpPr>
            <p:spPr>
              <a:xfrm>
                <a:off x="381778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56" name="Google Shape;2156;g1f5d965ad35_0_2164"/>
              <p:cNvSpPr/>
              <p:nvPr/>
            </p:nvSpPr>
            <p:spPr>
              <a:xfrm>
                <a:off x="665930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57" name="Google Shape;2157;g1f5d965ad35_0_2164"/>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58" name="Google Shape;2158;g1f5d965ad35_0_2164"/>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59" name="Google Shape;2159;g1f5d965ad35_0_2164"/>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60" name="Google Shape;2160;g1f5d965ad35_0_2164"/>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61" name="Google Shape;2161;g1f5d965ad35_0_2164"/>
          <p:cNvSpPr>
            <a:spLocks noGrp="1"/>
          </p:cNvSpPr>
          <p:nvPr>
            <p:ph type="pic" idx="5"/>
          </p:nvPr>
        </p:nvSpPr>
        <p:spPr>
          <a:xfrm>
            <a:off x="1460973" y="2631002"/>
            <a:ext cx="539100" cy="538800"/>
          </a:xfrm>
          <a:prstGeom prst="rect">
            <a:avLst/>
          </a:prstGeom>
          <a:noFill/>
          <a:ln>
            <a:noFill/>
          </a:ln>
        </p:spPr>
      </p:sp>
      <p:sp>
        <p:nvSpPr>
          <p:cNvPr id="2162" name="Google Shape;2162;g1f5d965ad35_0_2164"/>
          <p:cNvSpPr>
            <a:spLocks noGrp="1"/>
          </p:cNvSpPr>
          <p:nvPr>
            <p:ph type="pic" idx="6"/>
          </p:nvPr>
        </p:nvSpPr>
        <p:spPr>
          <a:xfrm>
            <a:off x="4302493" y="2631002"/>
            <a:ext cx="539100" cy="538800"/>
          </a:xfrm>
          <a:prstGeom prst="rect">
            <a:avLst/>
          </a:prstGeom>
          <a:noFill/>
          <a:ln>
            <a:noFill/>
          </a:ln>
        </p:spPr>
      </p:sp>
      <p:sp>
        <p:nvSpPr>
          <p:cNvPr id="2163" name="Google Shape;2163;g1f5d965ad35_0_2164"/>
          <p:cNvSpPr>
            <a:spLocks noGrp="1"/>
          </p:cNvSpPr>
          <p:nvPr>
            <p:ph type="pic" idx="7"/>
          </p:nvPr>
        </p:nvSpPr>
        <p:spPr>
          <a:xfrm>
            <a:off x="7144013" y="2631002"/>
            <a:ext cx="539100" cy="538800"/>
          </a:xfrm>
          <a:prstGeom prst="rect">
            <a:avLst/>
          </a:prstGeom>
          <a:noFill/>
          <a:ln>
            <a:noFill/>
          </a:ln>
        </p:spPr>
      </p:sp>
      <p:sp>
        <p:nvSpPr>
          <p:cNvPr id="2164" name="Google Shape;2164;g1f5d965ad35_0_2164"/>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65" name="Google Shape;2165;g1f5d965ad35_0_2164"/>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2166"/>
        <p:cNvGrpSpPr/>
        <p:nvPr/>
      </p:nvGrpSpPr>
      <p:grpSpPr>
        <a:xfrm>
          <a:off x="0" y="0"/>
          <a:ext cx="0" cy="0"/>
          <a:chOff x="0" y="0"/>
          <a:chExt cx="0" cy="0"/>
        </a:xfrm>
      </p:grpSpPr>
      <p:pic>
        <p:nvPicPr>
          <p:cNvPr id="2167" name="Google Shape;2167;g1f5d965ad35_0_2181" descr="Shape&#10;&#10;Description automatically generated with low confidence"/>
          <p:cNvPicPr preferRelativeResize="0"/>
          <p:nvPr/>
        </p:nvPicPr>
        <p:blipFill rotWithShape="1">
          <a:blip r:embed="rId2">
            <a:alphaModFix/>
          </a:blip>
          <a:srcRect/>
          <a:stretch/>
        </p:blipFill>
        <p:spPr>
          <a:xfrm>
            <a:off x="0" y="0"/>
            <a:ext cx="9143999" cy="5143499"/>
          </a:xfrm>
          <a:prstGeom prst="rect">
            <a:avLst/>
          </a:prstGeom>
          <a:noFill/>
          <a:ln>
            <a:noFill/>
          </a:ln>
        </p:spPr>
      </p:pic>
      <p:grpSp>
        <p:nvGrpSpPr>
          <p:cNvPr id="2168" name="Google Shape;2168;g1f5d965ad35_0_2181"/>
          <p:cNvGrpSpPr/>
          <p:nvPr/>
        </p:nvGrpSpPr>
        <p:grpSpPr>
          <a:xfrm>
            <a:off x="0" y="2399230"/>
            <a:ext cx="9144000" cy="2349714"/>
            <a:chOff x="0" y="2182920"/>
            <a:chExt cx="9144000" cy="2349714"/>
          </a:xfrm>
        </p:grpSpPr>
        <p:sp>
          <p:nvSpPr>
            <p:cNvPr id="2169" name="Google Shape;2169;g1f5d965ad35_0_2181"/>
            <p:cNvSpPr/>
            <p:nvPr/>
          </p:nvSpPr>
          <p:spPr>
            <a:xfrm>
              <a:off x="0" y="2689734"/>
              <a:ext cx="9144000" cy="18429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70" name="Google Shape;2170;g1f5d965ad35_0_2181"/>
            <p:cNvGrpSpPr/>
            <p:nvPr/>
          </p:nvGrpSpPr>
          <p:grpSpPr>
            <a:xfrm>
              <a:off x="1229347" y="2182920"/>
              <a:ext cx="6685341" cy="1002300"/>
              <a:chOff x="976268" y="2064936"/>
              <a:chExt cx="6685341" cy="1002300"/>
            </a:xfrm>
          </p:grpSpPr>
          <p:sp>
            <p:nvSpPr>
              <p:cNvPr id="2171" name="Google Shape;2171;g1f5d965ad35_0_2181"/>
              <p:cNvSpPr/>
              <p:nvPr/>
            </p:nvSpPr>
            <p:spPr>
              <a:xfrm>
                <a:off x="976268"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72" name="Google Shape;2172;g1f5d965ad35_0_2181"/>
              <p:cNvSpPr/>
              <p:nvPr/>
            </p:nvSpPr>
            <p:spPr>
              <a:xfrm>
                <a:off x="381778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73" name="Google Shape;2173;g1f5d965ad35_0_2181"/>
              <p:cNvSpPr/>
              <p:nvPr/>
            </p:nvSpPr>
            <p:spPr>
              <a:xfrm>
                <a:off x="665930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74" name="Google Shape;2174;g1f5d965ad35_0_2181"/>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5" name="Google Shape;2175;g1f5d965ad35_0_2181"/>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6" name="Google Shape;2176;g1f5d965ad35_0_2181"/>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7" name="Google Shape;2177;g1f5d965ad35_0_2181"/>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8" name="Google Shape;2178;g1f5d965ad35_0_2181"/>
          <p:cNvSpPr>
            <a:spLocks noGrp="1"/>
          </p:cNvSpPr>
          <p:nvPr>
            <p:ph type="pic" idx="5"/>
          </p:nvPr>
        </p:nvSpPr>
        <p:spPr>
          <a:xfrm>
            <a:off x="1460973" y="2631002"/>
            <a:ext cx="539100" cy="538800"/>
          </a:xfrm>
          <a:prstGeom prst="rect">
            <a:avLst/>
          </a:prstGeom>
          <a:noFill/>
          <a:ln>
            <a:noFill/>
          </a:ln>
        </p:spPr>
      </p:sp>
      <p:sp>
        <p:nvSpPr>
          <p:cNvPr id="2179" name="Google Shape;2179;g1f5d965ad35_0_2181"/>
          <p:cNvSpPr>
            <a:spLocks noGrp="1"/>
          </p:cNvSpPr>
          <p:nvPr>
            <p:ph type="pic" idx="6"/>
          </p:nvPr>
        </p:nvSpPr>
        <p:spPr>
          <a:xfrm>
            <a:off x="4302493" y="2631002"/>
            <a:ext cx="539100" cy="538800"/>
          </a:xfrm>
          <a:prstGeom prst="rect">
            <a:avLst/>
          </a:prstGeom>
          <a:noFill/>
          <a:ln>
            <a:noFill/>
          </a:ln>
        </p:spPr>
      </p:sp>
      <p:sp>
        <p:nvSpPr>
          <p:cNvPr id="2180" name="Google Shape;2180;g1f5d965ad35_0_2181"/>
          <p:cNvSpPr>
            <a:spLocks noGrp="1"/>
          </p:cNvSpPr>
          <p:nvPr>
            <p:ph type="pic" idx="7"/>
          </p:nvPr>
        </p:nvSpPr>
        <p:spPr>
          <a:xfrm>
            <a:off x="7144013" y="2631002"/>
            <a:ext cx="539100" cy="538800"/>
          </a:xfrm>
          <a:prstGeom prst="rect">
            <a:avLst/>
          </a:prstGeom>
          <a:noFill/>
          <a:ln>
            <a:noFill/>
          </a:ln>
        </p:spPr>
      </p:sp>
      <p:sp>
        <p:nvSpPr>
          <p:cNvPr id="2181" name="Google Shape;2181;g1f5d965ad35_0_218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2" name="Google Shape;2182;g1f5d965ad35_0_218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2183"/>
        <p:cNvGrpSpPr/>
        <p:nvPr/>
      </p:nvGrpSpPr>
      <p:grpSpPr>
        <a:xfrm>
          <a:off x="0" y="0"/>
          <a:ext cx="0" cy="0"/>
          <a:chOff x="0" y="0"/>
          <a:chExt cx="0" cy="0"/>
        </a:xfrm>
      </p:grpSpPr>
      <p:pic>
        <p:nvPicPr>
          <p:cNvPr id="2184" name="Google Shape;2184;g1f5d965ad35_0_2198" descr="Shape&#10;&#10;Description automatically generated with low confidence"/>
          <p:cNvPicPr preferRelativeResize="0"/>
          <p:nvPr/>
        </p:nvPicPr>
        <p:blipFill rotWithShape="1">
          <a:blip r:embed="rId2">
            <a:alphaModFix/>
          </a:blip>
          <a:srcRect/>
          <a:stretch/>
        </p:blipFill>
        <p:spPr>
          <a:xfrm>
            <a:off x="0" y="0"/>
            <a:ext cx="9143999" cy="5143499"/>
          </a:xfrm>
          <a:prstGeom prst="rect">
            <a:avLst/>
          </a:prstGeom>
          <a:noFill/>
          <a:ln>
            <a:noFill/>
          </a:ln>
        </p:spPr>
      </p:pic>
      <p:grpSp>
        <p:nvGrpSpPr>
          <p:cNvPr id="2185" name="Google Shape;2185;g1f5d965ad35_0_2198"/>
          <p:cNvGrpSpPr/>
          <p:nvPr/>
        </p:nvGrpSpPr>
        <p:grpSpPr>
          <a:xfrm>
            <a:off x="0" y="2399230"/>
            <a:ext cx="9144000" cy="2349714"/>
            <a:chOff x="0" y="2182920"/>
            <a:chExt cx="9144000" cy="2349714"/>
          </a:xfrm>
        </p:grpSpPr>
        <p:sp>
          <p:nvSpPr>
            <p:cNvPr id="2186" name="Google Shape;2186;g1f5d965ad35_0_2198"/>
            <p:cNvSpPr/>
            <p:nvPr/>
          </p:nvSpPr>
          <p:spPr>
            <a:xfrm>
              <a:off x="0" y="2689734"/>
              <a:ext cx="9144000" cy="1842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87" name="Google Shape;2187;g1f5d965ad35_0_2198"/>
            <p:cNvGrpSpPr/>
            <p:nvPr/>
          </p:nvGrpSpPr>
          <p:grpSpPr>
            <a:xfrm>
              <a:off x="1229347" y="2182920"/>
              <a:ext cx="6685341" cy="1002300"/>
              <a:chOff x="976268" y="2064936"/>
              <a:chExt cx="6685341" cy="1002300"/>
            </a:xfrm>
          </p:grpSpPr>
          <p:sp>
            <p:nvSpPr>
              <p:cNvPr id="2188" name="Google Shape;2188;g1f5d965ad35_0_2198"/>
              <p:cNvSpPr/>
              <p:nvPr/>
            </p:nvSpPr>
            <p:spPr>
              <a:xfrm>
                <a:off x="976268"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89" name="Google Shape;2189;g1f5d965ad35_0_2198"/>
              <p:cNvSpPr/>
              <p:nvPr/>
            </p:nvSpPr>
            <p:spPr>
              <a:xfrm>
                <a:off x="381778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90" name="Google Shape;2190;g1f5d965ad35_0_2198"/>
              <p:cNvSpPr/>
              <p:nvPr/>
            </p:nvSpPr>
            <p:spPr>
              <a:xfrm>
                <a:off x="665930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91" name="Google Shape;2191;g1f5d965ad35_0_2198"/>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2" name="Google Shape;2192;g1f5d965ad35_0_2198"/>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3" name="Google Shape;2193;g1f5d965ad35_0_2198"/>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4" name="Google Shape;2194;g1f5d965ad35_0_2198"/>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5" name="Google Shape;2195;g1f5d965ad35_0_2198"/>
          <p:cNvSpPr>
            <a:spLocks noGrp="1"/>
          </p:cNvSpPr>
          <p:nvPr>
            <p:ph type="pic" idx="5"/>
          </p:nvPr>
        </p:nvSpPr>
        <p:spPr>
          <a:xfrm>
            <a:off x="1460973" y="2631002"/>
            <a:ext cx="539100" cy="538800"/>
          </a:xfrm>
          <a:prstGeom prst="rect">
            <a:avLst/>
          </a:prstGeom>
          <a:noFill/>
          <a:ln>
            <a:noFill/>
          </a:ln>
        </p:spPr>
      </p:sp>
      <p:sp>
        <p:nvSpPr>
          <p:cNvPr id="2196" name="Google Shape;2196;g1f5d965ad35_0_2198"/>
          <p:cNvSpPr>
            <a:spLocks noGrp="1"/>
          </p:cNvSpPr>
          <p:nvPr>
            <p:ph type="pic" idx="6"/>
          </p:nvPr>
        </p:nvSpPr>
        <p:spPr>
          <a:xfrm>
            <a:off x="4302493" y="2631002"/>
            <a:ext cx="539100" cy="538800"/>
          </a:xfrm>
          <a:prstGeom prst="rect">
            <a:avLst/>
          </a:prstGeom>
          <a:noFill/>
          <a:ln>
            <a:noFill/>
          </a:ln>
        </p:spPr>
      </p:sp>
      <p:sp>
        <p:nvSpPr>
          <p:cNvPr id="2197" name="Google Shape;2197;g1f5d965ad35_0_2198"/>
          <p:cNvSpPr>
            <a:spLocks noGrp="1"/>
          </p:cNvSpPr>
          <p:nvPr>
            <p:ph type="pic" idx="7"/>
          </p:nvPr>
        </p:nvSpPr>
        <p:spPr>
          <a:xfrm>
            <a:off x="7144013" y="2631002"/>
            <a:ext cx="539100" cy="538800"/>
          </a:xfrm>
          <a:prstGeom prst="rect">
            <a:avLst/>
          </a:prstGeom>
          <a:noFill/>
          <a:ln>
            <a:noFill/>
          </a:ln>
        </p:spPr>
      </p:sp>
      <p:sp>
        <p:nvSpPr>
          <p:cNvPr id="2198" name="Google Shape;2198;g1f5d965ad35_0_219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99" name="Google Shape;2199;g1f5d965ad35_0_219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2200"/>
        <p:cNvGrpSpPr/>
        <p:nvPr/>
      </p:nvGrpSpPr>
      <p:grpSpPr>
        <a:xfrm>
          <a:off x="0" y="0"/>
          <a:ext cx="0" cy="0"/>
          <a:chOff x="0" y="0"/>
          <a:chExt cx="0" cy="0"/>
        </a:xfrm>
      </p:grpSpPr>
      <p:pic>
        <p:nvPicPr>
          <p:cNvPr id="2201" name="Google Shape;2201;g1f5d965ad35_0_221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202" name="Google Shape;2202;g1f5d965ad35_0_2215"/>
          <p:cNvSpPr/>
          <p:nvPr/>
        </p:nvSpPr>
        <p:spPr>
          <a:xfrm>
            <a:off x="0" y="2091264"/>
            <a:ext cx="9144000" cy="2197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203" name="Google Shape;2203;g1f5d965ad35_0_221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2204" name="Google Shape;2204;g1f5d965ad35_0_2215"/>
          <p:cNvSpPr/>
          <p:nvPr/>
        </p:nvSpPr>
        <p:spPr>
          <a:xfrm>
            <a:off x="1165467" y="1672293"/>
            <a:ext cx="799800" cy="799800"/>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05" name="Google Shape;2205;g1f5d965ad35_0_2215"/>
          <p:cNvSpPr txBox="1">
            <a:spLocks noGrp="1"/>
          </p:cNvSpPr>
          <p:nvPr>
            <p:ph type="body" idx="1"/>
          </p:nvPr>
        </p:nvSpPr>
        <p:spPr>
          <a:xfrm>
            <a:off x="374566"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06" name="Google Shape;2206;g1f5d965ad35_0_2215"/>
          <p:cNvSpPr/>
          <p:nvPr/>
        </p:nvSpPr>
        <p:spPr>
          <a:xfrm>
            <a:off x="4172079" y="1672293"/>
            <a:ext cx="799800" cy="799800"/>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07" name="Google Shape;2207;g1f5d965ad35_0_2215"/>
          <p:cNvSpPr txBox="1">
            <a:spLocks noGrp="1"/>
          </p:cNvSpPr>
          <p:nvPr>
            <p:ph type="body" idx="2"/>
          </p:nvPr>
        </p:nvSpPr>
        <p:spPr>
          <a:xfrm>
            <a:off x="3381178"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08" name="Google Shape;2208;g1f5d965ad35_0_2215"/>
          <p:cNvSpPr/>
          <p:nvPr/>
        </p:nvSpPr>
        <p:spPr>
          <a:xfrm>
            <a:off x="7178690" y="1672293"/>
            <a:ext cx="799800" cy="799800"/>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09" name="Google Shape;2209;g1f5d965ad35_0_2215"/>
          <p:cNvSpPr txBox="1">
            <a:spLocks noGrp="1"/>
          </p:cNvSpPr>
          <p:nvPr>
            <p:ph type="body" idx="3"/>
          </p:nvPr>
        </p:nvSpPr>
        <p:spPr>
          <a:xfrm>
            <a:off x="6387789"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10" name="Google Shape;2210;g1f5d965ad35_0_2215"/>
          <p:cNvSpPr>
            <a:spLocks noGrp="1"/>
          </p:cNvSpPr>
          <p:nvPr>
            <p:ph type="pic" idx="4"/>
          </p:nvPr>
        </p:nvSpPr>
        <p:spPr>
          <a:xfrm>
            <a:off x="1324089" y="1830915"/>
            <a:ext cx="482700" cy="482700"/>
          </a:xfrm>
          <a:prstGeom prst="rect">
            <a:avLst/>
          </a:prstGeom>
          <a:noFill/>
          <a:ln>
            <a:noFill/>
          </a:ln>
        </p:spPr>
      </p:sp>
      <p:sp>
        <p:nvSpPr>
          <p:cNvPr id="2211" name="Google Shape;2211;g1f5d965ad35_0_2215"/>
          <p:cNvSpPr>
            <a:spLocks noGrp="1"/>
          </p:cNvSpPr>
          <p:nvPr>
            <p:ph type="pic" idx="5"/>
          </p:nvPr>
        </p:nvSpPr>
        <p:spPr>
          <a:xfrm>
            <a:off x="4330701" y="1830915"/>
            <a:ext cx="482700" cy="482700"/>
          </a:xfrm>
          <a:prstGeom prst="rect">
            <a:avLst/>
          </a:prstGeom>
          <a:noFill/>
          <a:ln>
            <a:noFill/>
          </a:ln>
        </p:spPr>
      </p:sp>
      <p:sp>
        <p:nvSpPr>
          <p:cNvPr id="2212" name="Google Shape;2212;g1f5d965ad35_0_2215"/>
          <p:cNvSpPr>
            <a:spLocks noGrp="1"/>
          </p:cNvSpPr>
          <p:nvPr>
            <p:ph type="pic" idx="6"/>
          </p:nvPr>
        </p:nvSpPr>
        <p:spPr>
          <a:xfrm>
            <a:off x="7337312" y="1830915"/>
            <a:ext cx="482700" cy="482700"/>
          </a:xfrm>
          <a:prstGeom prst="rect">
            <a:avLst/>
          </a:prstGeom>
          <a:noFill/>
          <a:ln>
            <a:noFill/>
          </a:ln>
        </p:spPr>
      </p:sp>
      <p:sp>
        <p:nvSpPr>
          <p:cNvPr id="2213" name="Google Shape;2213;g1f5d965ad35_0_2215"/>
          <p:cNvSpPr txBox="1">
            <a:spLocks noGrp="1"/>
          </p:cNvSpPr>
          <p:nvPr>
            <p:ph type="body" idx="7"/>
          </p:nvPr>
        </p:nvSpPr>
        <p:spPr>
          <a:xfrm>
            <a:off x="374566"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14" name="Google Shape;2214;g1f5d965ad35_0_2215"/>
          <p:cNvSpPr txBox="1">
            <a:spLocks noGrp="1"/>
          </p:cNvSpPr>
          <p:nvPr>
            <p:ph type="body" idx="8"/>
          </p:nvPr>
        </p:nvSpPr>
        <p:spPr>
          <a:xfrm>
            <a:off x="3381178"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15" name="Google Shape;2215;g1f5d965ad35_0_2215"/>
          <p:cNvSpPr txBox="1">
            <a:spLocks noGrp="1"/>
          </p:cNvSpPr>
          <p:nvPr>
            <p:ph type="body" idx="9"/>
          </p:nvPr>
        </p:nvSpPr>
        <p:spPr>
          <a:xfrm>
            <a:off x="6387789"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16" name="Google Shape;2216;g1f5d965ad35_0_221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17" name="Google Shape;2217;g1f5d965ad35_0_221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12"/>
        <p:cNvGrpSpPr/>
        <p:nvPr/>
      </p:nvGrpSpPr>
      <p:grpSpPr>
        <a:xfrm>
          <a:off x="0" y="0"/>
          <a:ext cx="0" cy="0"/>
          <a:chOff x="0" y="0"/>
          <a:chExt cx="0" cy="0"/>
        </a:xfrm>
      </p:grpSpPr>
      <p:pic>
        <p:nvPicPr>
          <p:cNvPr id="113" name="Google Shape;113;p228"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14" name="Google Shape;114;p22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5" name="Google Shape;115;p22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6" name="Google Shape;116;p228"/>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17" name="Google Shape;117;p228"/>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18" name="Google Shape;118;p228" descr="Application&#10;&#10;Description automatically generated with low confidence"/>
          <p:cNvPicPr preferRelativeResize="0"/>
          <p:nvPr/>
        </p:nvPicPr>
        <p:blipFill rotWithShape="1">
          <a:blip r:embed="rId3">
            <a:alphaModFix/>
          </a:blip>
          <a:srcRect/>
          <a:stretch/>
        </p:blipFill>
        <p:spPr>
          <a:xfrm>
            <a:off x="2325914" y="1371153"/>
            <a:ext cx="4492172" cy="3617988"/>
          </a:xfrm>
          <a:prstGeom prst="rect">
            <a:avLst/>
          </a:prstGeom>
          <a:noFill/>
          <a:ln>
            <a:noFill/>
          </a:ln>
        </p:spPr>
      </p:pic>
      <p:sp>
        <p:nvSpPr>
          <p:cNvPr id="119" name="Google Shape;119;p228"/>
          <p:cNvSpPr txBox="1">
            <a:spLocks noGrp="1"/>
          </p:cNvSpPr>
          <p:nvPr>
            <p:ph type="body" idx="2"/>
          </p:nvPr>
        </p:nvSpPr>
        <p:spPr>
          <a:xfrm>
            <a:off x="2552068"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2218"/>
        <p:cNvGrpSpPr/>
        <p:nvPr/>
      </p:nvGrpSpPr>
      <p:grpSpPr>
        <a:xfrm>
          <a:off x="0" y="0"/>
          <a:ext cx="0" cy="0"/>
          <a:chOff x="0" y="0"/>
          <a:chExt cx="0" cy="0"/>
        </a:xfrm>
      </p:grpSpPr>
      <p:pic>
        <p:nvPicPr>
          <p:cNvPr id="2219" name="Google Shape;2219;g1f5d965ad35_0_223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220" name="Google Shape;2220;g1f5d965ad35_0_2233"/>
          <p:cNvSpPr/>
          <p:nvPr/>
        </p:nvSpPr>
        <p:spPr>
          <a:xfrm>
            <a:off x="0" y="2091264"/>
            <a:ext cx="9144000" cy="2197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221" name="Google Shape;2221;g1f5d965ad35_0_2233"/>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2222" name="Google Shape;2222;g1f5d965ad35_0_2233"/>
          <p:cNvSpPr/>
          <p:nvPr/>
        </p:nvSpPr>
        <p:spPr>
          <a:xfrm>
            <a:off x="1165467" y="1672293"/>
            <a:ext cx="799800" cy="799800"/>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23" name="Google Shape;2223;g1f5d965ad35_0_2233"/>
          <p:cNvSpPr txBox="1">
            <a:spLocks noGrp="1"/>
          </p:cNvSpPr>
          <p:nvPr>
            <p:ph type="body" idx="1"/>
          </p:nvPr>
        </p:nvSpPr>
        <p:spPr>
          <a:xfrm>
            <a:off x="374566"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24" name="Google Shape;2224;g1f5d965ad35_0_2233"/>
          <p:cNvSpPr/>
          <p:nvPr/>
        </p:nvSpPr>
        <p:spPr>
          <a:xfrm>
            <a:off x="4172079" y="1672293"/>
            <a:ext cx="799800" cy="799800"/>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25" name="Google Shape;2225;g1f5d965ad35_0_2233"/>
          <p:cNvSpPr txBox="1">
            <a:spLocks noGrp="1"/>
          </p:cNvSpPr>
          <p:nvPr>
            <p:ph type="body" idx="2"/>
          </p:nvPr>
        </p:nvSpPr>
        <p:spPr>
          <a:xfrm>
            <a:off x="3381178"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26" name="Google Shape;2226;g1f5d965ad35_0_2233"/>
          <p:cNvSpPr/>
          <p:nvPr/>
        </p:nvSpPr>
        <p:spPr>
          <a:xfrm>
            <a:off x="7178690" y="1672293"/>
            <a:ext cx="799800" cy="799800"/>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27" name="Google Shape;2227;g1f5d965ad35_0_2233"/>
          <p:cNvSpPr txBox="1">
            <a:spLocks noGrp="1"/>
          </p:cNvSpPr>
          <p:nvPr>
            <p:ph type="body" idx="3"/>
          </p:nvPr>
        </p:nvSpPr>
        <p:spPr>
          <a:xfrm>
            <a:off x="6387789"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28" name="Google Shape;2228;g1f5d965ad35_0_2233"/>
          <p:cNvSpPr>
            <a:spLocks noGrp="1"/>
          </p:cNvSpPr>
          <p:nvPr>
            <p:ph type="pic" idx="4"/>
          </p:nvPr>
        </p:nvSpPr>
        <p:spPr>
          <a:xfrm>
            <a:off x="1324089" y="1830915"/>
            <a:ext cx="482700" cy="482700"/>
          </a:xfrm>
          <a:prstGeom prst="rect">
            <a:avLst/>
          </a:prstGeom>
          <a:noFill/>
          <a:ln>
            <a:noFill/>
          </a:ln>
        </p:spPr>
      </p:sp>
      <p:sp>
        <p:nvSpPr>
          <p:cNvPr id="2229" name="Google Shape;2229;g1f5d965ad35_0_2233"/>
          <p:cNvSpPr>
            <a:spLocks noGrp="1"/>
          </p:cNvSpPr>
          <p:nvPr>
            <p:ph type="pic" idx="5"/>
          </p:nvPr>
        </p:nvSpPr>
        <p:spPr>
          <a:xfrm>
            <a:off x="4330701" y="1830915"/>
            <a:ext cx="482700" cy="482700"/>
          </a:xfrm>
          <a:prstGeom prst="rect">
            <a:avLst/>
          </a:prstGeom>
          <a:noFill/>
          <a:ln>
            <a:noFill/>
          </a:ln>
        </p:spPr>
      </p:sp>
      <p:sp>
        <p:nvSpPr>
          <p:cNvPr id="2230" name="Google Shape;2230;g1f5d965ad35_0_2233"/>
          <p:cNvSpPr>
            <a:spLocks noGrp="1"/>
          </p:cNvSpPr>
          <p:nvPr>
            <p:ph type="pic" idx="6"/>
          </p:nvPr>
        </p:nvSpPr>
        <p:spPr>
          <a:xfrm>
            <a:off x="7337312" y="1830915"/>
            <a:ext cx="482700" cy="482700"/>
          </a:xfrm>
          <a:prstGeom prst="rect">
            <a:avLst/>
          </a:prstGeom>
          <a:noFill/>
          <a:ln>
            <a:noFill/>
          </a:ln>
        </p:spPr>
      </p:sp>
      <p:sp>
        <p:nvSpPr>
          <p:cNvPr id="2231" name="Google Shape;2231;g1f5d965ad35_0_2233"/>
          <p:cNvSpPr txBox="1">
            <a:spLocks noGrp="1"/>
          </p:cNvSpPr>
          <p:nvPr>
            <p:ph type="body" idx="7"/>
          </p:nvPr>
        </p:nvSpPr>
        <p:spPr>
          <a:xfrm>
            <a:off x="374566"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32" name="Google Shape;2232;g1f5d965ad35_0_2233"/>
          <p:cNvSpPr txBox="1">
            <a:spLocks noGrp="1"/>
          </p:cNvSpPr>
          <p:nvPr>
            <p:ph type="body" idx="8"/>
          </p:nvPr>
        </p:nvSpPr>
        <p:spPr>
          <a:xfrm>
            <a:off x="3381178"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33" name="Google Shape;2233;g1f5d965ad35_0_2233"/>
          <p:cNvSpPr txBox="1">
            <a:spLocks noGrp="1"/>
          </p:cNvSpPr>
          <p:nvPr>
            <p:ph type="body" idx="9"/>
          </p:nvPr>
        </p:nvSpPr>
        <p:spPr>
          <a:xfrm>
            <a:off x="6387789"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34" name="Google Shape;2234;g1f5d965ad35_0_223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35" name="Google Shape;2235;g1f5d965ad35_0_223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2236"/>
        <p:cNvGrpSpPr/>
        <p:nvPr/>
      </p:nvGrpSpPr>
      <p:grpSpPr>
        <a:xfrm>
          <a:off x="0" y="0"/>
          <a:ext cx="0" cy="0"/>
          <a:chOff x="0" y="0"/>
          <a:chExt cx="0" cy="0"/>
        </a:xfrm>
      </p:grpSpPr>
      <p:pic>
        <p:nvPicPr>
          <p:cNvPr id="2237" name="Google Shape;2237;g1f5d965ad35_0_225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238" name="Google Shape;2238;g1f5d965ad35_0_2251"/>
          <p:cNvSpPr/>
          <p:nvPr/>
        </p:nvSpPr>
        <p:spPr>
          <a:xfrm>
            <a:off x="1369704" y="2023249"/>
            <a:ext cx="6404700" cy="45600"/>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2239" name="Google Shape;2239;g1f5d965ad35_0_2251"/>
          <p:cNvGrpSpPr/>
          <p:nvPr/>
        </p:nvGrpSpPr>
        <p:grpSpPr>
          <a:xfrm>
            <a:off x="865742" y="1720353"/>
            <a:ext cx="7412606" cy="894892"/>
            <a:chOff x="865742" y="1720353"/>
            <a:chExt cx="7412606" cy="894892"/>
          </a:xfrm>
        </p:grpSpPr>
        <p:grpSp>
          <p:nvGrpSpPr>
            <p:cNvPr id="2240" name="Google Shape;2240;g1f5d965ad35_0_2251"/>
            <p:cNvGrpSpPr/>
            <p:nvPr/>
          </p:nvGrpSpPr>
          <p:grpSpPr>
            <a:xfrm>
              <a:off x="3119411" y="1720353"/>
              <a:ext cx="651600" cy="894892"/>
              <a:chOff x="2980317" y="2014294"/>
              <a:chExt cx="651600" cy="894892"/>
            </a:xfrm>
          </p:grpSpPr>
          <p:cxnSp>
            <p:nvCxnSpPr>
              <p:cNvPr id="2241" name="Google Shape;2241;g1f5d965ad35_0_2251"/>
              <p:cNvCxnSpPr>
                <a:endCxn id="2242" idx="4"/>
              </p:cNvCxnSpPr>
              <p:nvPr/>
            </p:nvCxnSpPr>
            <p:spPr>
              <a:xfrm rot="10800000">
                <a:off x="3306109"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43" name="Google Shape;2243;g1f5d965ad35_0_2251"/>
              <p:cNvSpPr/>
              <p:nvPr/>
            </p:nvSpPr>
            <p:spPr>
              <a:xfrm>
                <a:off x="2980317" y="2014294"/>
                <a:ext cx="651600" cy="65160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242" name="Google Shape;2242;g1f5d965ad35_0_2251"/>
              <p:cNvSpPr/>
              <p:nvPr/>
            </p:nvSpPr>
            <p:spPr>
              <a:xfrm>
                <a:off x="3051109"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Public Sans"/>
                    <a:ea typeface="Public Sans"/>
                    <a:cs typeface="Public Sans"/>
                    <a:sym typeface="Public Sans"/>
                  </a:rPr>
                  <a:t>2</a:t>
                </a:r>
                <a:endParaRPr/>
              </a:p>
            </p:txBody>
          </p:sp>
        </p:grpSp>
        <p:grpSp>
          <p:nvGrpSpPr>
            <p:cNvPr id="2244" name="Google Shape;2244;g1f5d965ad35_0_2251"/>
            <p:cNvGrpSpPr/>
            <p:nvPr/>
          </p:nvGrpSpPr>
          <p:grpSpPr>
            <a:xfrm>
              <a:off x="5373080" y="1720353"/>
              <a:ext cx="651600" cy="894892"/>
              <a:chOff x="5071929" y="2014294"/>
              <a:chExt cx="651600" cy="894892"/>
            </a:xfrm>
          </p:grpSpPr>
          <p:cxnSp>
            <p:nvCxnSpPr>
              <p:cNvPr id="2245" name="Google Shape;2245;g1f5d965ad35_0_2251"/>
              <p:cNvCxnSpPr>
                <a:endCxn id="2246" idx="4"/>
              </p:cNvCxnSpPr>
              <p:nvPr/>
            </p:nvCxnSpPr>
            <p:spPr>
              <a:xfrm rot="10800000">
                <a:off x="5397721"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47" name="Google Shape;2247;g1f5d965ad35_0_2251"/>
              <p:cNvSpPr/>
              <p:nvPr/>
            </p:nvSpPr>
            <p:spPr>
              <a:xfrm>
                <a:off x="5071929" y="2014294"/>
                <a:ext cx="651600" cy="65160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246" name="Google Shape;2246;g1f5d965ad35_0_2251"/>
              <p:cNvSpPr/>
              <p:nvPr/>
            </p:nvSpPr>
            <p:spPr>
              <a:xfrm>
                <a:off x="5142721"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Public Sans"/>
                    <a:ea typeface="Public Sans"/>
                    <a:cs typeface="Public Sans"/>
                    <a:sym typeface="Public Sans"/>
                  </a:rPr>
                  <a:t>3</a:t>
                </a:r>
                <a:endParaRPr/>
              </a:p>
            </p:txBody>
          </p:sp>
        </p:grpSp>
        <p:grpSp>
          <p:nvGrpSpPr>
            <p:cNvPr id="2248" name="Google Shape;2248;g1f5d965ad35_0_2251"/>
            <p:cNvGrpSpPr/>
            <p:nvPr/>
          </p:nvGrpSpPr>
          <p:grpSpPr>
            <a:xfrm>
              <a:off x="7626748" y="1720353"/>
              <a:ext cx="651600" cy="894892"/>
              <a:chOff x="7469822" y="2014294"/>
              <a:chExt cx="651600" cy="894892"/>
            </a:xfrm>
          </p:grpSpPr>
          <p:cxnSp>
            <p:nvCxnSpPr>
              <p:cNvPr id="2249" name="Google Shape;2249;g1f5d965ad35_0_2251"/>
              <p:cNvCxnSpPr>
                <a:endCxn id="2250" idx="4"/>
              </p:cNvCxnSpPr>
              <p:nvPr/>
            </p:nvCxnSpPr>
            <p:spPr>
              <a:xfrm rot="10800000">
                <a:off x="7795614"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51" name="Google Shape;2251;g1f5d965ad35_0_2251"/>
              <p:cNvSpPr/>
              <p:nvPr/>
            </p:nvSpPr>
            <p:spPr>
              <a:xfrm>
                <a:off x="7469822" y="2014294"/>
                <a:ext cx="651600" cy="65160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250" name="Google Shape;2250;g1f5d965ad35_0_2251"/>
              <p:cNvSpPr/>
              <p:nvPr/>
            </p:nvSpPr>
            <p:spPr>
              <a:xfrm>
                <a:off x="7540614"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Public Sans"/>
                    <a:ea typeface="Public Sans"/>
                    <a:cs typeface="Public Sans"/>
                    <a:sym typeface="Public Sans"/>
                  </a:rPr>
                  <a:t>4</a:t>
                </a:r>
                <a:endParaRPr/>
              </a:p>
            </p:txBody>
          </p:sp>
        </p:grpSp>
        <p:grpSp>
          <p:nvGrpSpPr>
            <p:cNvPr id="2252" name="Google Shape;2252;g1f5d965ad35_0_2251"/>
            <p:cNvGrpSpPr/>
            <p:nvPr/>
          </p:nvGrpSpPr>
          <p:grpSpPr>
            <a:xfrm>
              <a:off x="865742" y="1720353"/>
              <a:ext cx="651600" cy="894892"/>
              <a:chOff x="888704" y="2014294"/>
              <a:chExt cx="651600" cy="894892"/>
            </a:xfrm>
          </p:grpSpPr>
          <p:cxnSp>
            <p:nvCxnSpPr>
              <p:cNvPr id="2253" name="Google Shape;2253;g1f5d965ad35_0_2251"/>
              <p:cNvCxnSpPr>
                <a:endCxn id="2254" idx="4"/>
              </p:cNvCxnSpPr>
              <p:nvPr/>
            </p:nvCxnSpPr>
            <p:spPr>
              <a:xfrm rot="10800000">
                <a:off x="1214496"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55" name="Google Shape;2255;g1f5d965ad35_0_2251"/>
              <p:cNvSpPr/>
              <p:nvPr/>
            </p:nvSpPr>
            <p:spPr>
              <a:xfrm>
                <a:off x="888704" y="2014294"/>
                <a:ext cx="651600" cy="65160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254" name="Google Shape;2254;g1f5d965ad35_0_2251"/>
              <p:cNvSpPr/>
              <p:nvPr/>
            </p:nvSpPr>
            <p:spPr>
              <a:xfrm>
                <a:off x="959496"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Public Sans"/>
                    <a:ea typeface="Public Sans"/>
                    <a:cs typeface="Public Sans"/>
                    <a:sym typeface="Public Sans"/>
                  </a:rPr>
                  <a:t>1</a:t>
                </a:r>
                <a:endParaRPr/>
              </a:p>
            </p:txBody>
          </p:sp>
        </p:grpSp>
      </p:grpSp>
      <p:sp>
        <p:nvSpPr>
          <p:cNvPr id="2256" name="Google Shape;2256;g1f5d965ad35_0_2251"/>
          <p:cNvSpPr txBox="1">
            <a:spLocks noGrp="1"/>
          </p:cNvSpPr>
          <p:nvPr>
            <p:ph type="body" idx="1"/>
          </p:nvPr>
        </p:nvSpPr>
        <p:spPr>
          <a:xfrm>
            <a:off x="2587791"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57" name="Google Shape;2257;g1f5d965ad35_0_2251"/>
          <p:cNvSpPr txBox="1">
            <a:spLocks noGrp="1"/>
          </p:cNvSpPr>
          <p:nvPr>
            <p:ph type="body" idx="2"/>
          </p:nvPr>
        </p:nvSpPr>
        <p:spPr>
          <a:xfrm>
            <a:off x="334122"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58" name="Google Shape;2258;g1f5d965ad35_0_2251"/>
          <p:cNvSpPr txBox="1">
            <a:spLocks noGrp="1"/>
          </p:cNvSpPr>
          <p:nvPr>
            <p:ph type="body" idx="3"/>
          </p:nvPr>
        </p:nvSpPr>
        <p:spPr>
          <a:xfrm>
            <a:off x="4841460"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59" name="Google Shape;2259;g1f5d965ad35_0_2251"/>
          <p:cNvSpPr txBox="1">
            <a:spLocks noGrp="1"/>
          </p:cNvSpPr>
          <p:nvPr>
            <p:ph type="body" idx="4"/>
          </p:nvPr>
        </p:nvSpPr>
        <p:spPr>
          <a:xfrm>
            <a:off x="7095128"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60" name="Google Shape;2260;g1f5d965ad35_0_2251"/>
          <p:cNvSpPr txBox="1">
            <a:spLocks noGrp="1"/>
          </p:cNvSpPr>
          <p:nvPr>
            <p:ph type="body" idx="5"/>
          </p:nvPr>
        </p:nvSpPr>
        <p:spPr>
          <a:xfrm>
            <a:off x="2587791"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61" name="Google Shape;2261;g1f5d965ad35_0_2251"/>
          <p:cNvSpPr txBox="1">
            <a:spLocks noGrp="1"/>
          </p:cNvSpPr>
          <p:nvPr>
            <p:ph type="body" idx="6"/>
          </p:nvPr>
        </p:nvSpPr>
        <p:spPr>
          <a:xfrm>
            <a:off x="334122"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62" name="Google Shape;2262;g1f5d965ad35_0_2251"/>
          <p:cNvSpPr txBox="1">
            <a:spLocks noGrp="1"/>
          </p:cNvSpPr>
          <p:nvPr>
            <p:ph type="body" idx="7"/>
          </p:nvPr>
        </p:nvSpPr>
        <p:spPr>
          <a:xfrm>
            <a:off x="4841460"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63" name="Google Shape;2263;g1f5d965ad35_0_2251"/>
          <p:cNvSpPr txBox="1">
            <a:spLocks noGrp="1"/>
          </p:cNvSpPr>
          <p:nvPr>
            <p:ph type="body" idx="8"/>
          </p:nvPr>
        </p:nvSpPr>
        <p:spPr>
          <a:xfrm>
            <a:off x="7095128"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64" name="Google Shape;2264;g1f5d965ad35_0_225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5" name="Google Shape;2265;g1f5d965ad35_0_225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2266"/>
        <p:cNvGrpSpPr/>
        <p:nvPr/>
      </p:nvGrpSpPr>
      <p:grpSpPr>
        <a:xfrm>
          <a:off x="0" y="0"/>
          <a:ext cx="0" cy="0"/>
          <a:chOff x="0" y="0"/>
          <a:chExt cx="0" cy="0"/>
        </a:xfrm>
      </p:grpSpPr>
      <p:pic>
        <p:nvPicPr>
          <p:cNvPr id="2267" name="Google Shape;2267;g1f5d965ad35_0_228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2268" name="Google Shape;2268;g1f5d965ad35_0_2281"/>
          <p:cNvGrpSpPr/>
          <p:nvPr/>
        </p:nvGrpSpPr>
        <p:grpSpPr>
          <a:xfrm>
            <a:off x="1114581" y="3141131"/>
            <a:ext cx="175200" cy="1120023"/>
            <a:chOff x="973176" y="3197693"/>
            <a:chExt cx="175200" cy="1120023"/>
          </a:xfrm>
        </p:grpSpPr>
        <p:sp>
          <p:nvSpPr>
            <p:cNvPr id="2269" name="Google Shape;2269;g1f5d965ad35_0_2281"/>
            <p:cNvSpPr/>
            <p:nvPr/>
          </p:nvSpPr>
          <p:spPr>
            <a:xfrm>
              <a:off x="973176" y="3197693"/>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270" name="Google Shape;2270;g1f5d965ad35_0_2281"/>
            <p:cNvCxnSpPr/>
            <p:nvPr/>
          </p:nvCxnSpPr>
          <p:spPr>
            <a:xfrm>
              <a:off x="1060806" y="3403616"/>
              <a:ext cx="0" cy="914100"/>
            </a:xfrm>
            <a:prstGeom prst="straightConnector1">
              <a:avLst/>
            </a:prstGeom>
            <a:noFill/>
            <a:ln w="12700" cap="flat" cmpd="sng">
              <a:solidFill>
                <a:schemeClr val="lt2"/>
              </a:solidFill>
              <a:prstDash val="solid"/>
              <a:round/>
              <a:headEnd type="none" w="sm" len="sm"/>
              <a:tailEnd type="none" w="sm" len="sm"/>
            </a:ln>
          </p:spPr>
        </p:cxnSp>
      </p:grpSp>
      <p:grpSp>
        <p:nvGrpSpPr>
          <p:cNvPr id="2271" name="Google Shape;2271;g1f5d965ad35_0_2281"/>
          <p:cNvGrpSpPr/>
          <p:nvPr/>
        </p:nvGrpSpPr>
        <p:grpSpPr>
          <a:xfrm>
            <a:off x="5033439" y="1436374"/>
            <a:ext cx="175200" cy="1120023"/>
            <a:chOff x="4892034" y="1492936"/>
            <a:chExt cx="175200" cy="1120023"/>
          </a:xfrm>
        </p:grpSpPr>
        <p:sp>
          <p:nvSpPr>
            <p:cNvPr id="2272" name="Google Shape;2272;g1f5d965ad35_0_2281"/>
            <p:cNvSpPr/>
            <p:nvPr/>
          </p:nvSpPr>
          <p:spPr>
            <a:xfrm>
              <a:off x="4892034" y="1492936"/>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273" name="Google Shape;2273;g1f5d965ad35_0_2281"/>
            <p:cNvCxnSpPr/>
            <p:nvPr/>
          </p:nvCxnSpPr>
          <p:spPr>
            <a:xfrm>
              <a:off x="4979664" y="1698859"/>
              <a:ext cx="0" cy="914100"/>
            </a:xfrm>
            <a:prstGeom prst="straightConnector1">
              <a:avLst/>
            </a:prstGeom>
            <a:noFill/>
            <a:ln w="12700" cap="flat" cmpd="sng">
              <a:solidFill>
                <a:schemeClr val="lt2"/>
              </a:solidFill>
              <a:prstDash val="solid"/>
              <a:round/>
              <a:headEnd type="none" w="sm" len="sm"/>
              <a:tailEnd type="none" w="sm" len="sm"/>
            </a:ln>
          </p:spPr>
        </p:cxnSp>
      </p:grpSp>
      <p:grpSp>
        <p:nvGrpSpPr>
          <p:cNvPr id="2274" name="Google Shape;2274;g1f5d965ad35_0_2281"/>
          <p:cNvGrpSpPr/>
          <p:nvPr/>
        </p:nvGrpSpPr>
        <p:grpSpPr>
          <a:xfrm>
            <a:off x="1114581" y="1436374"/>
            <a:ext cx="175200" cy="1120023"/>
            <a:chOff x="973176" y="1492936"/>
            <a:chExt cx="175200" cy="1120023"/>
          </a:xfrm>
        </p:grpSpPr>
        <p:cxnSp>
          <p:nvCxnSpPr>
            <p:cNvPr id="2275" name="Google Shape;2275;g1f5d965ad35_0_2281"/>
            <p:cNvCxnSpPr/>
            <p:nvPr/>
          </p:nvCxnSpPr>
          <p:spPr>
            <a:xfrm>
              <a:off x="1060806" y="1698859"/>
              <a:ext cx="0" cy="914100"/>
            </a:xfrm>
            <a:prstGeom prst="straightConnector1">
              <a:avLst/>
            </a:prstGeom>
            <a:noFill/>
            <a:ln w="12700" cap="flat" cmpd="sng">
              <a:solidFill>
                <a:schemeClr val="accent1"/>
              </a:solidFill>
              <a:prstDash val="solid"/>
              <a:round/>
              <a:headEnd type="none" w="sm" len="sm"/>
              <a:tailEnd type="none" w="sm" len="sm"/>
            </a:ln>
          </p:spPr>
        </p:cxnSp>
        <p:sp>
          <p:nvSpPr>
            <p:cNvPr id="2276" name="Google Shape;2276;g1f5d965ad35_0_2281"/>
            <p:cNvSpPr/>
            <p:nvPr/>
          </p:nvSpPr>
          <p:spPr>
            <a:xfrm>
              <a:off x="973176" y="1492936"/>
              <a:ext cx="175200" cy="373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nvGrpSpPr>
          <p:cNvPr id="2277" name="Google Shape;2277;g1f5d965ad35_0_2281"/>
          <p:cNvGrpSpPr/>
          <p:nvPr/>
        </p:nvGrpSpPr>
        <p:grpSpPr>
          <a:xfrm>
            <a:off x="5033439" y="3141131"/>
            <a:ext cx="175200" cy="1120023"/>
            <a:chOff x="4892034" y="3197693"/>
            <a:chExt cx="175200" cy="1120023"/>
          </a:xfrm>
        </p:grpSpPr>
        <p:cxnSp>
          <p:nvCxnSpPr>
            <p:cNvPr id="2278" name="Google Shape;2278;g1f5d965ad35_0_2281"/>
            <p:cNvCxnSpPr/>
            <p:nvPr/>
          </p:nvCxnSpPr>
          <p:spPr>
            <a:xfrm>
              <a:off x="4979664" y="3403616"/>
              <a:ext cx="0" cy="914100"/>
            </a:xfrm>
            <a:prstGeom prst="straightConnector1">
              <a:avLst/>
            </a:prstGeom>
            <a:noFill/>
            <a:ln w="12700" cap="flat" cmpd="sng">
              <a:solidFill>
                <a:schemeClr val="accent1"/>
              </a:solidFill>
              <a:prstDash val="solid"/>
              <a:round/>
              <a:headEnd type="none" w="sm" len="sm"/>
              <a:tailEnd type="none" w="sm" len="sm"/>
            </a:ln>
          </p:spPr>
        </p:cxnSp>
        <p:sp>
          <p:nvSpPr>
            <p:cNvPr id="2279" name="Google Shape;2279;g1f5d965ad35_0_2281"/>
            <p:cNvSpPr/>
            <p:nvPr/>
          </p:nvSpPr>
          <p:spPr>
            <a:xfrm>
              <a:off x="4892034" y="3197693"/>
              <a:ext cx="175200" cy="373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2280" name="Google Shape;2280;g1f5d965ad35_0_2281"/>
          <p:cNvSpPr txBox="1">
            <a:spLocks noGrp="1"/>
          </p:cNvSpPr>
          <p:nvPr>
            <p:ph type="body" idx="1"/>
          </p:nvPr>
        </p:nvSpPr>
        <p:spPr>
          <a:xfrm>
            <a:off x="1334722" y="1472343"/>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1" name="Google Shape;2281;g1f5d965ad35_0_2281"/>
          <p:cNvSpPr txBox="1">
            <a:spLocks noGrp="1"/>
          </p:cNvSpPr>
          <p:nvPr>
            <p:ph type="body" idx="2"/>
          </p:nvPr>
        </p:nvSpPr>
        <p:spPr>
          <a:xfrm>
            <a:off x="5253579" y="1472343"/>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2" name="Google Shape;2282;g1f5d965ad35_0_2281"/>
          <p:cNvSpPr txBox="1">
            <a:spLocks noGrp="1"/>
          </p:cNvSpPr>
          <p:nvPr>
            <p:ph type="body" idx="3"/>
          </p:nvPr>
        </p:nvSpPr>
        <p:spPr>
          <a:xfrm>
            <a:off x="1334722" y="3177100"/>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3" name="Google Shape;2283;g1f5d965ad35_0_2281"/>
          <p:cNvSpPr txBox="1">
            <a:spLocks noGrp="1"/>
          </p:cNvSpPr>
          <p:nvPr>
            <p:ph type="body" idx="4"/>
          </p:nvPr>
        </p:nvSpPr>
        <p:spPr>
          <a:xfrm>
            <a:off x="5253579" y="3177100"/>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4" name="Google Shape;2284;g1f5d965ad35_0_2281"/>
          <p:cNvSpPr txBox="1">
            <a:spLocks noGrp="1"/>
          </p:cNvSpPr>
          <p:nvPr>
            <p:ph type="body" idx="5"/>
          </p:nvPr>
        </p:nvSpPr>
        <p:spPr>
          <a:xfrm>
            <a:off x="1334722" y="1886477"/>
            <a:ext cx="2629800" cy="318600"/>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5" name="Google Shape;2285;g1f5d965ad35_0_2281"/>
          <p:cNvSpPr txBox="1">
            <a:spLocks noGrp="1"/>
          </p:cNvSpPr>
          <p:nvPr>
            <p:ph type="body" idx="6"/>
          </p:nvPr>
        </p:nvSpPr>
        <p:spPr>
          <a:xfrm>
            <a:off x="5253579" y="1886477"/>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6" name="Google Shape;2286;g1f5d965ad35_0_2281"/>
          <p:cNvSpPr txBox="1">
            <a:spLocks noGrp="1"/>
          </p:cNvSpPr>
          <p:nvPr>
            <p:ph type="body" idx="7"/>
          </p:nvPr>
        </p:nvSpPr>
        <p:spPr>
          <a:xfrm>
            <a:off x="1334722" y="3591234"/>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7" name="Google Shape;2287;g1f5d965ad35_0_2281"/>
          <p:cNvSpPr txBox="1">
            <a:spLocks noGrp="1"/>
          </p:cNvSpPr>
          <p:nvPr>
            <p:ph type="body" idx="8"/>
          </p:nvPr>
        </p:nvSpPr>
        <p:spPr>
          <a:xfrm>
            <a:off x="5253579" y="3591234"/>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8" name="Google Shape;2288;g1f5d965ad35_0_228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89" name="Google Shape;2289;g1f5d965ad35_0_228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2290"/>
        <p:cNvGrpSpPr/>
        <p:nvPr/>
      </p:nvGrpSpPr>
      <p:grpSpPr>
        <a:xfrm>
          <a:off x="0" y="0"/>
          <a:ext cx="0" cy="0"/>
          <a:chOff x="0" y="0"/>
          <a:chExt cx="0" cy="0"/>
        </a:xfrm>
      </p:grpSpPr>
      <p:pic>
        <p:nvPicPr>
          <p:cNvPr id="2291" name="Google Shape;2291;g1f5d965ad35_0_2305" descr="Shape&#10;&#10;Description automatically generated with low confidence"/>
          <p:cNvPicPr preferRelativeResize="0"/>
          <p:nvPr/>
        </p:nvPicPr>
        <p:blipFill rotWithShape="1">
          <a:blip r:embed="rId2">
            <a:alphaModFix/>
          </a:blip>
          <a:srcRect/>
          <a:stretch/>
        </p:blipFill>
        <p:spPr>
          <a:xfrm>
            <a:off x="0" y="0"/>
            <a:ext cx="9143988" cy="5147999"/>
          </a:xfrm>
          <a:prstGeom prst="rect">
            <a:avLst/>
          </a:prstGeom>
          <a:noFill/>
          <a:ln>
            <a:noFill/>
          </a:ln>
        </p:spPr>
      </p:pic>
      <p:grpSp>
        <p:nvGrpSpPr>
          <p:cNvPr id="2292" name="Google Shape;2292;g1f5d965ad35_0_2305"/>
          <p:cNvGrpSpPr/>
          <p:nvPr/>
        </p:nvGrpSpPr>
        <p:grpSpPr>
          <a:xfrm>
            <a:off x="270520" y="225967"/>
            <a:ext cx="175200" cy="2964480"/>
            <a:chOff x="270520" y="1140367"/>
            <a:chExt cx="175200" cy="2964480"/>
          </a:xfrm>
        </p:grpSpPr>
        <p:grpSp>
          <p:nvGrpSpPr>
            <p:cNvPr id="2293" name="Google Shape;2293;g1f5d965ad35_0_2305"/>
            <p:cNvGrpSpPr/>
            <p:nvPr/>
          </p:nvGrpSpPr>
          <p:grpSpPr>
            <a:xfrm>
              <a:off x="270520" y="2780648"/>
              <a:ext cx="175200" cy="1324199"/>
              <a:chOff x="129115" y="2837210"/>
              <a:chExt cx="175200" cy="1324199"/>
            </a:xfrm>
          </p:grpSpPr>
          <p:sp>
            <p:nvSpPr>
              <p:cNvPr id="2294" name="Google Shape;2294;g1f5d965ad35_0_2305"/>
              <p:cNvSpPr/>
              <p:nvPr/>
            </p:nvSpPr>
            <p:spPr>
              <a:xfrm>
                <a:off x="129115" y="2837210"/>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295" name="Google Shape;2295;g1f5d965ad35_0_2305"/>
              <p:cNvCxnSpPr/>
              <p:nvPr/>
            </p:nvCxnSpPr>
            <p:spPr>
              <a:xfrm>
                <a:off x="216745" y="3048709"/>
                <a:ext cx="0" cy="1112700"/>
              </a:xfrm>
              <a:prstGeom prst="straightConnector1">
                <a:avLst/>
              </a:prstGeom>
              <a:noFill/>
              <a:ln w="12700" cap="flat" cmpd="sng">
                <a:solidFill>
                  <a:schemeClr val="lt2"/>
                </a:solidFill>
                <a:prstDash val="solid"/>
                <a:round/>
                <a:headEnd type="none" w="sm" len="sm"/>
                <a:tailEnd type="none" w="sm" len="sm"/>
              </a:ln>
            </p:spPr>
          </p:cxnSp>
        </p:grpSp>
        <p:grpSp>
          <p:nvGrpSpPr>
            <p:cNvPr id="2296" name="Google Shape;2296;g1f5d965ad35_0_2305"/>
            <p:cNvGrpSpPr/>
            <p:nvPr/>
          </p:nvGrpSpPr>
          <p:grpSpPr>
            <a:xfrm>
              <a:off x="270520" y="1140367"/>
              <a:ext cx="175200" cy="1310823"/>
              <a:chOff x="129115" y="1196929"/>
              <a:chExt cx="175200" cy="1310823"/>
            </a:xfrm>
          </p:grpSpPr>
          <p:cxnSp>
            <p:nvCxnSpPr>
              <p:cNvPr id="2297" name="Google Shape;2297;g1f5d965ad35_0_2305"/>
              <p:cNvCxnSpPr/>
              <p:nvPr/>
            </p:nvCxnSpPr>
            <p:spPr>
              <a:xfrm>
                <a:off x="216745" y="1402852"/>
                <a:ext cx="0" cy="1104900"/>
              </a:xfrm>
              <a:prstGeom prst="straightConnector1">
                <a:avLst/>
              </a:prstGeom>
              <a:noFill/>
              <a:ln w="12700" cap="flat" cmpd="sng">
                <a:solidFill>
                  <a:schemeClr val="dk2"/>
                </a:solidFill>
                <a:prstDash val="solid"/>
                <a:round/>
                <a:headEnd type="none" w="sm" len="sm"/>
                <a:tailEnd type="none" w="sm" len="sm"/>
              </a:ln>
            </p:spPr>
          </p:cxnSp>
          <p:sp>
            <p:nvSpPr>
              <p:cNvPr id="2298" name="Google Shape;2298;g1f5d965ad35_0_2305"/>
              <p:cNvSpPr/>
              <p:nvPr/>
            </p:nvSpPr>
            <p:spPr>
              <a:xfrm>
                <a:off x="129115" y="1196929"/>
                <a:ext cx="175200" cy="37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sp>
        <p:nvSpPr>
          <p:cNvPr id="2299" name="Google Shape;2299;g1f5d965ad35_0_2305"/>
          <p:cNvSpPr txBox="1"/>
          <p:nvPr/>
        </p:nvSpPr>
        <p:spPr>
          <a:xfrm>
            <a:off x="445780" y="1901300"/>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a:solidFill>
                  <a:schemeClr val="lt2"/>
                </a:solidFill>
                <a:latin typeface="Public Sans"/>
                <a:ea typeface="Public Sans"/>
                <a:cs typeface="Public Sans"/>
                <a:sym typeface="Public Sans"/>
              </a:rPr>
              <a:t>Task -5</a:t>
            </a:r>
            <a:endParaRPr/>
          </a:p>
        </p:txBody>
      </p:sp>
      <p:sp>
        <p:nvSpPr>
          <p:cNvPr id="2300" name="Google Shape;2300;g1f5d965ad35_0_2305"/>
          <p:cNvSpPr txBox="1"/>
          <p:nvPr/>
        </p:nvSpPr>
        <p:spPr>
          <a:xfrm>
            <a:off x="445779" y="237121"/>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a:solidFill>
                  <a:schemeClr val="dk2"/>
                </a:solidFill>
                <a:latin typeface="Public Sans"/>
                <a:ea typeface="Public Sans"/>
                <a:cs typeface="Public Sans"/>
                <a:sym typeface="Public Sans"/>
              </a:rPr>
              <a:t>Task -4</a:t>
            </a:r>
            <a:endParaRPr/>
          </a:p>
        </p:txBody>
      </p:sp>
      <p:sp>
        <p:nvSpPr>
          <p:cNvPr id="2301" name="Google Shape;2301;g1f5d965ad35_0_2305"/>
          <p:cNvSpPr txBox="1"/>
          <p:nvPr/>
        </p:nvSpPr>
        <p:spPr>
          <a:xfrm>
            <a:off x="489450" y="1058210"/>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2302" name="Google Shape;2302;g1f5d965ad35_0_2305"/>
          <p:cNvSpPr txBox="1"/>
          <p:nvPr/>
        </p:nvSpPr>
        <p:spPr>
          <a:xfrm>
            <a:off x="489450" y="2722389"/>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2303"/>
        <p:cNvGrpSpPr/>
        <p:nvPr/>
      </p:nvGrpSpPr>
      <p:grpSpPr>
        <a:xfrm>
          <a:off x="0" y="0"/>
          <a:ext cx="0" cy="0"/>
          <a:chOff x="0" y="0"/>
          <a:chExt cx="0" cy="0"/>
        </a:xfrm>
      </p:grpSpPr>
      <p:pic>
        <p:nvPicPr>
          <p:cNvPr id="2304" name="Google Shape;2304;g1f5d965ad35_0_2318" descr="Shape&#10;&#10;Description automatically generated with low confidence"/>
          <p:cNvPicPr preferRelativeResize="0"/>
          <p:nvPr/>
        </p:nvPicPr>
        <p:blipFill rotWithShape="1">
          <a:blip r:embed="rId2">
            <a:alphaModFix/>
          </a:blip>
          <a:srcRect/>
          <a:stretch/>
        </p:blipFill>
        <p:spPr>
          <a:xfrm>
            <a:off x="0" y="0"/>
            <a:ext cx="9143988" cy="5147999"/>
          </a:xfrm>
          <a:prstGeom prst="rect">
            <a:avLst/>
          </a:prstGeom>
          <a:noFill/>
          <a:ln>
            <a:noFill/>
          </a:ln>
        </p:spPr>
      </p:pic>
      <p:grpSp>
        <p:nvGrpSpPr>
          <p:cNvPr id="2305" name="Google Shape;2305;g1f5d965ad35_0_2318"/>
          <p:cNvGrpSpPr/>
          <p:nvPr/>
        </p:nvGrpSpPr>
        <p:grpSpPr>
          <a:xfrm>
            <a:off x="270520" y="225967"/>
            <a:ext cx="175200" cy="2964480"/>
            <a:chOff x="270520" y="1140367"/>
            <a:chExt cx="175200" cy="2964480"/>
          </a:xfrm>
        </p:grpSpPr>
        <p:grpSp>
          <p:nvGrpSpPr>
            <p:cNvPr id="2306" name="Google Shape;2306;g1f5d965ad35_0_2318"/>
            <p:cNvGrpSpPr/>
            <p:nvPr/>
          </p:nvGrpSpPr>
          <p:grpSpPr>
            <a:xfrm>
              <a:off x="270520" y="2780648"/>
              <a:ext cx="175200" cy="1324199"/>
              <a:chOff x="129115" y="2837210"/>
              <a:chExt cx="175200" cy="1324199"/>
            </a:xfrm>
          </p:grpSpPr>
          <p:sp>
            <p:nvSpPr>
              <p:cNvPr id="2307" name="Google Shape;2307;g1f5d965ad35_0_2318"/>
              <p:cNvSpPr/>
              <p:nvPr/>
            </p:nvSpPr>
            <p:spPr>
              <a:xfrm>
                <a:off x="129115" y="2837210"/>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308" name="Google Shape;2308;g1f5d965ad35_0_2318"/>
              <p:cNvCxnSpPr/>
              <p:nvPr/>
            </p:nvCxnSpPr>
            <p:spPr>
              <a:xfrm>
                <a:off x="216745" y="3048709"/>
                <a:ext cx="0" cy="1112700"/>
              </a:xfrm>
              <a:prstGeom prst="straightConnector1">
                <a:avLst/>
              </a:prstGeom>
              <a:noFill/>
              <a:ln w="12700" cap="flat" cmpd="sng">
                <a:solidFill>
                  <a:schemeClr val="lt2"/>
                </a:solidFill>
                <a:prstDash val="solid"/>
                <a:round/>
                <a:headEnd type="none" w="sm" len="sm"/>
                <a:tailEnd type="none" w="sm" len="sm"/>
              </a:ln>
            </p:spPr>
          </p:cxnSp>
        </p:grpSp>
        <p:grpSp>
          <p:nvGrpSpPr>
            <p:cNvPr id="2309" name="Google Shape;2309;g1f5d965ad35_0_2318"/>
            <p:cNvGrpSpPr/>
            <p:nvPr/>
          </p:nvGrpSpPr>
          <p:grpSpPr>
            <a:xfrm>
              <a:off x="270520" y="1140367"/>
              <a:ext cx="175200" cy="1310823"/>
              <a:chOff x="129115" y="1196929"/>
              <a:chExt cx="175200" cy="1310823"/>
            </a:xfrm>
          </p:grpSpPr>
          <p:cxnSp>
            <p:nvCxnSpPr>
              <p:cNvPr id="2310" name="Google Shape;2310;g1f5d965ad35_0_2318"/>
              <p:cNvCxnSpPr/>
              <p:nvPr/>
            </p:nvCxnSpPr>
            <p:spPr>
              <a:xfrm>
                <a:off x="216745" y="1402852"/>
                <a:ext cx="0" cy="1104900"/>
              </a:xfrm>
              <a:prstGeom prst="straightConnector1">
                <a:avLst/>
              </a:prstGeom>
              <a:noFill/>
              <a:ln w="12700" cap="flat" cmpd="sng">
                <a:solidFill>
                  <a:schemeClr val="dk2"/>
                </a:solidFill>
                <a:prstDash val="solid"/>
                <a:round/>
                <a:headEnd type="none" w="sm" len="sm"/>
                <a:tailEnd type="none" w="sm" len="sm"/>
              </a:ln>
            </p:spPr>
          </p:cxnSp>
          <p:sp>
            <p:nvSpPr>
              <p:cNvPr id="2311" name="Google Shape;2311;g1f5d965ad35_0_2318"/>
              <p:cNvSpPr/>
              <p:nvPr/>
            </p:nvSpPr>
            <p:spPr>
              <a:xfrm>
                <a:off x="129115" y="1196929"/>
                <a:ext cx="175200" cy="37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sp>
        <p:nvSpPr>
          <p:cNvPr id="2312" name="Google Shape;2312;g1f5d965ad35_0_2318"/>
          <p:cNvSpPr txBox="1">
            <a:spLocks noGrp="1"/>
          </p:cNvSpPr>
          <p:nvPr>
            <p:ph type="body" idx="1"/>
          </p:nvPr>
        </p:nvSpPr>
        <p:spPr>
          <a:xfrm>
            <a:off x="446700" y="298297"/>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13" name="Google Shape;2313;g1f5d965ad35_0_2318"/>
          <p:cNvSpPr txBox="1">
            <a:spLocks noGrp="1"/>
          </p:cNvSpPr>
          <p:nvPr>
            <p:ph type="body" idx="2"/>
          </p:nvPr>
        </p:nvSpPr>
        <p:spPr>
          <a:xfrm>
            <a:off x="454281" y="1895111"/>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14" name="Google Shape;2314;g1f5d965ad35_0_2318"/>
          <p:cNvSpPr txBox="1">
            <a:spLocks noGrp="1"/>
          </p:cNvSpPr>
          <p:nvPr>
            <p:ph type="body" idx="3"/>
          </p:nvPr>
        </p:nvSpPr>
        <p:spPr>
          <a:xfrm>
            <a:off x="446700" y="712431"/>
            <a:ext cx="2629800" cy="318600"/>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15" name="Google Shape;2315;g1f5d965ad35_0_2318"/>
          <p:cNvSpPr txBox="1">
            <a:spLocks noGrp="1"/>
          </p:cNvSpPr>
          <p:nvPr>
            <p:ph type="body" idx="4"/>
          </p:nvPr>
        </p:nvSpPr>
        <p:spPr>
          <a:xfrm>
            <a:off x="454281" y="2309245"/>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2316"/>
        <p:cNvGrpSpPr/>
        <p:nvPr/>
      </p:nvGrpSpPr>
      <p:grpSpPr>
        <a:xfrm>
          <a:off x="0" y="0"/>
          <a:ext cx="0" cy="0"/>
          <a:chOff x="0" y="0"/>
          <a:chExt cx="0" cy="0"/>
        </a:xfrm>
      </p:grpSpPr>
      <p:pic>
        <p:nvPicPr>
          <p:cNvPr id="2317" name="Google Shape;2317;g1f5d965ad35_0_233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2318" name="Google Shape;2318;g1f5d965ad35_0_2331"/>
          <p:cNvGrpSpPr/>
          <p:nvPr/>
        </p:nvGrpSpPr>
        <p:grpSpPr>
          <a:xfrm>
            <a:off x="240076" y="2283836"/>
            <a:ext cx="8664246" cy="930835"/>
            <a:chOff x="198438" y="775483"/>
            <a:chExt cx="8634888" cy="927681"/>
          </a:xfrm>
        </p:grpSpPr>
        <p:pic>
          <p:nvPicPr>
            <p:cNvPr id="2319" name="Google Shape;2319;g1f5d965ad35_0_2331"/>
            <p:cNvPicPr preferRelativeResize="0"/>
            <p:nvPr/>
          </p:nvPicPr>
          <p:blipFill rotWithShape="1">
            <a:blip r:embed="rId3">
              <a:alphaModFix/>
            </a:blip>
            <a:srcRect/>
            <a:stretch/>
          </p:blipFill>
          <p:spPr>
            <a:xfrm>
              <a:off x="198438" y="775483"/>
              <a:ext cx="8634888" cy="927681"/>
            </a:xfrm>
            <a:prstGeom prst="rect">
              <a:avLst/>
            </a:prstGeom>
            <a:noFill/>
            <a:ln>
              <a:noFill/>
            </a:ln>
          </p:spPr>
        </p:pic>
        <p:sp>
          <p:nvSpPr>
            <p:cNvPr id="2320" name="Google Shape;2320;g1f5d965ad35_0_2331"/>
            <p:cNvSpPr txBox="1"/>
            <p:nvPr/>
          </p:nvSpPr>
          <p:spPr>
            <a:xfrm>
              <a:off x="1373561"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a:ea typeface="Calibri"/>
                <a:cs typeface="Calibri"/>
                <a:sym typeface="Calibri"/>
              </a:endParaRPr>
            </a:p>
          </p:txBody>
        </p:sp>
        <p:sp>
          <p:nvSpPr>
            <p:cNvPr id="2321" name="Google Shape;2321;g1f5d965ad35_0_2331"/>
            <p:cNvSpPr txBox="1"/>
            <p:nvPr/>
          </p:nvSpPr>
          <p:spPr>
            <a:xfrm>
              <a:off x="3315869"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a:ea typeface="Calibri"/>
                <a:cs typeface="Calibri"/>
                <a:sym typeface="Calibri"/>
              </a:endParaRPr>
            </a:p>
          </p:txBody>
        </p:sp>
        <p:sp>
          <p:nvSpPr>
            <p:cNvPr id="2322" name="Google Shape;2322;g1f5d965ad35_0_2331"/>
            <p:cNvSpPr txBox="1"/>
            <p:nvPr/>
          </p:nvSpPr>
          <p:spPr>
            <a:xfrm>
              <a:off x="5225949"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a:ea typeface="Calibri"/>
                <a:cs typeface="Calibri"/>
                <a:sym typeface="Calibri"/>
              </a:endParaRPr>
            </a:p>
          </p:txBody>
        </p:sp>
        <p:sp>
          <p:nvSpPr>
            <p:cNvPr id="2323" name="Google Shape;2323;g1f5d965ad35_0_2331"/>
            <p:cNvSpPr txBox="1"/>
            <p:nvPr/>
          </p:nvSpPr>
          <p:spPr>
            <a:xfrm>
              <a:off x="7168257"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a:ea typeface="Calibri"/>
                <a:cs typeface="Calibri"/>
                <a:sym typeface="Calibri"/>
              </a:endParaRPr>
            </a:p>
          </p:txBody>
        </p:sp>
      </p:grpSp>
      <p:sp>
        <p:nvSpPr>
          <p:cNvPr id="2324" name="Google Shape;2324;g1f5d965ad35_0_2331"/>
          <p:cNvSpPr txBox="1">
            <a:spLocks noGrp="1"/>
          </p:cNvSpPr>
          <p:nvPr>
            <p:ph type="body" idx="1"/>
          </p:nvPr>
        </p:nvSpPr>
        <p:spPr>
          <a:xfrm>
            <a:off x="590581" y="1746274"/>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25" name="Google Shape;2325;g1f5d965ad35_0_2331"/>
          <p:cNvSpPr txBox="1">
            <a:spLocks noGrp="1"/>
          </p:cNvSpPr>
          <p:nvPr>
            <p:ph type="body" idx="2"/>
          </p:nvPr>
        </p:nvSpPr>
        <p:spPr>
          <a:xfrm>
            <a:off x="2539407" y="3425008"/>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26" name="Google Shape;2326;g1f5d965ad35_0_2331"/>
          <p:cNvSpPr txBox="1">
            <a:spLocks noGrp="1"/>
          </p:cNvSpPr>
          <p:nvPr>
            <p:ph type="body" idx="3"/>
          </p:nvPr>
        </p:nvSpPr>
        <p:spPr>
          <a:xfrm>
            <a:off x="6404724" y="3425008"/>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27" name="Google Shape;2327;g1f5d965ad35_0_2331"/>
          <p:cNvSpPr txBox="1">
            <a:spLocks noGrp="1"/>
          </p:cNvSpPr>
          <p:nvPr>
            <p:ph type="body" idx="4"/>
          </p:nvPr>
        </p:nvSpPr>
        <p:spPr>
          <a:xfrm>
            <a:off x="4455898" y="1746274"/>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28" name="Google Shape;2328;g1f5d965ad35_0_233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29" name="Google Shape;2329;g1f5d965ad35_0_233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2330"/>
        <p:cNvGrpSpPr/>
        <p:nvPr/>
      </p:nvGrpSpPr>
      <p:grpSpPr>
        <a:xfrm>
          <a:off x="0" y="0"/>
          <a:ext cx="0" cy="0"/>
          <a:chOff x="0" y="0"/>
          <a:chExt cx="0" cy="0"/>
        </a:xfrm>
      </p:grpSpPr>
      <p:pic>
        <p:nvPicPr>
          <p:cNvPr id="2331" name="Google Shape;2331;g1f5d965ad35_0_2345"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332" name="Google Shape;2332;g1f5d965ad35_0_2345"/>
          <p:cNvSpPr/>
          <p:nvPr/>
        </p:nvSpPr>
        <p:spPr>
          <a:xfrm>
            <a:off x="775398" y="1631221"/>
            <a:ext cx="940500" cy="9405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3" name="Google Shape;2333;g1f5d965ad35_0_2345"/>
          <p:cNvSpPr/>
          <p:nvPr/>
        </p:nvSpPr>
        <p:spPr>
          <a:xfrm>
            <a:off x="777473" y="3291039"/>
            <a:ext cx="940500" cy="9405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4" name="Google Shape;2334;g1f5d965ad35_0_2345"/>
          <p:cNvSpPr/>
          <p:nvPr/>
        </p:nvSpPr>
        <p:spPr>
          <a:xfrm>
            <a:off x="5148140" y="1631221"/>
            <a:ext cx="940500" cy="9405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5" name="Google Shape;2335;g1f5d965ad35_0_2345"/>
          <p:cNvSpPr/>
          <p:nvPr/>
        </p:nvSpPr>
        <p:spPr>
          <a:xfrm>
            <a:off x="5150215" y="3291039"/>
            <a:ext cx="940500" cy="9405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6" name="Google Shape;2336;g1f5d965ad35_0_2345"/>
          <p:cNvSpPr txBox="1">
            <a:spLocks noGrp="1"/>
          </p:cNvSpPr>
          <p:nvPr>
            <p:ph type="body" idx="1"/>
          </p:nvPr>
        </p:nvSpPr>
        <p:spPr>
          <a:xfrm>
            <a:off x="1877630" y="1703516"/>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37" name="Google Shape;2337;g1f5d965ad35_0_2345"/>
          <p:cNvSpPr txBox="1">
            <a:spLocks noGrp="1"/>
          </p:cNvSpPr>
          <p:nvPr>
            <p:ph type="body" idx="2"/>
          </p:nvPr>
        </p:nvSpPr>
        <p:spPr>
          <a:xfrm>
            <a:off x="6243215" y="1703516"/>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38" name="Google Shape;2338;g1f5d965ad35_0_2345"/>
          <p:cNvSpPr txBox="1">
            <a:spLocks noGrp="1"/>
          </p:cNvSpPr>
          <p:nvPr>
            <p:ph type="body" idx="3"/>
          </p:nvPr>
        </p:nvSpPr>
        <p:spPr>
          <a:xfrm>
            <a:off x="1877630" y="3365327"/>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39" name="Google Shape;2339;g1f5d965ad35_0_2345"/>
          <p:cNvSpPr txBox="1">
            <a:spLocks noGrp="1"/>
          </p:cNvSpPr>
          <p:nvPr>
            <p:ph type="body" idx="4"/>
          </p:nvPr>
        </p:nvSpPr>
        <p:spPr>
          <a:xfrm>
            <a:off x="6243215" y="3365327"/>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40" name="Google Shape;2340;g1f5d965ad35_0_2345"/>
          <p:cNvSpPr>
            <a:spLocks noGrp="1"/>
          </p:cNvSpPr>
          <p:nvPr>
            <p:ph type="pic" idx="5"/>
          </p:nvPr>
        </p:nvSpPr>
        <p:spPr>
          <a:xfrm>
            <a:off x="784630" y="1640956"/>
            <a:ext cx="931200" cy="930900"/>
          </a:xfrm>
          <a:prstGeom prst="rect">
            <a:avLst/>
          </a:prstGeom>
          <a:noFill/>
          <a:ln>
            <a:noFill/>
          </a:ln>
        </p:spPr>
      </p:sp>
      <p:sp>
        <p:nvSpPr>
          <p:cNvPr id="2341" name="Google Shape;2341;g1f5d965ad35_0_2345"/>
          <p:cNvSpPr>
            <a:spLocks noGrp="1"/>
          </p:cNvSpPr>
          <p:nvPr>
            <p:ph type="pic" idx="6"/>
          </p:nvPr>
        </p:nvSpPr>
        <p:spPr>
          <a:xfrm>
            <a:off x="5150215" y="1640956"/>
            <a:ext cx="931200" cy="930900"/>
          </a:xfrm>
          <a:prstGeom prst="rect">
            <a:avLst/>
          </a:prstGeom>
          <a:noFill/>
          <a:ln>
            <a:noFill/>
          </a:ln>
        </p:spPr>
      </p:sp>
      <p:sp>
        <p:nvSpPr>
          <p:cNvPr id="2342" name="Google Shape;2342;g1f5d965ad35_0_2345"/>
          <p:cNvSpPr>
            <a:spLocks noGrp="1"/>
          </p:cNvSpPr>
          <p:nvPr>
            <p:ph type="pic" idx="7"/>
          </p:nvPr>
        </p:nvSpPr>
        <p:spPr>
          <a:xfrm>
            <a:off x="784630" y="3302767"/>
            <a:ext cx="931200" cy="930900"/>
          </a:xfrm>
          <a:prstGeom prst="rect">
            <a:avLst/>
          </a:prstGeom>
          <a:noFill/>
          <a:ln>
            <a:noFill/>
          </a:ln>
        </p:spPr>
      </p:sp>
      <p:sp>
        <p:nvSpPr>
          <p:cNvPr id="2343" name="Google Shape;2343;g1f5d965ad35_0_2345"/>
          <p:cNvSpPr>
            <a:spLocks noGrp="1"/>
          </p:cNvSpPr>
          <p:nvPr>
            <p:ph type="pic" idx="8"/>
          </p:nvPr>
        </p:nvSpPr>
        <p:spPr>
          <a:xfrm>
            <a:off x="5150215" y="3302767"/>
            <a:ext cx="931200" cy="930900"/>
          </a:xfrm>
          <a:prstGeom prst="rect">
            <a:avLst/>
          </a:prstGeom>
          <a:noFill/>
          <a:ln>
            <a:noFill/>
          </a:ln>
        </p:spPr>
      </p:sp>
      <p:sp>
        <p:nvSpPr>
          <p:cNvPr id="2344" name="Google Shape;2344;g1f5d965ad35_0_234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45" name="Google Shape;2345;g1f5d965ad35_0_234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2346"/>
        <p:cNvGrpSpPr/>
        <p:nvPr/>
      </p:nvGrpSpPr>
      <p:grpSpPr>
        <a:xfrm>
          <a:off x="0" y="0"/>
          <a:ext cx="0" cy="0"/>
          <a:chOff x="0" y="0"/>
          <a:chExt cx="0" cy="0"/>
        </a:xfrm>
      </p:grpSpPr>
      <p:pic>
        <p:nvPicPr>
          <p:cNvPr id="2347" name="Google Shape;2347;g1f5d965ad35_0_2361" descr="Shape&#10;&#10;Description automatically generated with low confidence"/>
          <p:cNvPicPr preferRelativeResize="0"/>
          <p:nvPr/>
        </p:nvPicPr>
        <p:blipFill rotWithShape="1">
          <a:blip r:embed="rId2">
            <a:alphaModFix/>
          </a:blip>
          <a:srcRect/>
          <a:stretch/>
        </p:blipFill>
        <p:spPr>
          <a:xfrm>
            <a:off x="0" y="0"/>
            <a:ext cx="9143999" cy="5143499"/>
          </a:xfrm>
          <a:prstGeom prst="rect">
            <a:avLst/>
          </a:prstGeom>
          <a:noFill/>
          <a:ln>
            <a:noFill/>
          </a:ln>
        </p:spPr>
      </p:pic>
      <p:grpSp>
        <p:nvGrpSpPr>
          <p:cNvPr id="2348" name="Google Shape;2348;g1f5d965ad35_0_2361"/>
          <p:cNvGrpSpPr/>
          <p:nvPr/>
        </p:nvGrpSpPr>
        <p:grpSpPr>
          <a:xfrm>
            <a:off x="0" y="2399230"/>
            <a:ext cx="9144000" cy="2349714"/>
            <a:chOff x="0" y="2182920"/>
            <a:chExt cx="9144000" cy="2349714"/>
          </a:xfrm>
        </p:grpSpPr>
        <p:sp>
          <p:nvSpPr>
            <p:cNvPr id="2349" name="Google Shape;2349;g1f5d965ad35_0_2361"/>
            <p:cNvSpPr/>
            <p:nvPr/>
          </p:nvSpPr>
          <p:spPr>
            <a:xfrm>
              <a:off x="0" y="2689734"/>
              <a:ext cx="9144000" cy="18429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350" name="Google Shape;2350;g1f5d965ad35_0_2361"/>
            <p:cNvGrpSpPr/>
            <p:nvPr/>
          </p:nvGrpSpPr>
          <p:grpSpPr>
            <a:xfrm>
              <a:off x="1229347" y="2182920"/>
              <a:ext cx="6685341" cy="1002300"/>
              <a:chOff x="976268" y="2064936"/>
              <a:chExt cx="6685341" cy="1002300"/>
            </a:xfrm>
          </p:grpSpPr>
          <p:sp>
            <p:nvSpPr>
              <p:cNvPr id="2351" name="Google Shape;2351;g1f5d965ad35_0_2361"/>
              <p:cNvSpPr/>
              <p:nvPr/>
            </p:nvSpPr>
            <p:spPr>
              <a:xfrm>
                <a:off x="976268"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52" name="Google Shape;2352;g1f5d965ad35_0_2361"/>
              <p:cNvSpPr/>
              <p:nvPr/>
            </p:nvSpPr>
            <p:spPr>
              <a:xfrm>
                <a:off x="381778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53" name="Google Shape;2353;g1f5d965ad35_0_2361"/>
              <p:cNvSpPr/>
              <p:nvPr/>
            </p:nvSpPr>
            <p:spPr>
              <a:xfrm>
                <a:off x="665930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354" name="Google Shape;2354;g1f5d965ad35_0_2361"/>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5" name="Google Shape;2355;g1f5d965ad35_0_2361"/>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6" name="Google Shape;2356;g1f5d965ad35_0_2361"/>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7" name="Google Shape;2357;g1f5d965ad35_0_2361"/>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8" name="Google Shape;2358;g1f5d965ad35_0_2361"/>
          <p:cNvSpPr>
            <a:spLocks noGrp="1"/>
          </p:cNvSpPr>
          <p:nvPr>
            <p:ph type="pic" idx="5"/>
          </p:nvPr>
        </p:nvSpPr>
        <p:spPr>
          <a:xfrm>
            <a:off x="1460973" y="2631002"/>
            <a:ext cx="539100" cy="538800"/>
          </a:xfrm>
          <a:prstGeom prst="rect">
            <a:avLst/>
          </a:prstGeom>
          <a:noFill/>
          <a:ln>
            <a:noFill/>
          </a:ln>
        </p:spPr>
      </p:sp>
      <p:sp>
        <p:nvSpPr>
          <p:cNvPr id="2359" name="Google Shape;2359;g1f5d965ad35_0_2361"/>
          <p:cNvSpPr>
            <a:spLocks noGrp="1"/>
          </p:cNvSpPr>
          <p:nvPr>
            <p:ph type="pic" idx="6"/>
          </p:nvPr>
        </p:nvSpPr>
        <p:spPr>
          <a:xfrm>
            <a:off x="4302493" y="2631002"/>
            <a:ext cx="539100" cy="538800"/>
          </a:xfrm>
          <a:prstGeom prst="rect">
            <a:avLst/>
          </a:prstGeom>
          <a:noFill/>
          <a:ln>
            <a:noFill/>
          </a:ln>
        </p:spPr>
      </p:sp>
      <p:sp>
        <p:nvSpPr>
          <p:cNvPr id="2360" name="Google Shape;2360;g1f5d965ad35_0_2361"/>
          <p:cNvSpPr>
            <a:spLocks noGrp="1"/>
          </p:cNvSpPr>
          <p:nvPr>
            <p:ph type="pic" idx="7"/>
          </p:nvPr>
        </p:nvSpPr>
        <p:spPr>
          <a:xfrm>
            <a:off x="7144013" y="2631002"/>
            <a:ext cx="539100" cy="538800"/>
          </a:xfrm>
          <a:prstGeom prst="rect">
            <a:avLst/>
          </a:prstGeom>
          <a:noFill/>
          <a:ln>
            <a:noFill/>
          </a:ln>
        </p:spPr>
      </p:sp>
      <p:sp>
        <p:nvSpPr>
          <p:cNvPr id="2361" name="Google Shape;2361;g1f5d965ad35_0_236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62" name="Google Shape;2362;g1f5d965ad35_0_236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2363"/>
        <p:cNvGrpSpPr/>
        <p:nvPr/>
      </p:nvGrpSpPr>
      <p:grpSpPr>
        <a:xfrm>
          <a:off x="0" y="0"/>
          <a:ext cx="0" cy="0"/>
          <a:chOff x="0" y="0"/>
          <a:chExt cx="0" cy="0"/>
        </a:xfrm>
      </p:grpSpPr>
      <p:grpSp>
        <p:nvGrpSpPr>
          <p:cNvPr id="2364" name="Google Shape;2364;g1f5d965ad35_0_2378"/>
          <p:cNvGrpSpPr/>
          <p:nvPr/>
        </p:nvGrpSpPr>
        <p:grpSpPr>
          <a:xfrm>
            <a:off x="3138739" y="1728182"/>
            <a:ext cx="2866558" cy="2848948"/>
            <a:chOff x="-15798" y="0"/>
            <a:chExt cx="2571596" cy="2555798"/>
          </a:xfrm>
        </p:grpSpPr>
        <p:sp>
          <p:nvSpPr>
            <p:cNvPr id="2365" name="Google Shape;2365;g1f5d965ad35_0_2378"/>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66" name="Google Shape;2366;g1f5d965ad35_0_2378"/>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67" name="Google Shape;2367;g1f5d965ad35_0_2378"/>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68" name="Google Shape;2368;g1f5d965ad35_0_2378"/>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69" name="Google Shape;2369;g1f5d965ad35_0_2378"/>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2370" name="Google Shape;2370;g1f5d965ad35_0_2378"/>
          <p:cNvSpPr txBox="1">
            <a:spLocks noGrp="1"/>
          </p:cNvSpPr>
          <p:nvPr>
            <p:ph type="body" idx="1"/>
          </p:nvPr>
        </p:nvSpPr>
        <p:spPr>
          <a:xfrm>
            <a:off x="1549682" y="736524"/>
            <a:ext cx="6044700" cy="407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1" name="Google Shape;2371;g1f5d965ad35_0_2378"/>
          <p:cNvSpPr txBox="1">
            <a:spLocks noGrp="1"/>
          </p:cNvSpPr>
          <p:nvPr>
            <p:ph type="body" idx="2"/>
          </p:nvPr>
        </p:nvSpPr>
        <p:spPr>
          <a:xfrm>
            <a:off x="1040895"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2" name="Google Shape;2372;g1f5d965ad35_0_2378"/>
          <p:cNvSpPr txBox="1">
            <a:spLocks noGrp="1"/>
          </p:cNvSpPr>
          <p:nvPr>
            <p:ph type="body" idx="3"/>
          </p:nvPr>
        </p:nvSpPr>
        <p:spPr>
          <a:xfrm>
            <a:off x="1040895"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3" name="Google Shape;2373;g1f5d965ad35_0_2378"/>
          <p:cNvSpPr txBox="1">
            <a:spLocks noGrp="1"/>
          </p:cNvSpPr>
          <p:nvPr>
            <p:ph type="body" idx="4"/>
          </p:nvPr>
        </p:nvSpPr>
        <p:spPr>
          <a:xfrm>
            <a:off x="1040895"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4" name="Google Shape;2374;g1f5d965ad35_0_2378"/>
          <p:cNvSpPr txBox="1">
            <a:spLocks noGrp="1"/>
          </p:cNvSpPr>
          <p:nvPr>
            <p:ph type="body" idx="5"/>
          </p:nvPr>
        </p:nvSpPr>
        <p:spPr>
          <a:xfrm>
            <a:off x="1040895"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5" name="Google Shape;2375;g1f5d965ad35_0_2378"/>
          <p:cNvSpPr txBox="1">
            <a:spLocks noGrp="1"/>
          </p:cNvSpPr>
          <p:nvPr>
            <p:ph type="body" idx="6"/>
          </p:nvPr>
        </p:nvSpPr>
        <p:spPr>
          <a:xfrm>
            <a:off x="6490891"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6" name="Google Shape;2376;g1f5d965ad35_0_2378"/>
          <p:cNvSpPr txBox="1">
            <a:spLocks noGrp="1"/>
          </p:cNvSpPr>
          <p:nvPr>
            <p:ph type="body" idx="7"/>
          </p:nvPr>
        </p:nvSpPr>
        <p:spPr>
          <a:xfrm>
            <a:off x="6490891"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7" name="Google Shape;2377;g1f5d965ad35_0_2378"/>
          <p:cNvSpPr txBox="1">
            <a:spLocks noGrp="1"/>
          </p:cNvSpPr>
          <p:nvPr>
            <p:ph type="body" idx="8"/>
          </p:nvPr>
        </p:nvSpPr>
        <p:spPr>
          <a:xfrm>
            <a:off x="6490891"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8" name="Google Shape;2378;g1f5d965ad35_0_2378"/>
          <p:cNvSpPr txBox="1">
            <a:spLocks noGrp="1"/>
          </p:cNvSpPr>
          <p:nvPr>
            <p:ph type="body" idx="9"/>
          </p:nvPr>
        </p:nvSpPr>
        <p:spPr>
          <a:xfrm>
            <a:off x="6490891"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9" name="Google Shape;2379;g1f5d965ad35_0_2378"/>
          <p:cNvSpPr txBox="1">
            <a:spLocks noGrp="1"/>
          </p:cNvSpPr>
          <p:nvPr>
            <p:ph type="body" idx="13"/>
          </p:nvPr>
        </p:nvSpPr>
        <p:spPr>
          <a:xfrm>
            <a:off x="3656236"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80" name="Google Shape;2380;g1f5d965ad35_0_2378"/>
          <p:cNvSpPr txBox="1">
            <a:spLocks noGrp="1"/>
          </p:cNvSpPr>
          <p:nvPr>
            <p:ph type="body" idx="14"/>
          </p:nvPr>
        </p:nvSpPr>
        <p:spPr>
          <a:xfrm>
            <a:off x="4763142"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81" name="Google Shape;2381;g1f5d965ad35_0_2378"/>
          <p:cNvSpPr txBox="1">
            <a:spLocks noGrp="1"/>
          </p:cNvSpPr>
          <p:nvPr>
            <p:ph type="body" idx="15"/>
          </p:nvPr>
        </p:nvSpPr>
        <p:spPr>
          <a:xfrm>
            <a:off x="3656236"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82" name="Google Shape;2382;g1f5d965ad35_0_2378"/>
          <p:cNvSpPr txBox="1">
            <a:spLocks noGrp="1"/>
          </p:cNvSpPr>
          <p:nvPr>
            <p:ph type="body" idx="16"/>
          </p:nvPr>
        </p:nvSpPr>
        <p:spPr>
          <a:xfrm>
            <a:off x="4763142"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2383"/>
        <p:cNvGrpSpPr/>
        <p:nvPr/>
      </p:nvGrpSpPr>
      <p:grpSpPr>
        <a:xfrm>
          <a:off x="0" y="0"/>
          <a:ext cx="0" cy="0"/>
          <a:chOff x="0" y="0"/>
          <a:chExt cx="0" cy="0"/>
        </a:xfrm>
      </p:grpSpPr>
      <p:grpSp>
        <p:nvGrpSpPr>
          <p:cNvPr id="2384" name="Google Shape;2384;g1f5d965ad35_0_2398"/>
          <p:cNvGrpSpPr/>
          <p:nvPr/>
        </p:nvGrpSpPr>
        <p:grpSpPr>
          <a:xfrm>
            <a:off x="3138739" y="1728182"/>
            <a:ext cx="2866558" cy="2848948"/>
            <a:chOff x="-15798" y="0"/>
            <a:chExt cx="2571596" cy="2555798"/>
          </a:xfrm>
        </p:grpSpPr>
        <p:sp>
          <p:nvSpPr>
            <p:cNvPr id="2385" name="Google Shape;2385;g1f5d965ad35_0_2398"/>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86" name="Google Shape;2386;g1f5d965ad35_0_2398"/>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87" name="Google Shape;2387;g1f5d965ad35_0_2398"/>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88" name="Google Shape;2388;g1f5d965ad35_0_2398"/>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89" name="Google Shape;2389;g1f5d965ad35_0_2398"/>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2390" name="Google Shape;2390;g1f5d965ad35_0_2398"/>
          <p:cNvSpPr txBox="1">
            <a:spLocks noGrp="1"/>
          </p:cNvSpPr>
          <p:nvPr>
            <p:ph type="body" idx="1"/>
          </p:nvPr>
        </p:nvSpPr>
        <p:spPr>
          <a:xfrm>
            <a:off x="1549682" y="736524"/>
            <a:ext cx="6044700" cy="407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1" name="Google Shape;2391;g1f5d965ad35_0_2398"/>
          <p:cNvSpPr txBox="1">
            <a:spLocks noGrp="1"/>
          </p:cNvSpPr>
          <p:nvPr>
            <p:ph type="body" idx="2"/>
          </p:nvPr>
        </p:nvSpPr>
        <p:spPr>
          <a:xfrm>
            <a:off x="1040895"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2" name="Google Shape;2392;g1f5d965ad35_0_2398"/>
          <p:cNvSpPr txBox="1">
            <a:spLocks noGrp="1"/>
          </p:cNvSpPr>
          <p:nvPr>
            <p:ph type="body" idx="3"/>
          </p:nvPr>
        </p:nvSpPr>
        <p:spPr>
          <a:xfrm>
            <a:off x="1040895"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3" name="Google Shape;2393;g1f5d965ad35_0_2398"/>
          <p:cNvSpPr txBox="1">
            <a:spLocks noGrp="1"/>
          </p:cNvSpPr>
          <p:nvPr>
            <p:ph type="body" idx="4"/>
          </p:nvPr>
        </p:nvSpPr>
        <p:spPr>
          <a:xfrm>
            <a:off x="1040895"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4" name="Google Shape;2394;g1f5d965ad35_0_2398"/>
          <p:cNvSpPr txBox="1">
            <a:spLocks noGrp="1"/>
          </p:cNvSpPr>
          <p:nvPr>
            <p:ph type="body" idx="5"/>
          </p:nvPr>
        </p:nvSpPr>
        <p:spPr>
          <a:xfrm>
            <a:off x="1040895"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5" name="Google Shape;2395;g1f5d965ad35_0_2398"/>
          <p:cNvSpPr txBox="1">
            <a:spLocks noGrp="1"/>
          </p:cNvSpPr>
          <p:nvPr>
            <p:ph type="body" idx="6"/>
          </p:nvPr>
        </p:nvSpPr>
        <p:spPr>
          <a:xfrm>
            <a:off x="6490891"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6" name="Google Shape;2396;g1f5d965ad35_0_2398"/>
          <p:cNvSpPr txBox="1">
            <a:spLocks noGrp="1"/>
          </p:cNvSpPr>
          <p:nvPr>
            <p:ph type="body" idx="7"/>
          </p:nvPr>
        </p:nvSpPr>
        <p:spPr>
          <a:xfrm>
            <a:off x="6490891"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7" name="Google Shape;2397;g1f5d965ad35_0_2398"/>
          <p:cNvSpPr txBox="1">
            <a:spLocks noGrp="1"/>
          </p:cNvSpPr>
          <p:nvPr>
            <p:ph type="body" idx="8"/>
          </p:nvPr>
        </p:nvSpPr>
        <p:spPr>
          <a:xfrm>
            <a:off x="6490891"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8" name="Google Shape;2398;g1f5d965ad35_0_2398"/>
          <p:cNvSpPr txBox="1">
            <a:spLocks noGrp="1"/>
          </p:cNvSpPr>
          <p:nvPr>
            <p:ph type="body" idx="9"/>
          </p:nvPr>
        </p:nvSpPr>
        <p:spPr>
          <a:xfrm>
            <a:off x="6490891"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9" name="Google Shape;2399;g1f5d965ad35_0_2398"/>
          <p:cNvSpPr txBox="1">
            <a:spLocks noGrp="1"/>
          </p:cNvSpPr>
          <p:nvPr>
            <p:ph type="body" idx="13"/>
          </p:nvPr>
        </p:nvSpPr>
        <p:spPr>
          <a:xfrm>
            <a:off x="3656236"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00" name="Google Shape;2400;g1f5d965ad35_0_2398"/>
          <p:cNvSpPr txBox="1">
            <a:spLocks noGrp="1"/>
          </p:cNvSpPr>
          <p:nvPr>
            <p:ph type="body" idx="14"/>
          </p:nvPr>
        </p:nvSpPr>
        <p:spPr>
          <a:xfrm>
            <a:off x="4763142"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01" name="Google Shape;2401;g1f5d965ad35_0_2398"/>
          <p:cNvSpPr txBox="1">
            <a:spLocks noGrp="1"/>
          </p:cNvSpPr>
          <p:nvPr>
            <p:ph type="body" idx="15"/>
          </p:nvPr>
        </p:nvSpPr>
        <p:spPr>
          <a:xfrm>
            <a:off x="3656236"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02" name="Google Shape;2402;g1f5d965ad35_0_2398"/>
          <p:cNvSpPr txBox="1">
            <a:spLocks noGrp="1"/>
          </p:cNvSpPr>
          <p:nvPr>
            <p:ph type="body" idx="16"/>
          </p:nvPr>
        </p:nvSpPr>
        <p:spPr>
          <a:xfrm>
            <a:off x="4763142"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20"/>
        <p:cNvGrpSpPr/>
        <p:nvPr/>
      </p:nvGrpSpPr>
      <p:grpSpPr>
        <a:xfrm>
          <a:off x="0" y="0"/>
          <a:ext cx="0" cy="0"/>
          <a:chOff x="0" y="0"/>
          <a:chExt cx="0" cy="0"/>
        </a:xfrm>
      </p:grpSpPr>
      <p:pic>
        <p:nvPicPr>
          <p:cNvPr id="121" name="Google Shape;121;p229"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22" name="Google Shape;122;p22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 name="Google Shape;123;p22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4" name="Google Shape;124;p229"/>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25" name="Google Shape;125;p229"/>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26" name="Google Shape;126;p229" descr="Application&#10;&#10;Description automatically generated with low confidence"/>
          <p:cNvPicPr preferRelativeResize="0"/>
          <p:nvPr/>
        </p:nvPicPr>
        <p:blipFill rotWithShape="1">
          <a:blip r:embed="rId3">
            <a:alphaModFix/>
          </a:blip>
          <a:srcRect/>
          <a:stretch/>
        </p:blipFill>
        <p:spPr>
          <a:xfrm>
            <a:off x="742441" y="1371153"/>
            <a:ext cx="4492172" cy="3617988"/>
          </a:xfrm>
          <a:prstGeom prst="rect">
            <a:avLst/>
          </a:prstGeom>
          <a:noFill/>
          <a:ln>
            <a:noFill/>
          </a:ln>
        </p:spPr>
      </p:pic>
      <p:sp>
        <p:nvSpPr>
          <p:cNvPr id="127" name="Google Shape;127;p229"/>
          <p:cNvSpPr txBox="1">
            <a:spLocks noGrp="1"/>
          </p:cNvSpPr>
          <p:nvPr>
            <p:ph type="body" idx="2"/>
          </p:nvPr>
        </p:nvSpPr>
        <p:spPr>
          <a:xfrm>
            <a:off x="968595"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2403"/>
        <p:cNvGrpSpPr/>
        <p:nvPr/>
      </p:nvGrpSpPr>
      <p:grpSpPr>
        <a:xfrm>
          <a:off x="0" y="0"/>
          <a:ext cx="0" cy="0"/>
          <a:chOff x="0" y="0"/>
          <a:chExt cx="0" cy="0"/>
        </a:xfrm>
      </p:grpSpPr>
      <p:pic>
        <p:nvPicPr>
          <p:cNvPr id="2404" name="Google Shape;2404;g1f5d965ad35_0_241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2405" name="Google Shape;2405;g1f5d965ad35_0_2418"/>
          <p:cNvGrpSpPr/>
          <p:nvPr/>
        </p:nvGrpSpPr>
        <p:grpSpPr>
          <a:xfrm>
            <a:off x="2525236" y="825418"/>
            <a:ext cx="4093610" cy="4069126"/>
            <a:chOff x="2519466" y="821088"/>
            <a:chExt cx="4348428" cy="4322420"/>
          </a:xfrm>
        </p:grpSpPr>
        <p:sp>
          <p:nvSpPr>
            <p:cNvPr id="2406" name="Google Shape;2406;g1f5d965ad35_0_2418"/>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07" name="Google Shape;2407;g1f5d965ad35_0_2418"/>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08" name="Google Shape;2408;g1f5d965ad35_0_2418"/>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09" name="Google Shape;2409;g1f5d965ad35_0_2418"/>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10" name="Google Shape;2410;g1f5d965ad35_0_2418"/>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11" name="Google Shape;2411;g1f5d965ad35_0_2418"/>
            <p:cNvSpPr/>
            <p:nvPr/>
          </p:nvSpPr>
          <p:spPr>
            <a:xfrm>
              <a:off x="4284700" y="2556862"/>
              <a:ext cx="825900" cy="825900"/>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2412" name="Google Shape;2412;g1f5d965ad35_0_2418"/>
          <p:cNvSpPr txBox="1">
            <a:spLocks noGrp="1"/>
          </p:cNvSpPr>
          <p:nvPr>
            <p:ph type="body" idx="1"/>
          </p:nvPr>
        </p:nvSpPr>
        <p:spPr>
          <a:xfrm>
            <a:off x="3875292" y="1277417"/>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3" name="Google Shape;2413;g1f5d965ad35_0_2418"/>
          <p:cNvSpPr txBox="1">
            <a:spLocks noGrp="1"/>
          </p:cNvSpPr>
          <p:nvPr>
            <p:ph type="body" idx="2"/>
          </p:nvPr>
        </p:nvSpPr>
        <p:spPr>
          <a:xfrm>
            <a:off x="2696436" y="265899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4" name="Google Shape;2414;g1f5d965ad35_0_2418"/>
          <p:cNvSpPr txBox="1">
            <a:spLocks noGrp="1"/>
          </p:cNvSpPr>
          <p:nvPr>
            <p:ph type="body" idx="3"/>
          </p:nvPr>
        </p:nvSpPr>
        <p:spPr>
          <a:xfrm>
            <a:off x="5061839" y="264591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5" name="Google Shape;2415;g1f5d965ad35_0_2418"/>
          <p:cNvSpPr txBox="1">
            <a:spLocks noGrp="1"/>
          </p:cNvSpPr>
          <p:nvPr>
            <p:ph type="body" idx="4"/>
          </p:nvPr>
        </p:nvSpPr>
        <p:spPr>
          <a:xfrm>
            <a:off x="3890758" y="3936168"/>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6" name="Google Shape;2416;g1f5d965ad35_0_241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17" name="Google Shape;2417;g1f5d965ad35_0_241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2418"/>
        <p:cNvGrpSpPr/>
        <p:nvPr/>
      </p:nvGrpSpPr>
      <p:grpSpPr>
        <a:xfrm>
          <a:off x="0" y="0"/>
          <a:ext cx="0" cy="0"/>
          <a:chOff x="0" y="0"/>
          <a:chExt cx="0" cy="0"/>
        </a:xfrm>
      </p:grpSpPr>
      <p:pic>
        <p:nvPicPr>
          <p:cNvPr id="2419" name="Google Shape;2419;g1f5d965ad35_0_243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2420" name="Google Shape;2420;g1f5d965ad35_0_2433"/>
          <p:cNvGrpSpPr/>
          <p:nvPr/>
        </p:nvGrpSpPr>
        <p:grpSpPr>
          <a:xfrm>
            <a:off x="2525236" y="825418"/>
            <a:ext cx="4093610" cy="4069126"/>
            <a:chOff x="2519466" y="821088"/>
            <a:chExt cx="4348428" cy="4322420"/>
          </a:xfrm>
        </p:grpSpPr>
        <p:sp>
          <p:nvSpPr>
            <p:cNvPr id="2421" name="Google Shape;2421;g1f5d965ad35_0_2433"/>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2" name="Google Shape;2422;g1f5d965ad35_0_2433"/>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3" name="Google Shape;2423;g1f5d965ad35_0_2433"/>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4" name="Google Shape;2424;g1f5d965ad35_0_2433"/>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5" name="Google Shape;2425;g1f5d965ad35_0_2433"/>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6" name="Google Shape;2426;g1f5d965ad35_0_2433"/>
            <p:cNvSpPr/>
            <p:nvPr/>
          </p:nvSpPr>
          <p:spPr>
            <a:xfrm>
              <a:off x="4284700" y="2556862"/>
              <a:ext cx="825900" cy="825900"/>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2427" name="Google Shape;2427;g1f5d965ad35_0_2433"/>
          <p:cNvSpPr txBox="1">
            <a:spLocks noGrp="1"/>
          </p:cNvSpPr>
          <p:nvPr>
            <p:ph type="body" idx="1"/>
          </p:nvPr>
        </p:nvSpPr>
        <p:spPr>
          <a:xfrm>
            <a:off x="3875292" y="1277417"/>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28" name="Google Shape;2428;g1f5d965ad35_0_2433"/>
          <p:cNvSpPr txBox="1">
            <a:spLocks noGrp="1"/>
          </p:cNvSpPr>
          <p:nvPr>
            <p:ph type="body" idx="2"/>
          </p:nvPr>
        </p:nvSpPr>
        <p:spPr>
          <a:xfrm>
            <a:off x="2696436" y="265899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29" name="Google Shape;2429;g1f5d965ad35_0_2433"/>
          <p:cNvSpPr txBox="1">
            <a:spLocks noGrp="1"/>
          </p:cNvSpPr>
          <p:nvPr>
            <p:ph type="body" idx="3"/>
          </p:nvPr>
        </p:nvSpPr>
        <p:spPr>
          <a:xfrm>
            <a:off x="5061839" y="264591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30" name="Google Shape;2430;g1f5d965ad35_0_2433"/>
          <p:cNvSpPr txBox="1">
            <a:spLocks noGrp="1"/>
          </p:cNvSpPr>
          <p:nvPr>
            <p:ph type="body" idx="4"/>
          </p:nvPr>
        </p:nvSpPr>
        <p:spPr>
          <a:xfrm>
            <a:off x="3890758" y="3936168"/>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31" name="Google Shape;2431;g1f5d965ad35_0_243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32" name="Google Shape;2432;g1f5d965ad35_0_243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2433"/>
        <p:cNvGrpSpPr/>
        <p:nvPr/>
      </p:nvGrpSpPr>
      <p:grpSpPr>
        <a:xfrm>
          <a:off x="0" y="0"/>
          <a:ext cx="0" cy="0"/>
          <a:chOff x="0" y="0"/>
          <a:chExt cx="0" cy="0"/>
        </a:xfrm>
      </p:grpSpPr>
      <p:pic>
        <p:nvPicPr>
          <p:cNvPr id="2434" name="Google Shape;2434;g1f5d965ad35_0_244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435" name="Google Shape;2435;g1f5d965ad35_0_244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36" name="Google Shape;2436;g1f5d965ad35_0_244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437" name="Google Shape;2437;g1f5d965ad35_0_2448"/>
          <p:cNvGrpSpPr/>
          <p:nvPr/>
        </p:nvGrpSpPr>
        <p:grpSpPr>
          <a:xfrm>
            <a:off x="881569" y="2193816"/>
            <a:ext cx="397940" cy="646603"/>
            <a:chOff x="1400848" y="1624076"/>
            <a:chExt cx="560400" cy="910580"/>
          </a:xfrm>
        </p:grpSpPr>
        <p:grpSp>
          <p:nvGrpSpPr>
            <p:cNvPr id="2438" name="Google Shape;2438;g1f5d965ad35_0_2448"/>
            <p:cNvGrpSpPr/>
            <p:nvPr/>
          </p:nvGrpSpPr>
          <p:grpSpPr>
            <a:xfrm>
              <a:off x="1400848" y="1624076"/>
              <a:ext cx="560400" cy="825181"/>
              <a:chOff x="1342860" y="1647676"/>
              <a:chExt cx="560400" cy="825181"/>
            </a:xfrm>
          </p:grpSpPr>
          <p:sp>
            <p:nvSpPr>
              <p:cNvPr id="2439" name="Google Shape;2439;g1f5d965ad35_0_2448"/>
              <p:cNvSpPr/>
              <p:nvPr/>
            </p:nvSpPr>
            <p:spPr>
              <a:xfrm rot="2700000">
                <a:off x="1424929" y="1729745"/>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40" name="Google Shape;2440;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41" name="Google Shape;2441;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42" name="Google Shape;2442;g1f5d965ad35_0_244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43" name="Google Shape;2443;g1f5d965ad35_0_2448"/>
          <p:cNvGrpSpPr/>
          <p:nvPr/>
        </p:nvGrpSpPr>
        <p:grpSpPr>
          <a:xfrm>
            <a:off x="2622593" y="2193816"/>
            <a:ext cx="397940" cy="646603"/>
            <a:chOff x="1400848" y="1624076"/>
            <a:chExt cx="560400" cy="910580"/>
          </a:xfrm>
        </p:grpSpPr>
        <p:grpSp>
          <p:nvGrpSpPr>
            <p:cNvPr id="2444" name="Google Shape;2444;g1f5d965ad35_0_2448"/>
            <p:cNvGrpSpPr/>
            <p:nvPr/>
          </p:nvGrpSpPr>
          <p:grpSpPr>
            <a:xfrm>
              <a:off x="1400848" y="1624076"/>
              <a:ext cx="560400" cy="825181"/>
              <a:chOff x="1342860" y="1647676"/>
              <a:chExt cx="560400" cy="825181"/>
            </a:xfrm>
          </p:grpSpPr>
          <p:sp>
            <p:nvSpPr>
              <p:cNvPr id="2445" name="Google Shape;2445;g1f5d965ad35_0_244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46" name="Google Shape;2446;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47" name="Google Shape;2447;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48" name="Google Shape;2448;g1f5d965ad35_0_2448"/>
            <p:cNvSpPr/>
            <p:nvPr/>
          </p:nvSpPr>
          <p:spPr>
            <a:xfrm rot="2700000">
              <a:off x="1559921" y="1891829"/>
              <a:ext cx="242255" cy="242255"/>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49" name="Google Shape;2449;g1f5d965ad35_0_2448"/>
          <p:cNvGrpSpPr/>
          <p:nvPr/>
        </p:nvGrpSpPr>
        <p:grpSpPr>
          <a:xfrm>
            <a:off x="4363617" y="2193816"/>
            <a:ext cx="397940" cy="646603"/>
            <a:chOff x="1400848" y="1624076"/>
            <a:chExt cx="560400" cy="910580"/>
          </a:xfrm>
        </p:grpSpPr>
        <p:grpSp>
          <p:nvGrpSpPr>
            <p:cNvPr id="2450" name="Google Shape;2450;g1f5d965ad35_0_2448"/>
            <p:cNvGrpSpPr/>
            <p:nvPr/>
          </p:nvGrpSpPr>
          <p:grpSpPr>
            <a:xfrm>
              <a:off x="1400848" y="1624076"/>
              <a:ext cx="560400" cy="825181"/>
              <a:chOff x="1342860" y="1647676"/>
              <a:chExt cx="560400" cy="825181"/>
            </a:xfrm>
          </p:grpSpPr>
          <p:sp>
            <p:nvSpPr>
              <p:cNvPr id="2451" name="Google Shape;2451;g1f5d965ad35_0_2448"/>
              <p:cNvSpPr/>
              <p:nvPr/>
            </p:nvSpPr>
            <p:spPr>
              <a:xfrm rot="2700000">
                <a:off x="1424929" y="1729745"/>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52" name="Google Shape;2452;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53" name="Google Shape;2453;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54" name="Google Shape;2454;g1f5d965ad35_0_244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55" name="Google Shape;2455;g1f5d965ad35_0_2448"/>
          <p:cNvGrpSpPr/>
          <p:nvPr/>
        </p:nvGrpSpPr>
        <p:grpSpPr>
          <a:xfrm>
            <a:off x="6104641" y="2193816"/>
            <a:ext cx="397940" cy="646603"/>
            <a:chOff x="1400848" y="1624076"/>
            <a:chExt cx="560400" cy="910580"/>
          </a:xfrm>
        </p:grpSpPr>
        <p:grpSp>
          <p:nvGrpSpPr>
            <p:cNvPr id="2456" name="Google Shape;2456;g1f5d965ad35_0_2448"/>
            <p:cNvGrpSpPr/>
            <p:nvPr/>
          </p:nvGrpSpPr>
          <p:grpSpPr>
            <a:xfrm>
              <a:off x="1400848" y="1624076"/>
              <a:ext cx="560400" cy="825181"/>
              <a:chOff x="1342860" y="1647676"/>
              <a:chExt cx="560400" cy="825181"/>
            </a:xfrm>
          </p:grpSpPr>
          <p:sp>
            <p:nvSpPr>
              <p:cNvPr id="2457" name="Google Shape;2457;g1f5d965ad35_0_244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58" name="Google Shape;2458;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59" name="Google Shape;2459;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60" name="Google Shape;2460;g1f5d965ad35_0_2448"/>
            <p:cNvSpPr/>
            <p:nvPr/>
          </p:nvSpPr>
          <p:spPr>
            <a:xfrm rot="2700000">
              <a:off x="1559921" y="1891829"/>
              <a:ext cx="242255" cy="242255"/>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61" name="Google Shape;2461;g1f5d965ad35_0_2448"/>
          <p:cNvGrpSpPr/>
          <p:nvPr/>
        </p:nvGrpSpPr>
        <p:grpSpPr>
          <a:xfrm>
            <a:off x="7845666" y="2193816"/>
            <a:ext cx="397940" cy="646603"/>
            <a:chOff x="1400848" y="1624076"/>
            <a:chExt cx="560400" cy="910580"/>
          </a:xfrm>
        </p:grpSpPr>
        <p:grpSp>
          <p:nvGrpSpPr>
            <p:cNvPr id="2462" name="Google Shape;2462;g1f5d965ad35_0_2448"/>
            <p:cNvGrpSpPr/>
            <p:nvPr/>
          </p:nvGrpSpPr>
          <p:grpSpPr>
            <a:xfrm>
              <a:off x="1400848" y="1624076"/>
              <a:ext cx="560400" cy="825181"/>
              <a:chOff x="1342860" y="1647676"/>
              <a:chExt cx="560400" cy="825181"/>
            </a:xfrm>
          </p:grpSpPr>
          <p:sp>
            <p:nvSpPr>
              <p:cNvPr id="2463" name="Google Shape;2463;g1f5d965ad35_0_2448"/>
              <p:cNvSpPr/>
              <p:nvPr/>
            </p:nvSpPr>
            <p:spPr>
              <a:xfrm rot="2700000">
                <a:off x="1424929" y="1729745"/>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64" name="Google Shape;2464;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65" name="Google Shape;2465;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66" name="Google Shape;2466;g1f5d965ad35_0_244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467" name="Google Shape;2467;g1f5d965ad35_0_2448"/>
          <p:cNvSpPr txBox="1">
            <a:spLocks noGrp="1"/>
          </p:cNvSpPr>
          <p:nvPr>
            <p:ph type="body" idx="1"/>
          </p:nvPr>
        </p:nvSpPr>
        <p:spPr>
          <a:xfrm>
            <a:off x="223088"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468" name="Google Shape;2468;g1f5d965ad35_0_2448"/>
          <p:cNvSpPr txBox="1">
            <a:spLocks noGrp="1"/>
          </p:cNvSpPr>
          <p:nvPr>
            <p:ph type="body" idx="2"/>
          </p:nvPr>
        </p:nvSpPr>
        <p:spPr>
          <a:xfrm>
            <a:off x="1964112"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469" name="Google Shape;2469;g1f5d965ad35_0_2448"/>
          <p:cNvSpPr txBox="1">
            <a:spLocks noGrp="1"/>
          </p:cNvSpPr>
          <p:nvPr>
            <p:ph type="body" idx="3"/>
          </p:nvPr>
        </p:nvSpPr>
        <p:spPr>
          <a:xfrm>
            <a:off x="3705136"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470" name="Google Shape;2470;g1f5d965ad35_0_2448"/>
          <p:cNvSpPr txBox="1">
            <a:spLocks noGrp="1"/>
          </p:cNvSpPr>
          <p:nvPr>
            <p:ph type="body" idx="4"/>
          </p:nvPr>
        </p:nvSpPr>
        <p:spPr>
          <a:xfrm>
            <a:off x="5446160"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471" name="Google Shape;2471;g1f5d965ad35_0_2448"/>
          <p:cNvSpPr txBox="1">
            <a:spLocks noGrp="1"/>
          </p:cNvSpPr>
          <p:nvPr>
            <p:ph type="body" idx="5"/>
          </p:nvPr>
        </p:nvSpPr>
        <p:spPr>
          <a:xfrm>
            <a:off x="7187185"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2472"/>
        <p:cNvGrpSpPr/>
        <p:nvPr/>
      </p:nvGrpSpPr>
      <p:grpSpPr>
        <a:xfrm>
          <a:off x="0" y="0"/>
          <a:ext cx="0" cy="0"/>
          <a:chOff x="0" y="0"/>
          <a:chExt cx="0" cy="0"/>
        </a:xfrm>
      </p:grpSpPr>
      <p:pic>
        <p:nvPicPr>
          <p:cNvPr id="2473" name="Google Shape;2473;g1f5d965ad35_0_2487"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474" name="Google Shape;2474;g1f5d965ad35_0_248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75" name="Google Shape;2475;g1f5d965ad35_0_248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476" name="Google Shape;2476;g1f5d965ad35_0_2487"/>
          <p:cNvGrpSpPr/>
          <p:nvPr/>
        </p:nvGrpSpPr>
        <p:grpSpPr>
          <a:xfrm>
            <a:off x="881569" y="2193816"/>
            <a:ext cx="7362037" cy="646603"/>
            <a:chOff x="881569" y="2219454"/>
            <a:chExt cx="7362037" cy="646603"/>
          </a:xfrm>
        </p:grpSpPr>
        <p:grpSp>
          <p:nvGrpSpPr>
            <p:cNvPr id="2477" name="Google Shape;2477;g1f5d965ad35_0_2487"/>
            <p:cNvGrpSpPr/>
            <p:nvPr/>
          </p:nvGrpSpPr>
          <p:grpSpPr>
            <a:xfrm>
              <a:off x="881569" y="2219454"/>
              <a:ext cx="397940" cy="646603"/>
              <a:chOff x="1400848" y="1624076"/>
              <a:chExt cx="560400" cy="910580"/>
            </a:xfrm>
          </p:grpSpPr>
          <p:grpSp>
            <p:nvGrpSpPr>
              <p:cNvPr id="2478" name="Google Shape;2478;g1f5d965ad35_0_2487"/>
              <p:cNvGrpSpPr/>
              <p:nvPr/>
            </p:nvGrpSpPr>
            <p:grpSpPr>
              <a:xfrm>
                <a:off x="1400848" y="1624076"/>
                <a:ext cx="560400" cy="825181"/>
                <a:chOff x="1342860" y="1647676"/>
                <a:chExt cx="560400" cy="825181"/>
              </a:xfrm>
            </p:grpSpPr>
            <p:sp>
              <p:nvSpPr>
                <p:cNvPr id="2479" name="Google Shape;2479;g1f5d965ad35_0_2487"/>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80" name="Google Shape;2480;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81" name="Google Shape;2481;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82" name="Google Shape;2482;g1f5d965ad35_0_2487"/>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83" name="Google Shape;2483;g1f5d965ad35_0_2487"/>
            <p:cNvGrpSpPr/>
            <p:nvPr/>
          </p:nvGrpSpPr>
          <p:grpSpPr>
            <a:xfrm>
              <a:off x="2622593" y="2219454"/>
              <a:ext cx="397940" cy="646603"/>
              <a:chOff x="1400848" y="1624076"/>
              <a:chExt cx="560400" cy="910580"/>
            </a:xfrm>
          </p:grpSpPr>
          <p:grpSp>
            <p:nvGrpSpPr>
              <p:cNvPr id="2484" name="Google Shape;2484;g1f5d965ad35_0_2487"/>
              <p:cNvGrpSpPr/>
              <p:nvPr/>
            </p:nvGrpSpPr>
            <p:grpSpPr>
              <a:xfrm>
                <a:off x="1400848" y="1624076"/>
                <a:ext cx="560400" cy="825181"/>
                <a:chOff x="1342860" y="1647676"/>
                <a:chExt cx="560400" cy="825181"/>
              </a:xfrm>
            </p:grpSpPr>
            <p:sp>
              <p:nvSpPr>
                <p:cNvPr id="2485" name="Google Shape;2485;g1f5d965ad35_0_2487"/>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86" name="Google Shape;2486;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87" name="Google Shape;2487;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88" name="Google Shape;2488;g1f5d965ad35_0_2487"/>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89" name="Google Shape;2489;g1f5d965ad35_0_2487"/>
            <p:cNvGrpSpPr/>
            <p:nvPr/>
          </p:nvGrpSpPr>
          <p:grpSpPr>
            <a:xfrm>
              <a:off x="4363617" y="2219454"/>
              <a:ext cx="397940" cy="646603"/>
              <a:chOff x="1400848" y="1624076"/>
              <a:chExt cx="560400" cy="910580"/>
            </a:xfrm>
          </p:grpSpPr>
          <p:grpSp>
            <p:nvGrpSpPr>
              <p:cNvPr id="2490" name="Google Shape;2490;g1f5d965ad35_0_2487"/>
              <p:cNvGrpSpPr/>
              <p:nvPr/>
            </p:nvGrpSpPr>
            <p:grpSpPr>
              <a:xfrm>
                <a:off x="1400848" y="1624076"/>
                <a:ext cx="560400" cy="825181"/>
                <a:chOff x="1342860" y="1647676"/>
                <a:chExt cx="560400" cy="825181"/>
              </a:xfrm>
            </p:grpSpPr>
            <p:sp>
              <p:nvSpPr>
                <p:cNvPr id="2491" name="Google Shape;2491;g1f5d965ad35_0_2487"/>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92" name="Google Shape;2492;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93" name="Google Shape;2493;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94" name="Google Shape;2494;g1f5d965ad35_0_2487"/>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95" name="Google Shape;2495;g1f5d965ad35_0_2487"/>
            <p:cNvGrpSpPr/>
            <p:nvPr/>
          </p:nvGrpSpPr>
          <p:grpSpPr>
            <a:xfrm>
              <a:off x="6104641" y="2219454"/>
              <a:ext cx="397940" cy="646603"/>
              <a:chOff x="1400848" y="1624076"/>
              <a:chExt cx="560400" cy="910580"/>
            </a:xfrm>
          </p:grpSpPr>
          <p:grpSp>
            <p:nvGrpSpPr>
              <p:cNvPr id="2496" name="Google Shape;2496;g1f5d965ad35_0_2487"/>
              <p:cNvGrpSpPr/>
              <p:nvPr/>
            </p:nvGrpSpPr>
            <p:grpSpPr>
              <a:xfrm>
                <a:off x="1400848" y="1624076"/>
                <a:ext cx="560400" cy="825181"/>
                <a:chOff x="1342860" y="1647676"/>
                <a:chExt cx="560400" cy="825181"/>
              </a:xfrm>
            </p:grpSpPr>
            <p:sp>
              <p:nvSpPr>
                <p:cNvPr id="2497" name="Google Shape;2497;g1f5d965ad35_0_2487"/>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98" name="Google Shape;2498;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99" name="Google Shape;2499;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500" name="Google Shape;2500;g1f5d965ad35_0_2487"/>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501" name="Google Shape;2501;g1f5d965ad35_0_2487"/>
            <p:cNvGrpSpPr/>
            <p:nvPr/>
          </p:nvGrpSpPr>
          <p:grpSpPr>
            <a:xfrm>
              <a:off x="7845666" y="2219454"/>
              <a:ext cx="397940" cy="646603"/>
              <a:chOff x="1400848" y="1624076"/>
              <a:chExt cx="560400" cy="910580"/>
            </a:xfrm>
          </p:grpSpPr>
          <p:grpSp>
            <p:nvGrpSpPr>
              <p:cNvPr id="2502" name="Google Shape;2502;g1f5d965ad35_0_2487"/>
              <p:cNvGrpSpPr/>
              <p:nvPr/>
            </p:nvGrpSpPr>
            <p:grpSpPr>
              <a:xfrm>
                <a:off x="1400848" y="1624076"/>
                <a:ext cx="560400" cy="825181"/>
                <a:chOff x="1342860" y="1647676"/>
                <a:chExt cx="560400" cy="825181"/>
              </a:xfrm>
            </p:grpSpPr>
            <p:sp>
              <p:nvSpPr>
                <p:cNvPr id="2503" name="Google Shape;2503;g1f5d965ad35_0_2487"/>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504" name="Google Shape;2504;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505" name="Google Shape;2505;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506" name="Google Shape;2506;g1f5d965ad35_0_2487"/>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2507" name="Google Shape;2507;g1f5d965ad35_0_2487"/>
          <p:cNvSpPr txBox="1">
            <a:spLocks noGrp="1"/>
          </p:cNvSpPr>
          <p:nvPr>
            <p:ph type="body" idx="1"/>
          </p:nvPr>
        </p:nvSpPr>
        <p:spPr>
          <a:xfrm>
            <a:off x="223088"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08" name="Google Shape;2508;g1f5d965ad35_0_2487"/>
          <p:cNvSpPr txBox="1">
            <a:spLocks noGrp="1"/>
          </p:cNvSpPr>
          <p:nvPr>
            <p:ph type="body" idx="2"/>
          </p:nvPr>
        </p:nvSpPr>
        <p:spPr>
          <a:xfrm>
            <a:off x="1964112"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09" name="Google Shape;2509;g1f5d965ad35_0_2487"/>
          <p:cNvSpPr txBox="1">
            <a:spLocks noGrp="1"/>
          </p:cNvSpPr>
          <p:nvPr>
            <p:ph type="body" idx="3"/>
          </p:nvPr>
        </p:nvSpPr>
        <p:spPr>
          <a:xfrm>
            <a:off x="3705136"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10" name="Google Shape;2510;g1f5d965ad35_0_2487"/>
          <p:cNvSpPr txBox="1">
            <a:spLocks noGrp="1"/>
          </p:cNvSpPr>
          <p:nvPr>
            <p:ph type="body" idx="4"/>
          </p:nvPr>
        </p:nvSpPr>
        <p:spPr>
          <a:xfrm>
            <a:off x="5446160"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11" name="Google Shape;2511;g1f5d965ad35_0_2487"/>
          <p:cNvSpPr txBox="1">
            <a:spLocks noGrp="1"/>
          </p:cNvSpPr>
          <p:nvPr>
            <p:ph type="body" idx="5"/>
          </p:nvPr>
        </p:nvSpPr>
        <p:spPr>
          <a:xfrm>
            <a:off x="7187185"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2512"/>
        <p:cNvGrpSpPr/>
        <p:nvPr/>
      </p:nvGrpSpPr>
      <p:grpSpPr>
        <a:xfrm>
          <a:off x="0" y="0"/>
          <a:ext cx="0" cy="0"/>
          <a:chOff x="0" y="0"/>
          <a:chExt cx="0" cy="0"/>
        </a:xfrm>
      </p:grpSpPr>
      <p:pic>
        <p:nvPicPr>
          <p:cNvPr id="2513" name="Google Shape;2513;g1f5d965ad35_0_2527"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514" name="Google Shape;2514;g1f5d965ad35_0_252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15" name="Google Shape;2515;g1f5d965ad35_0_252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16" name="Google Shape;2516;g1f5d965ad35_0_2527"/>
          <p:cNvSpPr/>
          <p:nvPr/>
        </p:nvSpPr>
        <p:spPr>
          <a:xfrm>
            <a:off x="424317" y="2347851"/>
            <a:ext cx="8295300" cy="827400"/>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517" name="Google Shape;2517;g1f5d965ad35_0_2527"/>
          <p:cNvSpPr/>
          <p:nvPr/>
        </p:nvSpPr>
        <p:spPr>
          <a:xfrm>
            <a:off x="89548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1</a:t>
            </a:r>
            <a:endParaRPr/>
          </a:p>
        </p:txBody>
      </p:sp>
      <p:sp>
        <p:nvSpPr>
          <p:cNvPr id="2518" name="Google Shape;2518;g1f5d965ad35_0_2527"/>
          <p:cNvSpPr/>
          <p:nvPr/>
        </p:nvSpPr>
        <p:spPr>
          <a:xfrm>
            <a:off x="283282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3</a:t>
            </a:r>
            <a:endParaRPr/>
          </a:p>
        </p:txBody>
      </p:sp>
      <p:sp>
        <p:nvSpPr>
          <p:cNvPr id="2519" name="Google Shape;2519;g1f5d965ad35_0_2527"/>
          <p:cNvSpPr/>
          <p:nvPr/>
        </p:nvSpPr>
        <p:spPr>
          <a:xfrm>
            <a:off x="477016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5</a:t>
            </a:r>
            <a:endParaRPr/>
          </a:p>
        </p:txBody>
      </p:sp>
      <p:sp>
        <p:nvSpPr>
          <p:cNvPr id="2520" name="Google Shape;2520;g1f5d965ad35_0_2527"/>
          <p:cNvSpPr/>
          <p:nvPr/>
        </p:nvSpPr>
        <p:spPr>
          <a:xfrm>
            <a:off x="670750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7</a:t>
            </a:r>
            <a:endParaRPr/>
          </a:p>
        </p:txBody>
      </p:sp>
      <p:sp>
        <p:nvSpPr>
          <p:cNvPr id="2521" name="Google Shape;2521;g1f5d965ad35_0_2527"/>
          <p:cNvSpPr/>
          <p:nvPr/>
        </p:nvSpPr>
        <p:spPr>
          <a:xfrm>
            <a:off x="186415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2</a:t>
            </a:r>
            <a:endParaRPr/>
          </a:p>
        </p:txBody>
      </p:sp>
      <p:sp>
        <p:nvSpPr>
          <p:cNvPr id="2522" name="Google Shape;2522;g1f5d965ad35_0_2527"/>
          <p:cNvSpPr/>
          <p:nvPr/>
        </p:nvSpPr>
        <p:spPr>
          <a:xfrm>
            <a:off x="380149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4</a:t>
            </a:r>
            <a:endParaRPr/>
          </a:p>
        </p:txBody>
      </p:sp>
      <p:sp>
        <p:nvSpPr>
          <p:cNvPr id="2523" name="Google Shape;2523;g1f5d965ad35_0_2527"/>
          <p:cNvSpPr/>
          <p:nvPr/>
        </p:nvSpPr>
        <p:spPr>
          <a:xfrm>
            <a:off x="573883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6</a:t>
            </a:r>
            <a:endParaRPr/>
          </a:p>
        </p:txBody>
      </p:sp>
      <p:sp>
        <p:nvSpPr>
          <p:cNvPr id="2524" name="Google Shape;2524;g1f5d965ad35_0_2527"/>
          <p:cNvSpPr/>
          <p:nvPr/>
        </p:nvSpPr>
        <p:spPr>
          <a:xfrm>
            <a:off x="767617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8</a:t>
            </a:r>
            <a:endParaRPr/>
          </a:p>
        </p:txBody>
      </p:sp>
      <p:sp>
        <p:nvSpPr>
          <p:cNvPr id="2525" name="Google Shape;2525;g1f5d965ad35_0_2527"/>
          <p:cNvSpPr txBox="1">
            <a:spLocks noGrp="1"/>
          </p:cNvSpPr>
          <p:nvPr>
            <p:ph type="body" idx="1"/>
          </p:nvPr>
        </p:nvSpPr>
        <p:spPr>
          <a:xfrm>
            <a:off x="33848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26" name="Google Shape;2526;g1f5d965ad35_0_2527"/>
          <p:cNvSpPr txBox="1">
            <a:spLocks noGrp="1"/>
          </p:cNvSpPr>
          <p:nvPr>
            <p:ph type="body" idx="2"/>
          </p:nvPr>
        </p:nvSpPr>
        <p:spPr>
          <a:xfrm>
            <a:off x="227582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27" name="Google Shape;2527;g1f5d965ad35_0_2527"/>
          <p:cNvSpPr txBox="1">
            <a:spLocks noGrp="1"/>
          </p:cNvSpPr>
          <p:nvPr>
            <p:ph type="body" idx="3"/>
          </p:nvPr>
        </p:nvSpPr>
        <p:spPr>
          <a:xfrm>
            <a:off x="421316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28" name="Google Shape;2528;g1f5d965ad35_0_2527"/>
          <p:cNvSpPr txBox="1">
            <a:spLocks noGrp="1"/>
          </p:cNvSpPr>
          <p:nvPr>
            <p:ph type="body" idx="4"/>
          </p:nvPr>
        </p:nvSpPr>
        <p:spPr>
          <a:xfrm>
            <a:off x="615050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29" name="Google Shape;2529;g1f5d965ad35_0_2527"/>
          <p:cNvSpPr txBox="1">
            <a:spLocks noGrp="1"/>
          </p:cNvSpPr>
          <p:nvPr>
            <p:ph type="body" idx="5"/>
          </p:nvPr>
        </p:nvSpPr>
        <p:spPr>
          <a:xfrm>
            <a:off x="131270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30" name="Google Shape;2530;g1f5d965ad35_0_2527"/>
          <p:cNvSpPr txBox="1">
            <a:spLocks noGrp="1"/>
          </p:cNvSpPr>
          <p:nvPr>
            <p:ph type="body" idx="6"/>
          </p:nvPr>
        </p:nvSpPr>
        <p:spPr>
          <a:xfrm>
            <a:off x="325004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31" name="Google Shape;2531;g1f5d965ad35_0_2527"/>
          <p:cNvSpPr txBox="1">
            <a:spLocks noGrp="1"/>
          </p:cNvSpPr>
          <p:nvPr>
            <p:ph type="body" idx="7"/>
          </p:nvPr>
        </p:nvSpPr>
        <p:spPr>
          <a:xfrm>
            <a:off x="518738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32" name="Google Shape;2532;g1f5d965ad35_0_2527"/>
          <p:cNvSpPr txBox="1">
            <a:spLocks noGrp="1"/>
          </p:cNvSpPr>
          <p:nvPr>
            <p:ph type="body" idx="8"/>
          </p:nvPr>
        </p:nvSpPr>
        <p:spPr>
          <a:xfrm>
            <a:off x="712472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2533"/>
        <p:cNvGrpSpPr/>
        <p:nvPr/>
      </p:nvGrpSpPr>
      <p:grpSpPr>
        <a:xfrm>
          <a:off x="0" y="0"/>
          <a:ext cx="0" cy="0"/>
          <a:chOff x="0" y="0"/>
          <a:chExt cx="0" cy="0"/>
        </a:xfrm>
      </p:grpSpPr>
      <p:pic>
        <p:nvPicPr>
          <p:cNvPr id="2534" name="Google Shape;2534;g1f5d965ad35_0_254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535" name="Google Shape;2535;g1f5d965ad35_0_254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36" name="Google Shape;2536;g1f5d965ad35_0_254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37" name="Google Shape;2537;g1f5d965ad35_0_2548"/>
          <p:cNvSpPr/>
          <p:nvPr/>
        </p:nvSpPr>
        <p:spPr>
          <a:xfrm>
            <a:off x="424317" y="2347851"/>
            <a:ext cx="8295300" cy="827400"/>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538" name="Google Shape;2538;g1f5d965ad35_0_2548"/>
          <p:cNvSpPr/>
          <p:nvPr/>
        </p:nvSpPr>
        <p:spPr>
          <a:xfrm>
            <a:off x="89548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1</a:t>
            </a:r>
            <a:endParaRPr/>
          </a:p>
        </p:txBody>
      </p:sp>
      <p:sp>
        <p:nvSpPr>
          <p:cNvPr id="2539" name="Google Shape;2539;g1f5d965ad35_0_2548"/>
          <p:cNvSpPr/>
          <p:nvPr/>
        </p:nvSpPr>
        <p:spPr>
          <a:xfrm>
            <a:off x="283282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3</a:t>
            </a:r>
            <a:endParaRPr/>
          </a:p>
        </p:txBody>
      </p:sp>
      <p:sp>
        <p:nvSpPr>
          <p:cNvPr id="2540" name="Google Shape;2540;g1f5d965ad35_0_2548"/>
          <p:cNvSpPr/>
          <p:nvPr/>
        </p:nvSpPr>
        <p:spPr>
          <a:xfrm>
            <a:off x="477016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5</a:t>
            </a:r>
            <a:endParaRPr/>
          </a:p>
        </p:txBody>
      </p:sp>
      <p:sp>
        <p:nvSpPr>
          <p:cNvPr id="2541" name="Google Shape;2541;g1f5d965ad35_0_2548"/>
          <p:cNvSpPr/>
          <p:nvPr/>
        </p:nvSpPr>
        <p:spPr>
          <a:xfrm>
            <a:off x="670750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7</a:t>
            </a:r>
            <a:endParaRPr/>
          </a:p>
        </p:txBody>
      </p:sp>
      <p:sp>
        <p:nvSpPr>
          <p:cNvPr id="2542" name="Google Shape;2542;g1f5d965ad35_0_2548"/>
          <p:cNvSpPr/>
          <p:nvPr/>
        </p:nvSpPr>
        <p:spPr>
          <a:xfrm>
            <a:off x="186415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2</a:t>
            </a:r>
            <a:endParaRPr/>
          </a:p>
        </p:txBody>
      </p:sp>
      <p:sp>
        <p:nvSpPr>
          <p:cNvPr id="2543" name="Google Shape;2543;g1f5d965ad35_0_2548"/>
          <p:cNvSpPr/>
          <p:nvPr/>
        </p:nvSpPr>
        <p:spPr>
          <a:xfrm>
            <a:off x="380149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4</a:t>
            </a:r>
            <a:endParaRPr/>
          </a:p>
        </p:txBody>
      </p:sp>
      <p:sp>
        <p:nvSpPr>
          <p:cNvPr id="2544" name="Google Shape;2544;g1f5d965ad35_0_2548"/>
          <p:cNvSpPr/>
          <p:nvPr/>
        </p:nvSpPr>
        <p:spPr>
          <a:xfrm>
            <a:off x="573883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6</a:t>
            </a:r>
            <a:endParaRPr/>
          </a:p>
        </p:txBody>
      </p:sp>
      <p:sp>
        <p:nvSpPr>
          <p:cNvPr id="2545" name="Google Shape;2545;g1f5d965ad35_0_2548"/>
          <p:cNvSpPr/>
          <p:nvPr/>
        </p:nvSpPr>
        <p:spPr>
          <a:xfrm>
            <a:off x="767617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8</a:t>
            </a:r>
            <a:endParaRPr/>
          </a:p>
        </p:txBody>
      </p:sp>
      <p:sp>
        <p:nvSpPr>
          <p:cNvPr id="2546" name="Google Shape;2546;g1f5d965ad35_0_2548"/>
          <p:cNvSpPr txBox="1">
            <a:spLocks noGrp="1"/>
          </p:cNvSpPr>
          <p:nvPr>
            <p:ph type="body" idx="1"/>
          </p:nvPr>
        </p:nvSpPr>
        <p:spPr>
          <a:xfrm>
            <a:off x="33848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47" name="Google Shape;2547;g1f5d965ad35_0_2548"/>
          <p:cNvSpPr txBox="1">
            <a:spLocks noGrp="1"/>
          </p:cNvSpPr>
          <p:nvPr>
            <p:ph type="body" idx="2"/>
          </p:nvPr>
        </p:nvSpPr>
        <p:spPr>
          <a:xfrm>
            <a:off x="227582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48" name="Google Shape;2548;g1f5d965ad35_0_2548"/>
          <p:cNvSpPr txBox="1">
            <a:spLocks noGrp="1"/>
          </p:cNvSpPr>
          <p:nvPr>
            <p:ph type="body" idx="3"/>
          </p:nvPr>
        </p:nvSpPr>
        <p:spPr>
          <a:xfrm>
            <a:off x="421316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49" name="Google Shape;2549;g1f5d965ad35_0_2548"/>
          <p:cNvSpPr txBox="1">
            <a:spLocks noGrp="1"/>
          </p:cNvSpPr>
          <p:nvPr>
            <p:ph type="body" idx="4"/>
          </p:nvPr>
        </p:nvSpPr>
        <p:spPr>
          <a:xfrm>
            <a:off x="615050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50" name="Google Shape;2550;g1f5d965ad35_0_2548"/>
          <p:cNvSpPr txBox="1">
            <a:spLocks noGrp="1"/>
          </p:cNvSpPr>
          <p:nvPr>
            <p:ph type="body" idx="5"/>
          </p:nvPr>
        </p:nvSpPr>
        <p:spPr>
          <a:xfrm>
            <a:off x="131270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51" name="Google Shape;2551;g1f5d965ad35_0_2548"/>
          <p:cNvSpPr txBox="1">
            <a:spLocks noGrp="1"/>
          </p:cNvSpPr>
          <p:nvPr>
            <p:ph type="body" idx="6"/>
          </p:nvPr>
        </p:nvSpPr>
        <p:spPr>
          <a:xfrm>
            <a:off x="325004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52" name="Google Shape;2552;g1f5d965ad35_0_2548"/>
          <p:cNvSpPr txBox="1">
            <a:spLocks noGrp="1"/>
          </p:cNvSpPr>
          <p:nvPr>
            <p:ph type="body" idx="7"/>
          </p:nvPr>
        </p:nvSpPr>
        <p:spPr>
          <a:xfrm>
            <a:off x="518738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53" name="Google Shape;2553;g1f5d965ad35_0_2548"/>
          <p:cNvSpPr txBox="1">
            <a:spLocks noGrp="1"/>
          </p:cNvSpPr>
          <p:nvPr>
            <p:ph type="body" idx="8"/>
          </p:nvPr>
        </p:nvSpPr>
        <p:spPr>
          <a:xfrm>
            <a:off x="712472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2554"/>
        <p:cNvGrpSpPr/>
        <p:nvPr/>
      </p:nvGrpSpPr>
      <p:grpSpPr>
        <a:xfrm>
          <a:off x="0" y="0"/>
          <a:ext cx="0" cy="0"/>
          <a:chOff x="0" y="0"/>
          <a:chExt cx="0" cy="0"/>
        </a:xfrm>
      </p:grpSpPr>
      <p:pic>
        <p:nvPicPr>
          <p:cNvPr id="2555" name="Google Shape;2555;g1f5d965ad35_0_256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556" name="Google Shape;2556;g1f5d965ad35_0_256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57" name="Google Shape;2557;g1f5d965ad35_0_256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558" name="Google Shape;2558;g1f5d965ad35_0_2569"/>
          <p:cNvCxnSpPr>
            <a:stCxn id="2559" idx="4"/>
          </p:cNvCxnSpPr>
          <p:nvPr/>
        </p:nvCxnSpPr>
        <p:spPr>
          <a:xfrm flipH="1">
            <a:off x="4571105" y="1243771"/>
            <a:ext cx="900" cy="3899700"/>
          </a:xfrm>
          <a:prstGeom prst="straightConnector1">
            <a:avLst/>
          </a:prstGeom>
          <a:noFill/>
          <a:ln w="19050" cap="flat" cmpd="sng">
            <a:solidFill>
              <a:srgbClr val="D8D8D8"/>
            </a:solidFill>
            <a:prstDash val="dash"/>
            <a:round/>
            <a:headEnd type="none" w="sm" len="sm"/>
            <a:tailEnd type="none" w="sm" len="sm"/>
          </a:ln>
        </p:spPr>
      </p:cxnSp>
      <p:sp>
        <p:nvSpPr>
          <p:cNvPr id="2559" name="Google Shape;2559;g1f5d965ad35_0_2569"/>
          <p:cNvSpPr/>
          <p:nvPr/>
        </p:nvSpPr>
        <p:spPr>
          <a:xfrm>
            <a:off x="4387355" y="874471"/>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2560" name="Google Shape;2560;g1f5d965ad35_0_2569"/>
          <p:cNvSpPr/>
          <p:nvPr/>
        </p:nvSpPr>
        <p:spPr>
          <a:xfrm>
            <a:off x="4387355" y="1481023"/>
            <a:ext cx="369300" cy="369300"/>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2561" name="Google Shape;2561;g1f5d965ad35_0_2569"/>
          <p:cNvSpPr/>
          <p:nvPr/>
        </p:nvSpPr>
        <p:spPr>
          <a:xfrm>
            <a:off x="4387355" y="2087575"/>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2562" name="Google Shape;2562;g1f5d965ad35_0_2569"/>
          <p:cNvSpPr/>
          <p:nvPr/>
        </p:nvSpPr>
        <p:spPr>
          <a:xfrm>
            <a:off x="4387355" y="2694127"/>
            <a:ext cx="369300" cy="369300"/>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2563" name="Google Shape;2563;g1f5d965ad35_0_2569"/>
          <p:cNvSpPr/>
          <p:nvPr/>
        </p:nvSpPr>
        <p:spPr>
          <a:xfrm>
            <a:off x="4387355" y="3300679"/>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2564" name="Google Shape;2564;g1f5d965ad35_0_2569"/>
          <p:cNvSpPr/>
          <p:nvPr/>
        </p:nvSpPr>
        <p:spPr>
          <a:xfrm>
            <a:off x="4387355" y="3907231"/>
            <a:ext cx="369300" cy="369300"/>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2565" name="Google Shape;2565;g1f5d965ad35_0_2569"/>
          <p:cNvSpPr/>
          <p:nvPr/>
        </p:nvSpPr>
        <p:spPr>
          <a:xfrm>
            <a:off x="4387355" y="4513786"/>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2566" name="Google Shape;2566;g1f5d965ad35_0_2569"/>
          <p:cNvSpPr txBox="1">
            <a:spLocks noGrp="1"/>
          </p:cNvSpPr>
          <p:nvPr>
            <p:ph type="body" idx="1"/>
          </p:nvPr>
        </p:nvSpPr>
        <p:spPr>
          <a:xfrm>
            <a:off x="4940352" y="15055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67" name="Google Shape;2567;g1f5d965ad35_0_2569"/>
          <p:cNvSpPr txBox="1">
            <a:spLocks noGrp="1"/>
          </p:cNvSpPr>
          <p:nvPr>
            <p:ph type="body" idx="2"/>
          </p:nvPr>
        </p:nvSpPr>
        <p:spPr>
          <a:xfrm>
            <a:off x="4940352" y="2718701"/>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68" name="Google Shape;2568;g1f5d965ad35_0_2569"/>
          <p:cNvSpPr txBox="1">
            <a:spLocks noGrp="1"/>
          </p:cNvSpPr>
          <p:nvPr>
            <p:ph type="body" idx="3"/>
          </p:nvPr>
        </p:nvSpPr>
        <p:spPr>
          <a:xfrm>
            <a:off x="4940352" y="39310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69" name="Google Shape;2569;g1f5d965ad35_0_2569"/>
          <p:cNvSpPr txBox="1">
            <a:spLocks noGrp="1"/>
          </p:cNvSpPr>
          <p:nvPr>
            <p:ph type="body" idx="4"/>
          </p:nvPr>
        </p:nvSpPr>
        <p:spPr>
          <a:xfrm>
            <a:off x="608049" y="899045"/>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70" name="Google Shape;2570;g1f5d965ad35_0_2569"/>
          <p:cNvSpPr txBox="1">
            <a:spLocks noGrp="1"/>
          </p:cNvSpPr>
          <p:nvPr>
            <p:ph type="body" idx="5"/>
          </p:nvPr>
        </p:nvSpPr>
        <p:spPr>
          <a:xfrm>
            <a:off x="608049" y="2118232"/>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71" name="Google Shape;2571;g1f5d965ad35_0_2569"/>
          <p:cNvSpPr txBox="1">
            <a:spLocks noGrp="1"/>
          </p:cNvSpPr>
          <p:nvPr>
            <p:ph type="body" idx="6"/>
          </p:nvPr>
        </p:nvSpPr>
        <p:spPr>
          <a:xfrm>
            <a:off x="608049" y="3325253"/>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72" name="Google Shape;2572;g1f5d965ad35_0_2569"/>
          <p:cNvSpPr txBox="1">
            <a:spLocks noGrp="1"/>
          </p:cNvSpPr>
          <p:nvPr>
            <p:ph type="body" idx="7"/>
          </p:nvPr>
        </p:nvSpPr>
        <p:spPr>
          <a:xfrm>
            <a:off x="608049" y="4538360"/>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2573"/>
        <p:cNvGrpSpPr/>
        <p:nvPr/>
      </p:nvGrpSpPr>
      <p:grpSpPr>
        <a:xfrm>
          <a:off x="0" y="0"/>
          <a:ext cx="0" cy="0"/>
          <a:chOff x="0" y="0"/>
          <a:chExt cx="0" cy="0"/>
        </a:xfrm>
      </p:grpSpPr>
      <p:pic>
        <p:nvPicPr>
          <p:cNvPr id="2574" name="Google Shape;2574;g1f5d965ad35_0_258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575" name="Google Shape;2575;g1f5d965ad35_0_258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76" name="Google Shape;2576;g1f5d965ad35_0_258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577" name="Google Shape;2577;g1f5d965ad35_0_2588"/>
          <p:cNvCxnSpPr>
            <a:stCxn id="2578" idx="4"/>
          </p:cNvCxnSpPr>
          <p:nvPr/>
        </p:nvCxnSpPr>
        <p:spPr>
          <a:xfrm flipH="1">
            <a:off x="4571105" y="1243771"/>
            <a:ext cx="900" cy="3899700"/>
          </a:xfrm>
          <a:prstGeom prst="straightConnector1">
            <a:avLst/>
          </a:prstGeom>
          <a:noFill/>
          <a:ln w="19050" cap="flat" cmpd="sng">
            <a:solidFill>
              <a:srgbClr val="D8D8D8"/>
            </a:solidFill>
            <a:prstDash val="dash"/>
            <a:round/>
            <a:headEnd type="none" w="sm" len="sm"/>
            <a:tailEnd type="none" w="sm" len="sm"/>
          </a:ln>
        </p:spPr>
      </p:cxnSp>
      <p:sp>
        <p:nvSpPr>
          <p:cNvPr id="2578" name="Google Shape;2578;g1f5d965ad35_0_2588"/>
          <p:cNvSpPr/>
          <p:nvPr/>
        </p:nvSpPr>
        <p:spPr>
          <a:xfrm>
            <a:off x="4387355" y="874471"/>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2579" name="Google Shape;2579;g1f5d965ad35_0_2588"/>
          <p:cNvSpPr/>
          <p:nvPr/>
        </p:nvSpPr>
        <p:spPr>
          <a:xfrm>
            <a:off x="4387355" y="1481023"/>
            <a:ext cx="369300" cy="369300"/>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2580" name="Google Shape;2580;g1f5d965ad35_0_2588"/>
          <p:cNvSpPr/>
          <p:nvPr/>
        </p:nvSpPr>
        <p:spPr>
          <a:xfrm>
            <a:off x="4387355" y="2087575"/>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2581" name="Google Shape;2581;g1f5d965ad35_0_2588"/>
          <p:cNvSpPr/>
          <p:nvPr/>
        </p:nvSpPr>
        <p:spPr>
          <a:xfrm>
            <a:off x="4387355" y="2694127"/>
            <a:ext cx="369300" cy="369300"/>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2582" name="Google Shape;2582;g1f5d965ad35_0_2588"/>
          <p:cNvSpPr/>
          <p:nvPr/>
        </p:nvSpPr>
        <p:spPr>
          <a:xfrm>
            <a:off x="4387355" y="3300679"/>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2583" name="Google Shape;2583;g1f5d965ad35_0_2588"/>
          <p:cNvSpPr/>
          <p:nvPr/>
        </p:nvSpPr>
        <p:spPr>
          <a:xfrm>
            <a:off x="4387355" y="3907231"/>
            <a:ext cx="369300" cy="369300"/>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2584" name="Google Shape;2584;g1f5d965ad35_0_2588"/>
          <p:cNvSpPr/>
          <p:nvPr/>
        </p:nvSpPr>
        <p:spPr>
          <a:xfrm>
            <a:off x="4387355" y="4513786"/>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2585" name="Google Shape;2585;g1f5d965ad35_0_2588"/>
          <p:cNvSpPr txBox="1">
            <a:spLocks noGrp="1"/>
          </p:cNvSpPr>
          <p:nvPr>
            <p:ph type="body" idx="1"/>
          </p:nvPr>
        </p:nvSpPr>
        <p:spPr>
          <a:xfrm>
            <a:off x="4940352" y="15055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86" name="Google Shape;2586;g1f5d965ad35_0_2588"/>
          <p:cNvSpPr txBox="1">
            <a:spLocks noGrp="1"/>
          </p:cNvSpPr>
          <p:nvPr>
            <p:ph type="body" idx="2"/>
          </p:nvPr>
        </p:nvSpPr>
        <p:spPr>
          <a:xfrm>
            <a:off x="4940352" y="2718701"/>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87" name="Google Shape;2587;g1f5d965ad35_0_2588"/>
          <p:cNvSpPr txBox="1">
            <a:spLocks noGrp="1"/>
          </p:cNvSpPr>
          <p:nvPr>
            <p:ph type="body" idx="3"/>
          </p:nvPr>
        </p:nvSpPr>
        <p:spPr>
          <a:xfrm>
            <a:off x="4940352" y="39310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88" name="Google Shape;2588;g1f5d965ad35_0_2588"/>
          <p:cNvSpPr txBox="1">
            <a:spLocks noGrp="1"/>
          </p:cNvSpPr>
          <p:nvPr>
            <p:ph type="body" idx="4"/>
          </p:nvPr>
        </p:nvSpPr>
        <p:spPr>
          <a:xfrm>
            <a:off x="608049" y="899045"/>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89" name="Google Shape;2589;g1f5d965ad35_0_2588"/>
          <p:cNvSpPr txBox="1">
            <a:spLocks noGrp="1"/>
          </p:cNvSpPr>
          <p:nvPr>
            <p:ph type="body" idx="5"/>
          </p:nvPr>
        </p:nvSpPr>
        <p:spPr>
          <a:xfrm>
            <a:off x="608049" y="2118232"/>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90" name="Google Shape;2590;g1f5d965ad35_0_2588"/>
          <p:cNvSpPr txBox="1">
            <a:spLocks noGrp="1"/>
          </p:cNvSpPr>
          <p:nvPr>
            <p:ph type="body" idx="6"/>
          </p:nvPr>
        </p:nvSpPr>
        <p:spPr>
          <a:xfrm>
            <a:off x="608049" y="3325253"/>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91" name="Google Shape;2591;g1f5d965ad35_0_2588"/>
          <p:cNvSpPr txBox="1">
            <a:spLocks noGrp="1"/>
          </p:cNvSpPr>
          <p:nvPr>
            <p:ph type="body" idx="7"/>
          </p:nvPr>
        </p:nvSpPr>
        <p:spPr>
          <a:xfrm>
            <a:off x="608049" y="4538360"/>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2592"/>
        <p:cNvGrpSpPr/>
        <p:nvPr/>
      </p:nvGrpSpPr>
      <p:grpSpPr>
        <a:xfrm>
          <a:off x="0" y="0"/>
          <a:ext cx="0" cy="0"/>
          <a:chOff x="0" y="0"/>
          <a:chExt cx="0" cy="0"/>
        </a:xfrm>
      </p:grpSpPr>
      <p:pic>
        <p:nvPicPr>
          <p:cNvPr id="2593" name="Google Shape;2593;g1f5d965ad35_0_2607"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594" name="Google Shape;2594;g1f5d965ad35_0_260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95" name="Google Shape;2595;g1f5d965ad35_0_260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596" name="Google Shape;2596;g1f5d965ad35_0_2607"/>
          <p:cNvGrpSpPr/>
          <p:nvPr/>
        </p:nvGrpSpPr>
        <p:grpSpPr>
          <a:xfrm>
            <a:off x="914107" y="752041"/>
            <a:ext cx="7280320" cy="4126301"/>
            <a:chOff x="556458" y="752041"/>
            <a:chExt cx="7280320" cy="4126301"/>
          </a:xfrm>
        </p:grpSpPr>
        <p:cxnSp>
          <p:nvCxnSpPr>
            <p:cNvPr id="2597" name="Google Shape;2597;g1f5d965ad35_0_2607"/>
            <p:cNvCxnSpPr>
              <a:stCxn id="2598" idx="6"/>
              <a:endCxn id="2599" idx="0"/>
            </p:cNvCxnSpPr>
            <p:nvPr/>
          </p:nvCxnSpPr>
          <p:spPr>
            <a:xfrm rot="10800000" flipH="1">
              <a:off x="3133419" y="990104"/>
              <a:ext cx="818400" cy="1825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00" name="Google Shape;2600;g1f5d965ad35_0_2607"/>
            <p:cNvCxnSpPr>
              <a:stCxn id="2598" idx="6"/>
              <a:endCxn id="2601" idx="0"/>
            </p:cNvCxnSpPr>
            <p:nvPr/>
          </p:nvCxnSpPr>
          <p:spPr>
            <a:xfrm rot="10800000" flipH="1">
              <a:off x="3133419" y="2206304"/>
              <a:ext cx="818400" cy="6090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02" name="Google Shape;2602;g1f5d965ad35_0_2607"/>
            <p:cNvCxnSpPr>
              <a:stCxn id="2598" idx="6"/>
              <a:endCxn id="2603" idx="0"/>
            </p:cNvCxnSpPr>
            <p:nvPr/>
          </p:nvCxnSpPr>
          <p:spPr>
            <a:xfrm rot="10800000" flipH="1">
              <a:off x="3133419" y="2814404"/>
              <a:ext cx="818400" cy="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04" name="Google Shape;2604;g1f5d965ad35_0_2607"/>
            <p:cNvCxnSpPr>
              <a:stCxn id="2598" idx="6"/>
              <a:endCxn id="2605" idx="0"/>
            </p:cNvCxnSpPr>
            <p:nvPr/>
          </p:nvCxnSpPr>
          <p:spPr>
            <a:xfrm>
              <a:off x="3133419" y="2815304"/>
              <a:ext cx="818400" cy="1824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06" name="Google Shape;2606;g1f5d965ad35_0_2607"/>
            <p:cNvCxnSpPr>
              <a:stCxn id="2598" idx="6"/>
              <a:endCxn id="2607" idx="0"/>
            </p:cNvCxnSpPr>
            <p:nvPr/>
          </p:nvCxnSpPr>
          <p:spPr>
            <a:xfrm>
              <a:off x="3133419" y="2815304"/>
              <a:ext cx="818400" cy="1216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08" name="Google Shape;2608;g1f5d965ad35_0_2607"/>
            <p:cNvCxnSpPr>
              <a:stCxn id="2598" idx="6"/>
              <a:endCxn id="2609" idx="0"/>
            </p:cNvCxnSpPr>
            <p:nvPr/>
          </p:nvCxnSpPr>
          <p:spPr>
            <a:xfrm>
              <a:off x="3133419" y="2815304"/>
              <a:ext cx="818400" cy="60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10" name="Google Shape;2610;g1f5d965ad35_0_2607"/>
            <p:cNvCxnSpPr>
              <a:stCxn id="2598" idx="6"/>
              <a:endCxn id="2611" idx="0"/>
            </p:cNvCxnSpPr>
            <p:nvPr/>
          </p:nvCxnSpPr>
          <p:spPr>
            <a:xfrm rot="10800000" flipH="1">
              <a:off x="3133419" y="1597904"/>
              <a:ext cx="818400" cy="1217400"/>
            </a:xfrm>
            <a:prstGeom prst="bentConnector3">
              <a:avLst>
                <a:gd name="adj1" fmla="val 50000"/>
              </a:avLst>
            </a:prstGeom>
            <a:noFill/>
            <a:ln w="12700" cap="flat" cmpd="sng">
              <a:solidFill>
                <a:srgbClr val="D8D8D8"/>
              </a:solidFill>
              <a:prstDash val="solid"/>
              <a:round/>
              <a:headEnd type="none" w="sm" len="sm"/>
              <a:tailEnd type="none" w="sm" len="sm"/>
            </a:ln>
          </p:spPr>
        </p:cxnSp>
        <p:grpSp>
          <p:nvGrpSpPr>
            <p:cNvPr id="2612" name="Google Shape;2612;g1f5d965ad35_0_2607"/>
            <p:cNvGrpSpPr/>
            <p:nvPr/>
          </p:nvGrpSpPr>
          <p:grpSpPr>
            <a:xfrm>
              <a:off x="556458" y="1526823"/>
              <a:ext cx="2576961" cy="2576961"/>
              <a:chOff x="941492" y="1686560"/>
              <a:chExt cx="1876200" cy="1876200"/>
            </a:xfrm>
          </p:grpSpPr>
          <p:sp>
            <p:nvSpPr>
              <p:cNvPr id="2598" name="Google Shape;2598;g1f5d965ad35_0_2607"/>
              <p:cNvSpPr/>
              <p:nvPr/>
            </p:nvSpPr>
            <p:spPr>
              <a:xfrm>
                <a:off x="941492" y="1686560"/>
                <a:ext cx="1876200" cy="1876200"/>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13" name="Google Shape;2613;g1f5d965ad35_0_2607"/>
              <p:cNvSpPr/>
              <p:nvPr/>
            </p:nvSpPr>
            <p:spPr>
              <a:xfrm>
                <a:off x="1074172" y="1819240"/>
                <a:ext cx="1611000" cy="16110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614" name="Google Shape;2614;g1f5d965ad35_0_2607"/>
            <p:cNvSpPr/>
            <p:nvPr/>
          </p:nvSpPr>
          <p:spPr>
            <a:xfrm>
              <a:off x="4529278" y="752041"/>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15" name="Google Shape;2615;g1f5d965ad35_0_2607"/>
            <p:cNvSpPr/>
            <p:nvPr/>
          </p:nvSpPr>
          <p:spPr>
            <a:xfrm>
              <a:off x="4076310" y="75204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2599" name="Google Shape;2599;g1f5d965ad35_0_2607"/>
            <p:cNvSpPr/>
            <p:nvPr/>
          </p:nvSpPr>
          <p:spPr>
            <a:xfrm rot="-5400000">
              <a:off x="3941689" y="927714"/>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16" name="Google Shape;2616;g1f5d965ad35_0_2607"/>
            <p:cNvSpPr/>
            <p:nvPr/>
          </p:nvSpPr>
          <p:spPr>
            <a:xfrm>
              <a:off x="4529278" y="136015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17" name="Google Shape;2617;g1f5d965ad35_0_2607"/>
            <p:cNvSpPr/>
            <p:nvPr/>
          </p:nvSpPr>
          <p:spPr>
            <a:xfrm>
              <a:off x="4076309" y="136003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2611" name="Google Shape;2611;g1f5d965ad35_0_2607"/>
            <p:cNvSpPr/>
            <p:nvPr/>
          </p:nvSpPr>
          <p:spPr>
            <a:xfrm rot="-5400000">
              <a:off x="3941688" y="1535765"/>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18" name="Google Shape;2618;g1f5d965ad35_0_2607"/>
            <p:cNvSpPr/>
            <p:nvPr/>
          </p:nvSpPr>
          <p:spPr>
            <a:xfrm>
              <a:off x="4529278" y="1968387"/>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19" name="Google Shape;2619;g1f5d965ad35_0_2607"/>
            <p:cNvSpPr/>
            <p:nvPr/>
          </p:nvSpPr>
          <p:spPr>
            <a:xfrm>
              <a:off x="4076308" y="196814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2601" name="Google Shape;2601;g1f5d965ad35_0_2607"/>
            <p:cNvSpPr/>
            <p:nvPr/>
          </p:nvSpPr>
          <p:spPr>
            <a:xfrm rot="-5400000">
              <a:off x="3941687" y="2143938"/>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20" name="Google Shape;2620;g1f5d965ad35_0_2607"/>
            <p:cNvSpPr/>
            <p:nvPr/>
          </p:nvSpPr>
          <p:spPr>
            <a:xfrm>
              <a:off x="4529278" y="257674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21" name="Google Shape;2621;g1f5d965ad35_0_2607"/>
            <p:cNvSpPr/>
            <p:nvPr/>
          </p:nvSpPr>
          <p:spPr>
            <a:xfrm>
              <a:off x="4076307" y="2576377"/>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2603" name="Google Shape;2603;g1f5d965ad35_0_2607"/>
            <p:cNvSpPr/>
            <p:nvPr/>
          </p:nvSpPr>
          <p:spPr>
            <a:xfrm rot="-5400000">
              <a:off x="3941686" y="2752233"/>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22" name="Google Shape;2622;g1f5d965ad35_0_2607"/>
            <p:cNvSpPr/>
            <p:nvPr/>
          </p:nvSpPr>
          <p:spPr>
            <a:xfrm>
              <a:off x="4529278" y="3185221"/>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23" name="Google Shape;2623;g1f5d965ad35_0_2607"/>
            <p:cNvSpPr/>
            <p:nvPr/>
          </p:nvSpPr>
          <p:spPr>
            <a:xfrm>
              <a:off x="4076306" y="318473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2609" name="Google Shape;2609;g1f5d965ad35_0_2607"/>
            <p:cNvSpPr/>
            <p:nvPr/>
          </p:nvSpPr>
          <p:spPr>
            <a:xfrm rot="-5400000">
              <a:off x="3941685" y="3360650"/>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24" name="Google Shape;2624;g1f5d965ad35_0_2607"/>
            <p:cNvSpPr/>
            <p:nvPr/>
          </p:nvSpPr>
          <p:spPr>
            <a:xfrm>
              <a:off x="4529278" y="3793821"/>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25" name="Google Shape;2625;g1f5d965ad35_0_2607"/>
            <p:cNvSpPr/>
            <p:nvPr/>
          </p:nvSpPr>
          <p:spPr>
            <a:xfrm>
              <a:off x="4076305" y="379321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2607" name="Google Shape;2607;g1f5d965ad35_0_2607"/>
            <p:cNvSpPr/>
            <p:nvPr/>
          </p:nvSpPr>
          <p:spPr>
            <a:xfrm rot="-5400000">
              <a:off x="3941684" y="396918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26" name="Google Shape;2626;g1f5d965ad35_0_2607"/>
            <p:cNvSpPr/>
            <p:nvPr/>
          </p:nvSpPr>
          <p:spPr>
            <a:xfrm>
              <a:off x="4529278" y="4402542"/>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27" name="Google Shape;2627;g1f5d965ad35_0_2607"/>
            <p:cNvSpPr/>
            <p:nvPr/>
          </p:nvSpPr>
          <p:spPr>
            <a:xfrm>
              <a:off x="4076304" y="4401810"/>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2605" name="Google Shape;2605;g1f5d965ad35_0_2607"/>
            <p:cNvSpPr/>
            <p:nvPr/>
          </p:nvSpPr>
          <p:spPr>
            <a:xfrm rot="-5400000">
              <a:off x="3941683" y="457784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628" name="Google Shape;2628;g1f5d965ad35_0_2607"/>
          <p:cNvSpPr txBox="1">
            <a:spLocks noGrp="1"/>
          </p:cNvSpPr>
          <p:nvPr>
            <p:ph type="body" idx="1"/>
          </p:nvPr>
        </p:nvSpPr>
        <p:spPr>
          <a:xfrm>
            <a:off x="1345189" y="26542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29" name="Google Shape;2629;g1f5d965ad35_0_2607"/>
          <p:cNvSpPr txBox="1">
            <a:spLocks noGrp="1"/>
          </p:cNvSpPr>
          <p:nvPr>
            <p:ph type="body" idx="2"/>
          </p:nvPr>
        </p:nvSpPr>
        <p:spPr>
          <a:xfrm>
            <a:off x="5044082" y="26370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0" name="Google Shape;2630;g1f5d965ad35_0_2607"/>
          <p:cNvSpPr txBox="1">
            <a:spLocks noGrp="1"/>
          </p:cNvSpPr>
          <p:nvPr>
            <p:ph type="body" idx="3"/>
          </p:nvPr>
        </p:nvSpPr>
        <p:spPr>
          <a:xfrm>
            <a:off x="5044082" y="808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1" name="Google Shape;2631;g1f5d965ad35_0_2607"/>
          <p:cNvSpPr txBox="1">
            <a:spLocks noGrp="1"/>
          </p:cNvSpPr>
          <p:nvPr>
            <p:ph type="body" idx="4"/>
          </p:nvPr>
        </p:nvSpPr>
        <p:spPr>
          <a:xfrm>
            <a:off x="5044082" y="4465835"/>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2" name="Google Shape;2632;g1f5d965ad35_0_2607"/>
          <p:cNvSpPr txBox="1">
            <a:spLocks noGrp="1"/>
          </p:cNvSpPr>
          <p:nvPr>
            <p:ph type="body" idx="5"/>
          </p:nvPr>
        </p:nvSpPr>
        <p:spPr>
          <a:xfrm>
            <a:off x="5044082" y="3856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3" name="Google Shape;2633;g1f5d965ad35_0_2607"/>
          <p:cNvSpPr txBox="1">
            <a:spLocks noGrp="1"/>
          </p:cNvSpPr>
          <p:nvPr>
            <p:ph type="body" idx="6"/>
          </p:nvPr>
        </p:nvSpPr>
        <p:spPr>
          <a:xfrm>
            <a:off x="5044082" y="32466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4" name="Google Shape;2634;g1f5d965ad35_0_2607"/>
          <p:cNvSpPr txBox="1">
            <a:spLocks noGrp="1"/>
          </p:cNvSpPr>
          <p:nvPr>
            <p:ph type="body" idx="7"/>
          </p:nvPr>
        </p:nvSpPr>
        <p:spPr>
          <a:xfrm>
            <a:off x="5044082" y="20274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5" name="Google Shape;2635;g1f5d965ad35_0_2607"/>
          <p:cNvSpPr txBox="1">
            <a:spLocks noGrp="1"/>
          </p:cNvSpPr>
          <p:nvPr>
            <p:ph type="body" idx="8"/>
          </p:nvPr>
        </p:nvSpPr>
        <p:spPr>
          <a:xfrm>
            <a:off x="5044082" y="14178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2636"/>
        <p:cNvGrpSpPr/>
        <p:nvPr/>
      </p:nvGrpSpPr>
      <p:grpSpPr>
        <a:xfrm>
          <a:off x="0" y="0"/>
          <a:ext cx="0" cy="0"/>
          <a:chOff x="0" y="0"/>
          <a:chExt cx="0" cy="0"/>
        </a:xfrm>
      </p:grpSpPr>
      <p:pic>
        <p:nvPicPr>
          <p:cNvPr id="2637" name="Google Shape;2637;g1f5d965ad35_0_265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638" name="Google Shape;2638;g1f5d965ad35_0_265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39" name="Google Shape;2639;g1f5d965ad35_0_265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640" name="Google Shape;2640;g1f5d965ad35_0_2651"/>
          <p:cNvGrpSpPr/>
          <p:nvPr/>
        </p:nvGrpSpPr>
        <p:grpSpPr>
          <a:xfrm>
            <a:off x="914107" y="752041"/>
            <a:ext cx="7280320" cy="4126301"/>
            <a:chOff x="556458" y="752041"/>
            <a:chExt cx="7280320" cy="4126301"/>
          </a:xfrm>
        </p:grpSpPr>
        <p:cxnSp>
          <p:nvCxnSpPr>
            <p:cNvPr id="2641" name="Google Shape;2641;g1f5d965ad35_0_2651"/>
            <p:cNvCxnSpPr>
              <a:stCxn id="2642" idx="6"/>
              <a:endCxn id="2643" idx="0"/>
            </p:cNvCxnSpPr>
            <p:nvPr/>
          </p:nvCxnSpPr>
          <p:spPr>
            <a:xfrm rot="10800000" flipH="1">
              <a:off x="3133419" y="990104"/>
              <a:ext cx="818400" cy="1825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44" name="Google Shape;2644;g1f5d965ad35_0_2651"/>
            <p:cNvCxnSpPr>
              <a:stCxn id="2642" idx="6"/>
              <a:endCxn id="2645" idx="0"/>
            </p:cNvCxnSpPr>
            <p:nvPr/>
          </p:nvCxnSpPr>
          <p:spPr>
            <a:xfrm rot="10800000" flipH="1">
              <a:off x="3133419" y="2206304"/>
              <a:ext cx="818400" cy="6090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46" name="Google Shape;2646;g1f5d965ad35_0_2651"/>
            <p:cNvCxnSpPr>
              <a:stCxn id="2642" idx="6"/>
              <a:endCxn id="2647" idx="0"/>
            </p:cNvCxnSpPr>
            <p:nvPr/>
          </p:nvCxnSpPr>
          <p:spPr>
            <a:xfrm rot="10800000" flipH="1">
              <a:off x="3133419" y="2814404"/>
              <a:ext cx="818400" cy="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48" name="Google Shape;2648;g1f5d965ad35_0_2651"/>
            <p:cNvCxnSpPr>
              <a:stCxn id="2642" idx="6"/>
              <a:endCxn id="2649" idx="0"/>
            </p:cNvCxnSpPr>
            <p:nvPr/>
          </p:nvCxnSpPr>
          <p:spPr>
            <a:xfrm>
              <a:off x="3133419" y="2815304"/>
              <a:ext cx="818400" cy="1824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50" name="Google Shape;2650;g1f5d965ad35_0_2651"/>
            <p:cNvCxnSpPr>
              <a:stCxn id="2642" idx="6"/>
              <a:endCxn id="2651" idx="0"/>
            </p:cNvCxnSpPr>
            <p:nvPr/>
          </p:nvCxnSpPr>
          <p:spPr>
            <a:xfrm>
              <a:off x="3133419" y="2815304"/>
              <a:ext cx="818400" cy="1216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52" name="Google Shape;2652;g1f5d965ad35_0_2651"/>
            <p:cNvCxnSpPr>
              <a:stCxn id="2642" idx="6"/>
              <a:endCxn id="2653" idx="0"/>
            </p:cNvCxnSpPr>
            <p:nvPr/>
          </p:nvCxnSpPr>
          <p:spPr>
            <a:xfrm>
              <a:off x="3133419" y="2815304"/>
              <a:ext cx="818400" cy="60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54" name="Google Shape;2654;g1f5d965ad35_0_2651"/>
            <p:cNvCxnSpPr>
              <a:stCxn id="2642" idx="6"/>
              <a:endCxn id="2655" idx="0"/>
            </p:cNvCxnSpPr>
            <p:nvPr/>
          </p:nvCxnSpPr>
          <p:spPr>
            <a:xfrm rot="10800000" flipH="1">
              <a:off x="3133419" y="1597904"/>
              <a:ext cx="818400" cy="1217400"/>
            </a:xfrm>
            <a:prstGeom prst="bentConnector3">
              <a:avLst>
                <a:gd name="adj1" fmla="val 50000"/>
              </a:avLst>
            </a:prstGeom>
            <a:noFill/>
            <a:ln w="12700" cap="flat" cmpd="sng">
              <a:solidFill>
                <a:srgbClr val="D8D8D8"/>
              </a:solidFill>
              <a:prstDash val="solid"/>
              <a:round/>
              <a:headEnd type="none" w="sm" len="sm"/>
              <a:tailEnd type="none" w="sm" len="sm"/>
            </a:ln>
          </p:spPr>
        </p:cxnSp>
        <p:grpSp>
          <p:nvGrpSpPr>
            <p:cNvPr id="2656" name="Google Shape;2656;g1f5d965ad35_0_2651"/>
            <p:cNvGrpSpPr/>
            <p:nvPr/>
          </p:nvGrpSpPr>
          <p:grpSpPr>
            <a:xfrm>
              <a:off x="556458" y="1526823"/>
              <a:ext cx="2576961" cy="2576961"/>
              <a:chOff x="941492" y="1686560"/>
              <a:chExt cx="1876200" cy="1876200"/>
            </a:xfrm>
          </p:grpSpPr>
          <p:sp>
            <p:nvSpPr>
              <p:cNvPr id="2642" name="Google Shape;2642;g1f5d965ad35_0_2651"/>
              <p:cNvSpPr/>
              <p:nvPr/>
            </p:nvSpPr>
            <p:spPr>
              <a:xfrm>
                <a:off x="941492" y="1686560"/>
                <a:ext cx="1876200" cy="1876200"/>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57" name="Google Shape;2657;g1f5d965ad35_0_2651"/>
              <p:cNvSpPr/>
              <p:nvPr/>
            </p:nvSpPr>
            <p:spPr>
              <a:xfrm>
                <a:off x="1074172" y="1819240"/>
                <a:ext cx="1611000" cy="16110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658" name="Google Shape;2658;g1f5d965ad35_0_2651"/>
            <p:cNvSpPr/>
            <p:nvPr/>
          </p:nvSpPr>
          <p:spPr>
            <a:xfrm>
              <a:off x="4529278" y="752041"/>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59" name="Google Shape;2659;g1f5d965ad35_0_2651"/>
            <p:cNvSpPr/>
            <p:nvPr/>
          </p:nvSpPr>
          <p:spPr>
            <a:xfrm>
              <a:off x="4076310" y="75204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2643" name="Google Shape;2643;g1f5d965ad35_0_2651"/>
            <p:cNvSpPr/>
            <p:nvPr/>
          </p:nvSpPr>
          <p:spPr>
            <a:xfrm rot="-5400000">
              <a:off x="3941689" y="927714"/>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60" name="Google Shape;2660;g1f5d965ad35_0_2651"/>
            <p:cNvSpPr/>
            <p:nvPr/>
          </p:nvSpPr>
          <p:spPr>
            <a:xfrm>
              <a:off x="4529278" y="136015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61" name="Google Shape;2661;g1f5d965ad35_0_2651"/>
            <p:cNvSpPr/>
            <p:nvPr/>
          </p:nvSpPr>
          <p:spPr>
            <a:xfrm>
              <a:off x="4076309" y="136003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2655" name="Google Shape;2655;g1f5d965ad35_0_2651"/>
            <p:cNvSpPr/>
            <p:nvPr/>
          </p:nvSpPr>
          <p:spPr>
            <a:xfrm rot="-5400000">
              <a:off x="3941688" y="1535765"/>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62" name="Google Shape;2662;g1f5d965ad35_0_2651"/>
            <p:cNvSpPr/>
            <p:nvPr/>
          </p:nvSpPr>
          <p:spPr>
            <a:xfrm>
              <a:off x="4529278" y="1968387"/>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63" name="Google Shape;2663;g1f5d965ad35_0_2651"/>
            <p:cNvSpPr/>
            <p:nvPr/>
          </p:nvSpPr>
          <p:spPr>
            <a:xfrm>
              <a:off x="4076308" y="196814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2645" name="Google Shape;2645;g1f5d965ad35_0_2651"/>
            <p:cNvSpPr/>
            <p:nvPr/>
          </p:nvSpPr>
          <p:spPr>
            <a:xfrm rot="-5400000">
              <a:off x="3941687" y="2143938"/>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64" name="Google Shape;2664;g1f5d965ad35_0_2651"/>
            <p:cNvSpPr/>
            <p:nvPr/>
          </p:nvSpPr>
          <p:spPr>
            <a:xfrm>
              <a:off x="4529278" y="257674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65" name="Google Shape;2665;g1f5d965ad35_0_2651"/>
            <p:cNvSpPr/>
            <p:nvPr/>
          </p:nvSpPr>
          <p:spPr>
            <a:xfrm>
              <a:off x="4076307" y="2576377"/>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2647" name="Google Shape;2647;g1f5d965ad35_0_2651"/>
            <p:cNvSpPr/>
            <p:nvPr/>
          </p:nvSpPr>
          <p:spPr>
            <a:xfrm rot="-5400000">
              <a:off x="3941686" y="2752233"/>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66" name="Google Shape;2666;g1f5d965ad35_0_2651"/>
            <p:cNvSpPr/>
            <p:nvPr/>
          </p:nvSpPr>
          <p:spPr>
            <a:xfrm>
              <a:off x="4529278" y="3185221"/>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67" name="Google Shape;2667;g1f5d965ad35_0_2651"/>
            <p:cNvSpPr/>
            <p:nvPr/>
          </p:nvSpPr>
          <p:spPr>
            <a:xfrm>
              <a:off x="4076306" y="318473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2653" name="Google Shape;2653;g1f5d965ad35_0_2651"/>
            <p:cNvSpPr/>
            <p:nvPr/>
          </p:nvSpPr>
          <p:spPr>
            <a:xfrm rot="-5400000">
              <a:off x="3941685" y="3360650"/>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68" name="Google Shape;2668;g1f5d965ad35_0_2651"/>
            <p:cNvSpPr/>
            <p:nvPr/>
          </p:nvSpPr>
          <p:spPr>
            <a:xfrm>
              <a:off x="4529278" y="3793821"/>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69" name="Google Shape;2669;g1f5d965ad35_0_2651"/>
            <p:cNvSpPr/>
            <p:nvPr/>
          </p:nvSpPr>
          <p:spPr>
            <a:xfrm>
              <a:off x="4076305" y="379321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2651" name="Google Shape;2651;g1f5d965ad35_0_2651"/>
            <p:cNvSpPr/>
            <p:nvPr/>
          </p:nvSpPr>
          <p:spPr>
            <a:xfrm rot="-5400000">
              <a:off x="3941684" y="396918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70" name="Google Shape;2670;g1f5d965ad35_0_2651"/>
            <p:cNvSpPr/>
            <p:nvPr/>
          </p:nvSpPr>
          <p:spPr>
            <a:xfrm>
              <a:off x="4529278" y="4402542"/>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71" name="Google Shape;2671;g1f5d965ad35_0_2651"/>
            <p:cNvSpPr/>
            <p:nvPr/>
          </p:nvSpPr>
          <p:spPr>
            <a:xfrm>
              <a:off x="4076304" y="4401810"/>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2649" name="Google Shape;2649;g1f5d965ad35_0_2651"/>
            <p:cNvSpPr/>
            <p:nvPr/>
          </p:nvSpPr>
          <p:spPr>
            <a:xfrm rot="-5400000">
              <a:off x="3941683" y="457784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672" name="Google Shape;2672;g1f5d965ad35_0_2651"/>
          <p:cNvSpPr txBox="1">
            <a:spLocks noGrp="1"/>
          </p:cNvSpPr>
          <p:nvPr>
            <p:ph type="body" idx="1"/>
          </p:nvPr>
        </p:nvSpPr>
        <p:spPr>
          <a:xfrm>
            <a:off x="1345189" y="26542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73" name="Google Shape;2673;g1f5d965ad35_0_2651"/>
          <p:cNvSpPr txBox="1">
            <a:spLocks noGrp="1"/>
          </p:cNvSpPr>
          <p:nvPr>
            <p:ph type="body" idx="2"/>
          </p:nvPr>
        </p:nvSpPr>
        <p:spPr>
          <a:xfrm>
            <a:off x="5044082" y="26370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4" name="Google Shape;2674;g1f5d965ad35_0_2651"/>
          <p:cNvSpPr txBox="1">
            <a:spLocks noGrp="1"/>
          </p:cNvSpPr>
          <p:nvPr>
            <p:ph type="body" idx="3"/>
          </p:nvPr>
        </p:nvSpPr>
        <p:spPr>
          <a:xfrm>
            <a:off x="5044082" y="808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5" name="Google Shape;2675;g1f5d965ad35_0_2651"/>
          <p:cNvSpPr txBox="1">
            <a:spLocks noGrp="1"/>
          </p:cNvSpPr>
          <p:nvPr>
            <p:ph type="body" idx="4"/>
          </p:nvPr>
        </p:nvSpPr>
        <p:spPr>
          <a:xfrm>
            <a:off x="5044082" y="4465835"/>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6" name="Google Shape;2676;g1f5d965ad35_0_2651"/>
          <p:cNvSpPr txBox="1">
            <a:spLocks noGrp="1"/>
          </p:cNvSpPr>
          <p:nvPr>
            <p:ph type="body" idx="5"/>
          </p:nvPr>
        </p:nvSpPr>
        <p:spPr>
          <a:xfrm>
            <a:off x="5044082" y="3856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7" name="Google Shape;2677;g1f5d965ad35_0_2651"/>
          <p:cNvSpPr txBox="1">
            <a:spLocks noGrp="1"/>
          </p:cNvSpPr>
          <p:nvPr>
            <p:ph type="body" idx="6"/>
          </p:nvPr>
        </p:nvSpPr>
        <p:spPr>
          <a:xfrm>
            <a:off x="5044082" y="32466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8" name="Google Shape;2678;g1f5d965ad35_0_2651"/>
          <p:cNvSpPr txBox="1">
            <a:spLocks noGrp="1"/>
          </p:cNvSpPr>
          <p:nvPr>
            <p:ph type="body" idx="7"/>
          </p:nvPr>
        </p:nvSpPr>
        <p:spPr>
          <a:xfrm>
            <a:off x="5044082" y="20274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9" name="Google Shape;2679;g1f5d965ad35_0_2651"/>
          <p:cNvSpPr txBox="1">
            <a:spLocks noGrp="1"/>
          </p:cNvSpPr>
          <p:nvPr>
            <p:ph type="body" idx="8"/>
          </p:nvPr>
        </p:nvSpPr>
        <p:spPr>
          <a:xfrm>
            <a:off x="5044082" y="14178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28"/>
        <p:cNvGrpSpPr/>
        <p:nvPr/>
      </p:nvGrpSpPr>
      <p:grpSpPr>
        <a:xfrm>
          <a:off x="0" y="0"/>
          <a:ext cx="0" cy="0"/>
          <a:chOff x="0" y="0"/>
          <a:chExt cx="0" cy="0"/>
        </a:xfrm>
      </p:grpSpPr>
      <p:pic>
        <p:nvPicPr>
          <p:cNvPr id="129" name="Google Shape;129;p230"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0" name="Google Shape;130;p23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1" name="Google Shape;131;p23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2" name="Google Shape;132;p230"/>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33" name="Google Shape;133;p230"/>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34" name="Google Shape;134;p230"/>
          <p:cNvPicPr preferRelativeResize="0"/>
          <p:nvPr/>
        </p:nvPicPr>
        <p:blipFill rotWithShape="1">
          <a:blip r:embed="rId3">
            <a:alphaModFix/>
          </a:blip>
          <a:srcRect/>
          <a:stretch/>
        </p:blipFill>
        <p:spPr>
          <a:xfrm>
            <a:off x="1703135" y="1363361"/>
            <a:ext cx="5737730" cy="3621752"/>
          </a:xfrm>
          <a:prstGeom prst="rect">
            <a:avLst/>
          </a:prstGeom>
          <a:noFill/>
          <a:ln>
            <a:noFill/>
          </a:ln>
        </p:spPr>
      </p:pic>
      <p:sp>
        <p:nvSpPr>
          <p:cNvPr id="135" name="Google Shape;135;p230"/>
          <p:cNvSpPr txBox="1">
            <a:spLocks noGrp="1"/>
          </p:cNvSpPr>
          <p:nvPr>
            <p:ph type="body" idx="2"/>
          </p:nvPr>
        </p:nvSpPr>
        <p:spPr>
          <a:xfrm>
            <a:off x="2032052" y="1886850"/>
            <a:ext cx="5071275" cy="2161037"/>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2680"/>
        <p:cNvGrpSpPr/>
        <p:nvPr/>
      </p:nvGrpSpPr>
      <p:grpSpPr>
        <a:xfrm>
          <a:off x="0" y="0"/>
          <a:ext cx="0" cy="0"/>
          <a:chOff x="0" y="0"/>
          <a:chExt cx="0" cy="0"/>
        </a:xfrm>
      </p:grpSpPr>
      <p:sp>
        <p:nvSpPr>
          <p:cNvPr id="2681" name="Google Shape;2681;g1f5d965ad35_0_2695"/>
          <p:cNvSpPr/>
          <p:nvPr/>
        </p:nvSpPr>
        <p:spPr>
          <a:xfrm>
            <a:off x="0" y="1"/>
            <a:ext cx="9144000" cy="5143500"/>
          </a:xfrm>
          <a:prstGeom prst="rect">
            <a:avLst/>
          </a:prstGeom>
          <a:solidFill>
            <a:srgbClr val="F2F2F2">
              <a:alpha val="949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2682" name="Google Shape;2682;g1f5d965ad35_0_269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683" name="Google Shape;2683;g1f5d965ad35_0_269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84" name="Google Shape;2684;g1f5d965ad35_0_269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685" name="Google Shape;2685;g1f5d965ad35_0_2695"/>
          <p:cNvGrpSpPr/>
          <p:nvPr/>
        </p:nvGrpSpPr>
        <p:grpSpPr>
          <a:xfrm>
            <a:off x="716012" y="759602"/>
            <a:ext cx="3556033" cy="4132405"/>
            <a:chOff x="520700" y="759602"/>
            <a:chExt cx="3556033" cy="4132405"/>
          </a:xfrm>
        </p:grpSpPr>
        <p:cxnSp>
          <p:nvCxnSpPr>
            <p:cNvPr id="2686" name="Google Shape;2686;g1f5d965ad35_0_2695"/>
            <p:cNvCxnSpPr>
              <a:stCxn id="2687" idx="6"/>
              <a:endCxn id="2688" idx="2"/>
            </p:cNvCxnSpPr>
            <p:nvPr/>
          </p:nvCxnSpPr>
          <p:spPr>
            <a:xfrm rot="10800000" flipH="1">
              <a:off x="2484500" y="969338"/>
              <a:ext cx="935700" cy="18564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89" name="Google Shape;2689;g1f5d965ad35_0_2695"/>
            <p:cNvCxnSpPr>
              <a:stCxn id="2687" idx="6"/>
              <a:endCxn id="2690" idx="2"/>
            </p:cNvCxnSpPr>
            <p:nvPr/>
          </p:nvCxnSpPr>
          <p:spPr>
            <a:xfrm rot="10800000" flipH="1">
              <a:off x="2484500" y="15882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91" name="Google Shape;2691;g1f5d965ad35_0_2695"/>
            <p:cNvCxnSpPr>
              <a:stCxn id="2687" idx="6"/>
              <a:endCxn id="2692" idx="2"/>
            </p:cNvCxnSpPr>
            <p:nvPr/>
          </p:nvCxnSpPr>
          <p:spPr>
            <a:xfrm rot="10800000" flipH="1">
              <a:off x="2484500" y="2206838"/>
              <a:ext cx="935700" cy="618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93" name="Google Shape;2693;g1f5d965ad35_0_2695"/>
            <p:cNvCxnSpPr>
              <a:stCxn id="2687" idx="6"/>
              <a:endCxn id="2694" idx="2"/>
            </p:cNvCxnSpPr>
            <p:nvPr/>
          </p:nvCxnSpPr>
          <p:spPr>
            <a:xfrm>
              <a:off x="2484500" y="2825738"/>
              <a:ext cx="9357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95" name="Google Shape;2695;g1f5d965ad35_0_2695"/>
            <p:cNvCxnSpPr>
              <a:stCxn id="2687" idx="6"/>
              <a:endCxn id="2696" idx="2"/>
            </p:cNvCxnSpPr>
            <p:nvPr/>
          </p:nvCxnSpPr>
          <p:spPr>
            <a:xfrm>
              <a:off x="2484500" y="28257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97" name="Google Shape;2697;g1f5d965ad35_0_2695"/>
            <p:cNvCxnSpPr>
              <a:stCxn id="2687" idx="6"/>
              <a:endCxn id="2698" idx="2"/>
            </p:cNvCxnSpPr>
            <p:nvPr/>
          </p:nvCxnSpPr>
          <p:spPr>
            <a:xfrm>
              <a:off x="2484500" y="2825738"/>
              <a:ext cx="9357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99" name="Google Shape;2699;g1f5d965ad35_0_2695"/>
            <p:cNvCxnSpPr>
              <a:endCxn id="2700" idx="2"/>
            </p:cNvCxnSpPr>
            <p:nvPr/>
          </p:nvCxnSpPr>
          <p:spPr>
            <a:xfrm>
              <a:off x="2484344" y="2825833"/>
              <a:ext cx="936000" cy="0"/>
            </a:xfrm>
            <a:prstGeom prst="straightConnector1">
              <a:avLst/>
            </a:prstGeom>
            <a:noFill/>
            <a:ln w="12700" cap="flat" cmpd="sng">
              <a:solidFill>
                <a:srgbClr val="D8D8D8"/>
              </a:solidFill>
              <a:prstDash val="solid"/>
              <a:round/>
              <a:headEnd type="none" w="sm" len="sm"/>
              <a:tailEnd type="none" w="sm" len="sm"/>
            </a:ln>
          </p:spPr>
        </p:cxnSp>
        <p:sp>
          <p:nvSpPr>
            <p:cNvPr id="2687" name="Google Shape;2687;g1f5d965ad35_0_2695"/>
            <p:cNvSpPr/>
            <p:nvPr/>
          </p:nvSpPr>
          <p:spPr>
            <a:xfrm>
              <a:off x="520700" y="1843088"/>
              <a:ext cx="1963800" cy="19653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2701" name="Google Shape;2701;g1f5d965ad35_0_2695"/>
            <p:cNvGrpSpPr/>
            <p:nvPr/>
          </p:nvGrpSpPr>
          <p:grpSpPr>
            <a:xfrm>
              <a:off x="3420344" y="759602"/>
              <a:ext cx="656389" cy="4132405"/>
              <a:chOff x="3522182" y="752447"/>
              <a:chExt cx="656389" cy="4131992"/>
            </a:xfrm>
          </p:grpSpPr>
          <p:grpSp>
            <p:nvGrpSpPr>
              <p:cNvPr id="2702" name="Google Shape;2702;g1f5d965ad35_0_2695"/>
              <p:cNvGrpSpPr/>
              <p:nvPr/>
            </p:nvGrpSpPr>
            <p:grpSpPr>
              <a:xfrm>
                <a:off x="3522182" y="752447"/>
                <a:ext cx="656389" cy="419100"/>
                <a:chOff x="3522182" y="782927"/>
                <a:chExt cx="656389" cy="419100"/>
              </a:xfrm>
            </p:grpSpPr>
            <p:sp>
              <p:nvSpPr>
                <p:cNvPr id="2688" name="Google Shape;2688;g1f5d965ad35_0_2695"/>
                <p:cNvSpPr/>
                <p:nvPr/>
              </p:nvSpPr>
              <p:spPr>
                <a:xfrm>
                  <a:off x="3522182" y="93415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3" name="Google Shape;2703;g1f5d965ad35_0_2695"/>
                <p:cNvSpPr/>
                <p:nvPr/>
              </p:nvSpPr>
              <p:spPr>
                <a:xfrm>
                  <a:off x="3759471" y="782927"/>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a:p>
              </p:txBody>
            </p:sp>
          </p:grpSp>
          <p:grpSp>
            <p:nvGrpSpPr>
              <p:cNvPr id="2704" name="Google Shape;2704;g1f5d965ad35_0_2695"/>
              <p:cNvGrpSpPr/>
              <p:nvPr/>
            </p:nvGrpSpPr>
            <p:grpSpPr>
              <a:xfrm>
                <a:off x="3522182" y="1371527"/>
                <a:ext cx="656388" cy="419100"/>
                <a:chOff x="3522182" y="1395657"/>
                <a:chExt cx="656388" cy="419100"/>
              </a:xfrm>
            </p:grpSpPr>
            <p:sp>
              <p:nvSpPr>
                <p:cNvPr id="2690" name="Google Shape;2690;g1f5d965ad35_0_2695"/>
                <p:cNvSpPr/>
                <p:nvPr/>
              </p:nvSpPr>
              <p:spPr>
                <a:xfrm>
                  <a:off x="3522182" y="154688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5" name="Google Shape;2705;g1f5d965ad35_0_2695"/>
                <p:cNvSpPr/>
                <p:nvPr/>
              </p:nvSpPr>
              <p:spPr>
                <a:xfrm>
                  <a:off x="3759470" y="139565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a:p>
              </p:txBody>
            </p:sp>
          </p:grpSp>
          <p:grpSp>
            <p:nvGrpSpPr>
              <p:cNvPr id="2706" name="Google Shape;2706;g1f5d965ad35_0_2695"/>
              <p:cNvGrpSpPr/>
              <p:nvPr/>
            </p:nvGrpSpPr>
            <p:grpSpPr>
              <a:xfrm>
                <a:off x="3522182" y="3228607"/>
                <a:ext cx="656388" cy="417900"/>
                <a:chOff x="3522182" y="3233686"/>
                <a:chExt cx="656388" cy="417900"/>
              </a:xfrm>
            </p:grpSpPr>
            <p:sp>
              <p:nvSpPr>
                <p:cNvPr id="2698" name="Google Shape;2698;g1f5d965ad35_0_2695"/>
                <p:cNvSpPr/>
                <p:nvPr/>
              </p:nvSpPr>
              <p:spPr>
                <a:xfrm>
                  <a:off x="3522182" y="3384730"/>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7" name="Google Shape;2707;g1f5d965ad35_0_2695"/>
                <p:cNvSpPr/>
                <p:nvPr/>
              </p:nvSpPr>
              <p:spPr>
                <a:xfrm>
                  <a:off x="3759470" y="3233686"/>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a:p>
              </p:txBody>
            </p:sp>
          </p:grpSp>
          <p:grpSp>
            <p:nvGrpSpPr>
              <p:cNvPr id="2708" name="Google Shape;2708;g1f5d965ad35_0_2695"/>
              <p:cNvGrpSpPr/>
              <p:nvPr/>
            </p:nvGrpSpPr>
            <p:grpSpPr>
              <a:xfrm>
                <a:off x="3522182" y="3846259"/>
                <a:ext cx="656388" cy="419100"/>
                <a:chOff x="3522182" y="3844987"/>
                <a:chExt cx="656388" cy="419100"/>
              </a:xfrm>
            </p:grpSpPr>
            <p:sp>
              <p:nvSpPr>
                <p:cNvPr id="2696" name="Google Shape;2696;g1f5d965ad35_0_2695"/>
                <p:cNvSpPr/>
                <p:nvPr/>
              </p:nvSpPr>
              <p:spPr>
                <a:xfrm>
                  <a:off x="3522182" y="3996218"/>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9" name="Google Shape;2709;g1f5d965ad35_0_2695"/>
                <p:cNvSpPr/>
                <p:nvPr/>
              </p:nvSpPr>
              <p:spPr>
                <a:xfrm>
                  <a:off x="3759470" y="384498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a:p>
              </p:txBody>
            </p:sp>
          </p:grpSp>
          <p:grpSp>
            <p:nvGrpSpPr>
              <p:cNvPr id="2710" name="Google Shape;2710;g1f5d965ad35_0_2695"/>
              <p:cNvGrpSpPr/>
              <p:nvPr/>
            </p:nvGrpSpPr>
            <p:grpSpPr>
              <a:xfrm>
                <a:off x="3522182" y="1990447"/>
                <a:ext cx="656388" cy="417900"/>
                <a:chOff x="3522182" y="2008227"/>
                <a:chExt cx="656388" cy="417900"/>
              </a:xfrm>
            </p:grpSpPr>
            <p:sp>
              <p:nvSpPr>
                <p:cNvPr id="2692" name="Google Shape;2692;g1f5d965ad35_0_2695"/>
                <p:cNvSpPr/>
                <p:nvPr/>
              </p:nvSpPr>
              <p:spPr>
                <a:xfrm>
                  <a:off x="3522182" y="215927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11" name="Google Shape;2711;g1f5d965ad35_0_2695"/>
                <p:cNvSpPr/>
                <p:nvPr/>
              </p:nvSpPr>
              <p:spPr>
                <a:xfrm>
                  <a:off x="3759470" y="2008227"/>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a:p>
              </p:txBody>
            </p:sp>
          </p:grpSp>
          <p:grpSp>
            <p:nvGrpSpPr>
              <p:cNvPr id="2712" name="Google Shape;2712;g1f5d965ad35_0_2695"/>
              <p:cNvGrpSpPr/>
              <p:nvPr/>
            </p:nvGrpSpPr>
            <p:grpSpPr>
              <a:xfrm>
                <a:off x="3522182" y="2609527"/>
                <a:ext cx="656388" cy="417900"/>
                <a:chOff x="3522182" y="2620957"/>
                <a:chExt cx="656388" cy="417900"/>
              </a:xfrm>
            </p:grpSpPr>
            <p:sp>
              <p:nvSpPr>
                <p:cNvPr id="2700" name="Google Shape;2700;g1f5d965ad35_0_2695"/>
                <p:cNvSpPr/>
                <p:nvPr/>
              </p:nvSpPr>
              <p:spPr>
                <a:xfrm>
                  <a:off x="3522182" y="277200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13" name="Google Shape;2713;g1f5d965ad35_0_2695"/>
                <p:cNvSpPr/>
                <p:nvPr/>
              </p:nvSpPr>
              <p:spPr>
                <a:xfrm>
                  <a:off x="3759470" y="2620957"/>
                  <a:ext cx="419100" cy="4179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a:p>
              </p:txBody>
            </p:sp>
          </p:grpSp>
          <p:grpSp>
            <p:nvGrpSpPr>
              <p:cNvPr id="2714" name="Google Shape;2714;g1f5d965ad35_0_2695"/>
              <p:cNvGrpSpPr/>
              <p:nvPr/>
            </p:nvGrpSpPr>
            <p:grpSpPr>
              <a:xfrm>
                <a:off x="3522182" y="4465339"/>
                <a:ext cx="656388" cy="419100"/>
                <a:chOff x="3522182" y="4457719"/>
                <a:chExt cx="656388" cy="419100"/>
              </a:xfrm>
            </p:grpSpPr>
            <p:sp>
              <p:nvSpPr>
                <p:cNvPr id="2694" name="Google Shape;2694;g1f5d965ad35_0_2695"/>
                <p:cNvSpPr/>
                <p:nvPr/>
              </p:nvSpPr>
              <p:spPr>
                <a:xfrm>
                  <a:off x="3522182" y="4608950"/>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15" name="Google Shape;2715;g1f5d965ad35_0_2695"/>
                <p:cNvSpPr/>
                <p:nvPr/>
              </p:nvSpPr>
              <p:spPr>
                <a:xfrm>
                  <a:off x="3759470" y="4457719"/>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a:p>
              </p:txBody>
            </p:sp>
          </p:grpSp>
        </p:grpSp>
      </p:grpSp>
      <p:sp>
        <p:nvSpPr>
          <p:cNvPr id="2716" name="Google Shape;2716;g1f5d965ad35_0_2695"/>
          <p:cNvSpPr txBox="1">
            <a:spLocks noGrp="1"/>
          </p:cNvSpPr>
          <p:nvPr>
            <p:ph type="body" idx="1"/>
          </p:nvPr>
        </p:nvSpPr>
        <p:spPr>
          <a:xfrm>
            <a:off x="840506" y="26657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17" name="Google Shape;2717;g1f5d965ad35_0_2695"/>
          <p:cNvSpPr txBox="1">
            <a:spLocks noGrp="1"/>
          </p:cNvSpPr>
          <p:nvPr>
            <p:ph type="body" idx="2"/>
          </p:nvPr>
        </p:nvSpPr>
        <p:spPr>
          <a:xfrm>
            <a:off x="4414166"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18" name="Google Shape;2718;g1f5d965ad35_0_2695"/>
          <p:cNvSpPr txBox="1">
            <a:spLocks noGrp="1"/>
          </p:cNvSpPr>
          <p:nvPr>
            <p:ph type="body" idx="3"/>
          </p:nvPr>
        </p:nvSpPr>
        <p:spPr>
          <a:xfrm>
            <a:off x="4414166"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19" name="Google Shape;2719;g1f5d965ad35_0_2695"/>
          <p:cNvSpPr txBox="1">
            <a:spLocks noGrp="1"/>
          </p:cNvSpPr>
          <p:nvPr>
            <p:ph type="body" idx="4"/>
          </p:nvPr>
        </p:nvSpPr>
        <p:spPr>
          <a:xfrm>
            <a:off x="4414166"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20" name="Google Shape;2720;g1f5d965ad35_0_2695"/>
          <p:cNvSpPr txBox="1">
            <a:spLocks noGrp="1"/>
          </p:cNvSpPr>
          <p:nvPr>
            <p:ph type="body" idx="5"/>
          </p:nvPr>
        </p:nvSpPr>
        <p:spPr>
          <a:xfrm>
            <a:off x="4414166"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21" name="Google Shape;2721;g1f5d965ad35_0_2695"/>
          <p:cNvSpPr txBox="1">
            <a:spLocks noGrp="1"/>
          </p:cNvSpPr>
          <p:nvPr>
            <p:ph type="body" idx="6"/>
          </p:nvPr>
        </p:nvSpPr>
        <p:spPr>
          <a:xfrm>
            <a:off x="4414166"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22" name="Google Shape;2722;g1f5d965ad35_0_2695"/>
          <p:cNvSpPr txBox="1">
            <a:spLocks noGrp="1"/>
          </p:cNvSpPr>
          <p:nvPr>
            <p:ph type="body" idx="7"/>
          </p:nvPr>
        </p:nvSpPr>
        <p:spPr>
          <a:xfrm>
            <a:off x="4414166"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23" name="Google Shape;2723;g1f5d965ad35_0_2695"/>
          <p:cNvSpPr txBox="1">
            <a:spLocks noGrp="1"/>
          </p:cNvSpPr>
          <p:nvPr>
            <p:ph type="body" idx="8"/>
          </p:nvPr>
        </p:nvSpPr>
        <p:spPr>
          <a:xfrm>
            <a:off x="4414166"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2724"/>
        <p:cNvGrpSpPr/>
        <p:nvPr/>
      </p:nvGrpSpPr>
      <p:grpSpPr>
        <a:xfrm>
          <a:off x="0" y="0"/>
          <a:ext cx="0" cy="0"/>
          <a:chOff x="0" y="0"/>
          <a:chExt cx="0" cy="0"/>
        </a:xfrm>
      </p:grpSpPr>
      <p:sp>
        <p:nvSpPr>
          <p:cNvPr id="2725" name="Google Shape;2725;g1f5d965ad35_0_2739"/>
          <p:cNvSpPr/>
          <p:nvPr/>
        </p:nvSpPr>
        <p:spPr>
          <a:xfrm>
            <a:off x="0" y="1"/>
            <a:ext cx="9144000" cy="5143500"/>
          </a:xfrm>
          <a:prstGeom prst="rect">
            <a:avLst/>
          </a:prstGeom>
          <a:solidFill>
            <a:srgbClr val="F2F2F2">
              <a:alpha val="949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2726" name="Google Shape;2726;g1f5d965ad35_0_273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727" name="Google Shape;2727;g1f5d965ad35_0_273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8" name="Google Shape;2728;g1f5d965ad35_0_273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729" name="Google Shape;2729;g1f5d965ad35_0_2739"/>
          <p:cNvGrpSpPr/>
          <p:nvPr/>
        </p:nvGrpSpPr>
        <p:grpSpPr>
          <a:xfrm>
            <a:off x="716012" y="759602"/>
            <a:ext cx="3556033" cy="4132405"/>
            <a:chOff x="520700" y="759602"/>
            <a:chExt cx="3556033" cy="4132405"/>
          </a:xfrm>
        </p:grpSpPr>
        <p:cxnSp>
          <p:nvCxnSpPr>
            <p:cNvPr id="2730" name="Google Shape;2730;g1f5d965ad35_0_2739"/>
            <p:cNvCxnSpPr>
              <a:stCxn id="2731" idx="6"/>
              <a:endCxn id="2732" idx="2"/>
            </p:cNvCxnSpPr>
            <p:nvPr/>
          </p:nvCxnSpPr>
          <p:spPr>
            <a:xfrm rot="10800000" flipH="1">
              <a:off x="2484500" y="969338"/>
              <a:ext cx="935700" cy="18564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33" name="Google Shape;2733;g1f5d965ad35_0_2739"/>
            <p:cNvCxnSpPr>
              <a:stCxn id="2731" idx="6"/>
              <a:endCxn id="2734" idx="2"/>
            </p:cNvCxnSpPr>
            <p:nvPr/>
          </p:nvCxnSpPr>
          <p:spPr>
            <a:xfrm rot="10800000" flipH="1">
              <a:off x="2484500" y="15882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35" name="Google Shape;2735;g1f5d965ad35_0_2739"/>
            <p:cNvCxnSpPr>
              <a:stCxn id="2731" idx="6"/>
              <a:endCxn id="2736" idx="2"/>
            </p:cNvCxnSpPr>
            <p:nvPr/>
          </p:nvCxnSpPr>
          <p:spPr>
            <a:xfrm rot="10800000" flipH="1">
              <a:off x="2484500" y="2206838"/>
              <a:ext cx="935700" cy="618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37" name="Google Shape;2737;g1f5d965ad35_0_2739"/>
            <p:cNvCxnSpPr>
              <a:stCxn id="2731" idx="6"/>
              <a:endCxn id="2738" idx="2"/>
            </p:cNvCxnSpPr>
            <p:nvPr/>
          </p:nvCxnSpPr>
          <p:spPr>
            <a:xfrm>
              <a:off x="2484500" y="2825738"/>
              <a:ext cx="9357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39" name="Google Shape;2739;g1f5d965ad35_0_2739"/>
            <p:cNvCxnSpPr>
              <a:stCxn id="2731" idx="6"/>
              <a:endCxn id="2740" idx="2"/>
            </p:cNvCxnSpPr>
            <p:nvPr/>
          </p:nvCxnSpPr>
          <p:spPr>
            <a:xfrm>
              <a:off x="2484500" y="28257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41" name="Google Shape;2741;g1f5d965ad35_0_2739"/>
            <p:cNvCxnSpPr>
              <a:stCxn id="2731" idx="6"/>
              <a:endCxn id="2742" idx="2"/>
            </p:cNvCxnSpPr>
            <p:nvPr/>
          </p:nvCxnSpPr>
          <p:spPr>
            <a:xfrm>
              <a:off x="2484500" y="2825738"/>
              <a:ext cx="9357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43" name="Google Shape;2743;g1f5d965ad35_0_2739"/>
            <p:cNvCxnSpPr>
              <a:endCxn id="2744" idx="2"/>
            </p:cNvCxnSpPr>
            <p:nvPr/>
          </p:nvCxnSpPr>
          <p:spPr>
            <a:xfrm>
              <a:off x="2484344" y="2825833"/>
              <a:ext cx="936000" cy="0"/>
            </a:xfrm>
            <a:prstGeom prst="straightConnector1">
              <a:avLst/>
            </a:prstGeom>
            <a:noFill/>
            <a:ln w="12700" cap="flat" cmpd="sng">
              <a:solidFill>
                <a:srgbClr val="D8D8D8"/>
              </a:solidFill>
              <a:prstDash val="solid"/>
              <a:round/>
              <a:headEnd type="none" w="sm" len="sm"/>
              <a:tailEnd type="none" w="sm" len="sm"/>
            </a:ln>
          </p:spPr>
        </p:cxnSp>
        <p:sp>
          <p:nvSpPr>
            <p:cNvPr id="2731" name="Google Shape;2731;g1f5d965ad35_0_2739"/>
            <p:cNvSpPr/>
            <p:nvPr/>
          </p:nvSpPr>
          <p:spPr>
            <a:xfrm>
              <a:off x="520700" y="1843088"/>
              <a:ext cx="1963800" cy="19653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2745" name="Google Shape;2745;g1f5d965ad35_0_2739"/>
            <p:cNvGrpSpPr/>
            <p:nvPr/>
          </p:nvGrpSpPr>
          <p:grpSpPr>
            <a:xfrm>
              <a:off x="3420344" y="759602"/>
              <a:ext cx="656389" cy="4132405"/>
              <a:chOff x="3522182" y="752447"/>
              <a:chExt cx="656389" cy="4131992"/>
            </a:xfrm>
          </p:grpSpPr>
          <p:grpSp>
            <p:nvGrpSpPr>
              <p:cNvPr id="2746" name="Google Shape;2746;g1f5d965ad35_0_2739"/>
              <p:cNvGrpSpPr/>
              <p:nvPr/>
            </p:nvGrpSpPr>
            <p:grpSpPr>
              <a:xfrm>
                <a:off x="3522182" y="752447"/>
                <a:ext cx="656389" cy="419100"/>
                <a:chOff x="3522182" y="782927"/>
                <a:chExt cx="656389" cy="419100"/>
              </a:xfrm>
            </p:grpSpPr>
            <p:sp>
              <p:nvSpPr>
                <p:cNvPr id="2732" name="Google Shape;2732;g1f5d965ad35_0_2739"/>
                <p:cNvSpPr/>
                <p:nvPr/>
              </p:nvSpPr>
              <p:spPr>
                <a:xfrm>
                  <a:off x="3522182" y="93415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47" name="Google Shape;2747;g1f5d965ad35_0_2739"/>
                <p:cNvSpPr/>
                <p:nvPr/>
              </p:nvSpPr>
              <p:spPr>
                <a:xfrm>
                  <a:off x="3759471" y="782927"/>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a:p>
              </p:txBody>
            </p:sp>
          </p:grpSp>
          <p:grpSp>
            <p:nvGrpSpPr>
              <p:cNvPr id="2748" name="Google Shape;2748;g1f5d965ad35_0_2739"/>
              <p:cNvGrpSpPr/>
              <p:nvPr/>
            </p:nvGrpSpPr>
            <p:grpSpPr>
              <a:xfrm>
                <a:off x="3522182" y="1371527"/>
                <a:ext cx="656388" cy="419100"/>
                <a:chOff x="3522182" y="1395657"/>
                <a:chExt cx="656388" cy="419100"/>
              </a:xfrm>
            </p:grpSpPr>
            <p:sp>
              <p:nvSpPr>
                <p:cNvPr id="2734" name="Google Shape;2734;g1f5d965ad35_0_2739"/>
                <p:cNvSpPr/>
                <p:nvPr/>
              </p:nvSpPr>
              <p:spPr>
                <a:xfrm>
                  <a:off x="3522182" y="154688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49" name="Google Shape;2749;g1f5d965ad35_0_2739"/>
                <p:cNvSpPr/>
                <p:nvPr/>
              </p:nvSpPr>
              <p:spPr>
                <a:xfrm>
                  <a:off x="3759470" y="1395657"/>
                  <a:ext cx="419100" cy="419100"/>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a:p>
              </p:txBody>
            </p:sp>
          </p:grpSp>
          <p:grpSp>
            <p:nvGrpSpPr>
              <p:cNvPr id="2750" name="Google Shape;2750;g1f5d965ad35_0_2739"/>
              <p:cNvGrpSpPr/>
              <p:nvPr/>
            </p:nvGrpSpPr>
            <p:grpSpPr>
              <a:xfrm>
                <a:off x="3522182" y="3228607"/>
                <a:ext cx="656388" cy="417900"/>
                <a:chOff x="3522182" y="3233686"/>
                <a:chExt cx="656388" cy="417900"/>
              </a:xfrm>
            </p:grpSpPr>
            <p:sp>
              <p:nvSpPr>
                <p:cNvPr id="2742" name="Google Shape;2742;g1f5d965ad35_0_2739"/>
                <p:cNvSpPr/>
                <p:nvPr/>
              </p:nvSpPr>
              <p:spPr>
                <a:xfrm>
                  <a:off x="3522182" y="3384730"/>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1" name="Google Shape;2751;g1f5d965ad35_0_2739"/>
                <p:cNvSpPr/>
                <p:nvPr/>
              </p:nvSpPr>
              <p:spPr>
                <a:xfrm>
                  <a:off x="3759470" y="3233686"/>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a:p>
              </p:txBody>
            </p:sp>
          </p:grpSp>
          <p:grpSp>
            <p:nvGrpSpPr>
              <p:cNvPr id="2752" name="Google Shape;2752;g1f5d965ad35_0_2739"/>
              <p:cNvGrpSpPr/>
              <p:nvPr/>
            </p:nvGrpSpPr>
            <p:grpSpPr>
              <a:xfrm>
                <a:off x="3522182" y="3846259"/>
                <a:ext cx="656388" cy="419100"/>
                <a:chOff x="3522182" y="3844987"/>
                <a:chExt cx="656388" cy="419100"/>
              </a:xfrm>
            </p:grpSpPr>
            <p:sp>
              <p:nvSpPr>
                <p:cNvPr id="2740" name="Google Shape;2740;g1f5d965ad35_0_2739"/>
                <p:cNvSpPr/>
                <p:nvPr/>
              </p:nvSpPr>
              <p:spPr>
                <a:xfrm>
                  <a:off x="3522182" y="3996218"/>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3" name="Google Shape;2753;g1f5d965ad35_0_2739"/>
                <p:cNvSpPr/>
                <p:nvPr/>
              </p:nvSpPr>
              <p:spPr>
                <a:xfrm>
                  <a:off x="3759470" y="3844987"/>
                  <a:ext cx="419100" cy="419100"/>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a:p>
              </p:txBody>
            </p:sp>
          </p:grpSp>
          <p:grpSp>
            <p:nvGrpSpPr>
              <p:cNvPr id="2754" name="Google Shape;2754;g1f5d965ad35_0_2739"/>
              <p:cNvGrpSpPr/>
              <p:nvPr/>
            </p:nvGrpSpPr>
            <p:grpSpPr>
              <a:xfrm>
                <a:off x="3522182" y="1990447"/>
                <a:ext cx="656388" cy="417900"/>
                <a:chOff x="3522182" y="2008227"/>
                <a:chExt cx="656388" cy="417900"/>
              </a:xfrm>
            </p:grpSpPr>
            <p:sp>
              <p:nvSpPr>
                <p:cNvPr id="2736" name="Google Shape;2736;g1f5d965ad35_0_2739"/>
                <p:cNvSpPr/>
                <p:nvPr/>
              </p:nvSpPr>
              <p:spPr>
                <a:xfrm>
                  <a:off x="3522182" y="215927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5" name="Google Shape;2755;g1f5d965ad35_0_2739"/>
                <p:cNvSpPr/>
                <p:nvPr/>
              </p:nvSpPr>
              <p:spPr>
                <a:xfrm>
                  <a:off x="3759470" y="2008227"/>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a:p>
              </p:txBody>
            </p:sp>
          </p:grpSp>
          <p:grpSp>
            <p:nvGrpSpPr>
              <p:cNvPr id="2756" name="Google Shape;2756;g1f5d965ad35_0_2739"/>
              <p:cNvGrpSpPr/>
              <p:nvPr/>
            </p:nvGrpSpPr>
            <p:grpSpPr>
              <a:xfrm>
                <a:off x="3522182" y="2609527"/>
                <a:ext cx="656388" cy="417900"/>
                <a:chOff x="3522182" y="2620957"/>
                <a:chExt cx="656388" cy="417900"/>
              </a:xfrm>
            </p:grpSpPr>
            <p:sp>
              <p:nvSpPr>
                <p:cNvPr id="2744" name="Google Shape;2744;g1f5d965ad35_0_2739"/>
                <p:cNvSpPr/>
                <p:nvPr/>
              </p:nvSpPr>
              <p:spPr>
                <a:xfrm>
                  <a:off x="3522182" y="277200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7" name="Google Shape;2757;g1f5d965ad35_0_2739"/>
                <p:cNvSpPr/>
                <p:nvPr/>
              </p:nvSpPr>
              <p:spPr>
                <a:xfrm>
                  <a:off x="3759470" y="2620957"/>
                  <a:ext cx="419100" cy="417900"/>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a:p>
              </p:txBody>
            </p:sp>
          </p:grpSp>
          <p:grpSp>
            <p:nvGrpSpPr>
              <p:cNvPr id="2758" name="Google Shape;2758;g1f5d965ad35_0_2739"/>
              <p:cNvGrpSpPr/>
              <p:nvPr/>
            </p:nvGrpSpPr>
            <p:grpSpPr>
              <a:xfrm>
                <a:off x="3522182" y="4465339"/>
                <a:ext cx="656388" cy="419100"/>
                <a:chOff x="3522182" y="4457719"/>
                <a:chExt cx="656388" cy="419100"/>
              </a:xfrm>
            </p:grpSpPr>
            <p:sp>
              <p:nvSpPr>
                <p:cNvPr id="2738" name="Google Shape;2738;g1f5d965ad35_0_2739"/>
                <p:cNvSpPr/>
                <p:nvPr/>
              </p:nvSpPr>
              <p:spPr>
                <a:xfrm>
                  <a:off x="3522182" y="4608950"/>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9" name="Google Shape;2759;g1f5d965ad35_0_2739"/>
                <p:cNvSpPr/>
                <p:nvPr/>
              </p:nvSpPr>
              <p:spPr>
                <a:xfrm>
                  <a:off x="3759470" y="4457719"/>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a:p>
              </p:txBody>
            </p:sp>
          </p:grpSp>
        </p:grpSp>
      </p:grpSp>
      <p:sp>
        <p:nvSpPr>
          <p:cNvPr id="2760" name="Google Shape;2760;g1f5d965ad35_0_2739"/>
          <p:cNvSpPr txBox="1">
            <a:spLocks noGrp="1"/>
          </p:cNvSpPr>
          <p:nvPr>
            <p:ph type="body" idx="1"/>
          </p:nvPr>
        </p:nvSpPr>
        <p:spPr>
          <a:xfrm>
            <a:off x="840506" y="26657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1" name="Google Shape;2761;g1f5d965ad35_0_2739"/>
          <p:cNvSpPr txBox="1">
            <a:spLocks noGrp="1"/>
          </p:cNvSpPr>
          <p:nvPr>
            <p:ph type="body" idx="2"/>
          </p:nvPr>
        </p:nvSpPr>
        <p:spPr>
          <a:xfrm>
            <a:off x="4414166"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2" name="Google Shape;2762;g1f5d965ad35_0_2739"/>
          <p:cNvSpPr txBox="1">
            <a:spLocks noGrp="1"/>
          </p:cNvSpPr>
          <p:nvPr>
            <p:ph type="body" idx="3"/>
          </p:nvPr>
        </p:nvSpPr>
        <p:spPr>
          <a:xfrm>
            <a:off x="4414166"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3" name="Google Shape;2763;g1f5d965ad35_0_2739"/>
          <p:cNvSpPr txBox="1">
            <a:spLocks noGrp="1"/>
          </p:cNvSpPr>
          <p:nvPr>
            <p:ph type="body" idx="4"/>
          </p:nvPr>
        </p:nvSpPr>
        <p:spPr>
          <a:xfrm>
            <a:off x="4414166"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4" name="Google Shape;2764;g1f5d965ad35_0_2739"/>
          <p:cNvSpPr txBox="1">
            <a:spLocks noGrp="1"/>
          </p:cNvSpPr>
          <p:nvPr>
            <p:ph type="body" idx="5"/>
          </p:nvPr>
        </p:nvSpPr>
        <p:spPr>
          <a:xfrm>
            <a:off x="4414166"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5" name="Google Shape;2765;g1f5d965ad35_0_2739"/>
          <p:cNvSpPr txBox="1">
            <a:spLocks noGrp="1"/>
          </p:cNvSpPr>
          <p:nvPr>
            <p:ph type="body" idx="6"/>
          </p:nvPr>
        </p:nvSpPr>
        <p:spPr>
          <a:xfrm>
            <a:off x="4414166"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6" name="Google Shape;2766;g1f5d965ad35_0_2739"/>
          <p:cNvSpPr txBox="1">
            <a:spLocks noGrp="1"/>
          </p:cNvSpPr>
          <p:nvPr>
            <p:ph type="body" idx="7"/>
          </p:nvPr>
        </p:nvSpPr>
        <p:spPr>
          <a:xfrm>
            <a:off x="4414166"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7" name="Google Shape;2767;g1f5d965ad35_0_2739"/>
          <p:cNvSpPr txBox="1">
            <a:spLocks noGrp="1"/>
          </p:cNvSpPr>
          <p:nvPr>
            <p:ph type="body" idx="8"/>
          </p:nvPr>
        </p:nvSpPr>
        <p:spPr>
          <a:xfrm>
            <a:off x="4414166"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2768"/>
        <p:cNvGrpSpPr/>
        <p:nvPr/>
      </p:nvGrpSpPr>
      <p:grpSpPr>
        <a:xfrm>
          <a:off x="0" y="0"/>
          <a:ext cx="0" cy="0"/>
          <a:chOff x="0" y="0"/>
          <a:chExt cx="0" cy="0"/>
        </a:xfrm>
      </p:grpSpPr>
      <p:sp>
        <p:nvSpPr>
          <p:cNvPr id="2769" name="Google Shape;2769;g1f5d965ad35_0_2783"/>
          <p:cNvSpPr/>
          <p:nvPr/>
        </p:nvSpPr>
        <p:spPr>
          <a:xfrm>
            <a:off x="0" y="1"/>
            <a:ext cx="9144000" cy="5143500"/>
          </a:xfrm>
          <a:prstGeom prst="rect">
            <a:avLst/>
          </a:prstGeom>
          <a:solidFill>
            <a:srgbClr val="F2F2F2">
              <a:alpha val="949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2770" name="Google Shape;2770;g1f5d965ad35_0_278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771" name="Google Shape;2771;g1f5d965ad35_0_278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72" name="Google Shape;2772;g1f5d965ad35_0_278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773" name="Google Shape;2773;g1f5d965ad35_0_2783"/>
          <p:cNvGrpSpPr/>
          <p:nvPr/>
        </p:nvGrpSpPr>
        <p:grpSpPr>
          <a:xfrm>
            <a:off x="716012" y="759602"/>
            <a:ext cx="3556033" cy="4132405"/>
            <a:chOff x="520700" y="759602"/>
            <a:chExt cx="3556033" cy="4132405"/>
          </a:xfrm>
        </p:grpSpPr>
        <p:cxnSp>
          <p:nvCxnSpPr>
            <p:cNvPr id="2774" name="Google Shape;2774;g1f5d965ad35_0_2783"/>
            <p:cNvCxnSpPr>
              <a:stCxn id="2775" idx="6"/>
              <a:endCxn id="2776" idx="2"/>
            </p:cNvCxnSpPr>
            <p:nvPr/>
          </p:nvCxnSpPr>
          <p:spPr>
            <a:xfrm rot="10800000" flipH="1">
              <a:off x="2484500" y="969338"/>
              <a:ext cx="935700" cy="18564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77" name="Google Shape;2777;g1f5d965ad35_0_2783"/>
            <p:cNvCxnSpPr>
              <a:stCxn id="2775" idx="6"/>
              <a:endCxn id="2778" idx="2"/>
            </p:cNvCxnSpPr>
            <p:nvPr/>
          </p:nvCxnSpPr>
          <p:spPr>
            <a:xfrm rot="10800000" flipH="1">
              <a:off x="2484500" y="15882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79" name="Google Shape;2779;g1f5d965ad35_0_2783"/>
            <p:cNvCxnSpPr>
              <a:stCxn id="2775" idx="6"/>
              <a:endCxn id="2780" idx="2"/>
            </p:cNvCxnSpPr>
            <p:nvPr/>
          </p:nvCxnSpPr>
          <p:spPr>
            <a:xfrm rot="10800000" flipH="1">
              <a:off x="2484500" y="2206838"/>
              <a:ext cx="935700" cy="618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81" name="Google Shape;2781;g1f5d965ad35_0_2783"/>
            <p:cNvCxnSpPr>
              <a:stCxn id="2775" idx="6"/>
              <a:endCxn id="2782" idx="2"/>
            </p:cNvCxnSpPr>
            <p:nvPr/>
          </p:nvCxnSpPr>
          <p:spPr>
            <a:xfrm>
              <a:off x="2484500" y="2825738"/>
              <a:ext cx="9357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83" name="Google Shape;2783;g1f5d965ad35_0_2783"/>
            <p:cNvCxnSpPr>
              <a:stCxn id="2775" idx="6"/>
              <a:endCxn id="2784" idx="2"/>
            </p:cNvCxnSpPr>
            <p:nvPr/>
          </p:nvCxnSpPr>
          <p:spPr>
            <a:xfrm>
              <a:off x="2484500" y="28257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85" name="Google Shape;2785;g1f5d965ad35_0_2783"/>
            <p:cNvCxnSpPr>
              <a:stCxn id="2775" idx="6"/>
              <a:endCxn id="2786" idx="2"/>
            </p:cNvCxnSpPr>
            <p:nvPr/>
          </p:nvCxnSpPr>
          <p:spPr>
            <a:xfrm>
              <a:off x="2484500" y="2825738"/>
              <a:ext cx="9357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87" name="Google Shape;2787;g1f5d965ad35_0_2783"/>
            <p:cNvCxnSpPr>
              <a:endCxn id="2788" idx="2"/>
            </p:cNvCxnSpPr>
            <p:nvPr/>
          </p:nvCxnSpPr>
          <p:spPr>
            <a:xfrm>
              <a:off x="2484344" y="2825833"/>
              <a:ext cx="936000" cy="0"/>
            </a:xfrm>
            <a:prstGeom prst="straightConnector1">
              <a:avLst/>
            </a:prstGeom>
            <a:noFill/>
            <a:ln w="12700" cap="flat" cmpd="sng">
              <a:solidFill>
                <a:srgbClr val="D8D8D8"/>
              </a:solidFill>
              <a:prstDash val="solid"/>
              <a:round/>
              <a:headEnd type="none" w="sm" len="sm"/>
              <a:tailEnd type="none" w="sm" len="sm"/>
            </a:ln>
          </p:spPr>
        </p:cxnSp>
        <p:sp>
          <p:nvSpPr>
            <p:cNvPr id="2775" name="Google Shape;2775;g1f5d965ad35_0_2783"/>
            <p:cNvSpPr/>
            <p:nvPr/>
          </p:nvSpPr>
          <p:spPr>
            <a:xfrm>
              <a:off x="520700" y="1843088"/>
              <a:ext cx="1963800" cy="19653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2789" name="Google Shape;2789;g1f5d965ad35_0_2783"/>
            <p:cNvGrpSpPr/>
            <p:nvPr/>
          </p:nvGrpSpPr>
          <p:grpSpPr>
            <a:xfrm>
              <a:off x="3420344" y="759602"/>
              <a:ext cx="656389" cy="4132405"/>
              <a:chOff x="3522182" y="752447"/>
              <a:chExt cx="656389" cy="4131992"/>
            </a:xfrm>
          </p:grpSpPr>
          <p:grpSp>
            <p:nvGrpSpPr>
              <p:cNvPr id="2790" name="Google Shape;2790;g1f5d965ad35_0_2783"/>
              <p:cNvGrpSpPr/>
              <p:nvPr/>
            </p:nvGrpSpPr>
            <p:grpSpPr>
              <a:xfrm>
                <a:off x="3522182" y="752447"/>
                <a:ext cx="656389" cy="419100"/>
                <a:chOff x="3522182" y="782927"/>
                <a:chExt cx="656389" cy="419100"/>
              </a:xfrm>
            </p:grpSpPr>
            <p:sp>
              <p:nvSpPr>
                <p:cNvPr id="2776" name="Google Shape;2776;g1f5d965ad35_0_2783"/>
                <p:cNvSpPr/>
                <p:nvPr/>
              </p:nvSpPr>
              <p:spPr>
                <a:xfrm>
                  <a:off x="3522182" y="93415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1" name="Google Shape;2791;g1f5d965ad35_0_2783"/>
                <p:cNvSpPr/>
                <p:nvPr/>
              </p:nvSpPr>
              <p:spPr>
                <a:xfrm>
                  <a:off x="3759471" y="782927"/>
                  <a:ext cx="419100" cy="4191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a:p>
              </p:txBody>
            </p:sp>
          </p:grpSp>
          <p:grpSp>
            <p:nvGrpSpPr>
              <p:cNvPr id="2792" name="Google Shape;2792;g1f5d965ad35_0_2783"/>
              <p:cNvGrpSpPr/>
              <p:nvPr/>
            </p:nvGrpSpPr>
            <p:grpSpPr>
              <a:xfrm>
                <a:off x="3522182" y="1371527"/>
                <a:ext cx="656388" cy="419100"/>
                <a:chOff x="3522182" y="1395657"/>
                <a:chExt cx="656388" cy="419100"/>
              </a:xfrm>
            </p:grpSpPr>
            <p:sp>
              <p:nvSpPr>
                <p:cNvPr id="2778" name="Google Shape;2778;g1f5d965ad35_0_2783"/>
                <p:cNvSpPr/>
                <p:nvPr/>
              </p:nvSpPr>
              <p:spPr>
                <a:xfrm>
                  <a:off x="3522182" y="154688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3" name="Google Shape;2793;g1f5d965ad35_0_2783"/>
                <p:cNvSpPr/>
                <p:nvPr/>
              </p:nvSpPr>
              <p:spPr>
                <a:xfrm>
                  <a:off x="3759470" y="139565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a:p>
              </p:txBody>
            </p:sp>
          </p:grpSp>
          <p:grpSp>
            <p:nvGrpSpPr>
              <p:cNvPr id="2794" name="Google Shape;2794;g1f5d965ad35_0_2783"/>
              <p:cNvGrpSpPr/>
              <p:nvPr/>
            </p:nvGrpSpPr>
            <p:grpSpPr>
              <a:xfrm>
                <a:off x="3522182" y="3228607"/>
                <a:ext cx="656388" cy="417900"/>
                <a:chOff x="3522182" y="3233686"/>
                <a:chExt cx="656388" cy="417900"/>
              </a:xfrm>
            </p:grpSpPr>
            <p:sp>
              <p:nvSpPr>
                <p:cNvPr id="2786" name="Google Shape;2786;g1f5d965ad35_0_2783"/>
                <p:cNvSpPr/>
                <p:nvPr/>
              </p:nvSpPr>
              <p:spPr>
                <a:xfrm>
                  <a:off x="3522182" y="3384730"/>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5" name="Google Shape;2795;g1f5d965ad35_0_2783"/>
                <p:cNvSpPr/>
                <p:nvPr/>
              </p:nvSpPr>
              <p:spPr>
                <a:xfrm>
                  <a:off x="3759470" y="3233686"/>
                  <a:ext cx="419100" cy="4179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a:p>
              </p:txBody>
            </p:sp>
          </p:grpSp>
          <p:grpSp>
            <p:nvGrpSpPr>
              <p:cNvPr id="2796" name="Google Shape;2796;g1f5d965ad35_0_2783"/>
              <p:cNvGrpSpPr/>
              <p:nvPr/>
            </p:nvGrpSpPr>
            <p:grpSpPr>
              <a:xfrm>
                <a:off x="3522182" y="3846259"/>
                <a:ext cx="656388" cy="419100"/>
                <a:chOff x="3522182" y="3844987"/>
                <a:chExt cx="656388" cy="419100"/>
              </a:xfrm>
            </p:grpSpPr>
            <p:sp>
              <p:nvSpPr>
                <p:cNvPr id="2784" name="Google Shape;2784;g1f5d965ad35_0_2783"/>
                <p:cNvSpPr/>
                <p:nvPr/>
              </p:nvSpPr>
              <p:spPr>
                <a:xfrm>
                  <a:off x="3522182" y="3996218"/>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7" name="Google Shape;2797;g1f5d965ad35_0_2783"/>
                <p:cNvSpPr/>
                <p:nvPr/>
              </p:nvSpPr>
              <p:spPr>
                <a:xfrm>
                  <a:off x="3759470" y="384498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a:p>
              </p:txBody>
            </p:sp>
          </p:grpSp>
          <p:grpSp>
            <p:nvGrpSpPr>
              <p:cNvPr id="2798" name="Google Shape;2798;g1f5d965ad35_0_2783"/>
              <p:cNvGrpSpPr/>
              <p:nvPr/>
            </p:nvGrpSpPr>
            <p:grpSpPr>
              <a:xfrm>
                <a:off x="3522182" y="1990447"/>
                <a:ext cx="656388" cy="417900"/>
                <a:chOff x="3522182" y="2008227"/>
                <a:chExt cx="656388" cy="417900"/>
              </a:xfrm>
            </p:grpSpPr>
            <p:sp>
              <p:nvSpPr>
                <p:cNvPr id="2780" name="Google Shape;2780;g1f5d965ad35_0_2783"/>
                <p:cNvSpPr/>
                <p:nvPr/>
              </p:nvSpPr>
              <p:spPr>
                <a:xfrm>
                  <a:off x="3522182" y="215927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9" name="Google Shape;2799;g1f5d965ad35_0_2783"/>
                <p:cNvSpPr/>
                <p:nvPr/>
              </p:nvSpPr>
              <p:spPr>
                <a:xfrm>
                  <a:off x="3759470" y="2008227"/>
                  <a:ext cx="419100" cy="4179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a:p>
              </p:txBody>
            </p:sp>
          </p:grpSp>
          <p:grpSp>
            <p:nvGrpSpPr>
              <p:cNvPr id="2800" name="Google Shape;2800;g1f5d965ad35_0_2783"/>
              <p:cNvGrpSpPr/>
              <p:nvPr/>
            </p:nvGrpSpPr>
            <p:grpSpPr>
              <a:xfrm>
                <a:off x="3522182" y="2609527"/>
                <a:ext cx="656388" cy="417900"/>
                <a:chOff x="3522182" y="2620957"/>
                <a:chExt cx="656388" cy="417900"/>
              </a:xfrm>
            </p:grpSpPr>
            <p:sp>
              <p:nvSpPr>
                <p:cNvPr id="2788" name="Google Shape;2788;g1f5d965ad35_0_2783"/>
                <p:cNvSpPr/>
                <p:nvPr/>
              </p:nvSpPr>
              <p:spPr>
                <a:xfrm>
                  <a:off x="3522182" y="277200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01" name="Google Shape;2801;g1f5d965ad35_0_2783"/>
                <p:cNvSpPr/>
                <p:nvPr/>
              </p:nvSpPr>
              <p:spPr>
                <a:xfrm>
                  <a:off x="3759470" y="2620957"/>
                  <a:ext cx="419100" cy="4179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a:p>
              </p:txBody>
            </p:sp>
          </p:grpSp>
          <p:grpSp>
            <p:nvGrpSpPr>
              <p:cNvPr id="2802" name="Google Shape;2802;g1f5d965ad35_0_2783"/>
              <p:cNvGrpSpPr/>
              <p:nvPr/>
            </p:nvGrpSpPr>
            <p:grpSpPr>
              <a:xfrm>
                <a:off x="3522182" y="4465339"/>
                <a:ext cx="656388" cy="419100"/>
                <a:chOff x="3522182" y="4457719"/>
                <a:chExt cx="656388" cy="419100"/>
              </a:xfrm>
            </p:grpSpPr>
            <p:sp>
              <p:nvSpPr>
                <p:cNvPr id="2782" name="Google Shape;2782;g1f5d965ad35_0_2783"/>
                <p:cNvSpPr/>
                <p:nvPr/>
              </p:nvSpPr>
              <p:spPr>
                <a:xfrm>
                  <a:off x="3522182" y="4608950"/>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03" name="Google Shape;2803;g1f5d965ad35_0_2783"/>
                <p:cNvSpPr/>
                <p:nvPr/>
              </p:nvSpPr>
              <p:spPr>
                <a:xfrm>
                  <a:off x="3759470" y="4457719"/>
                  <a:ext cx="419100" cy="4191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a:p>
              </p:txBody>
            </p:sp>
          </p:grpSp>
        </p:grpSp>
      </p:grpSp>
      <p:sp>
        <p:nvSpPr>
          <p:cNvPr id="2804" name="Google Shape;2804;g1f5d965ad35_0_2783"/>
          <p:cNvSpPr txBox="1">
            <a:spLocks noGrp="1"/>
          </p:cNvSpPr>
          <p:nvPr>
            <p:ph type="body" idx="1"/>
          </p:nvPr>
        </p:nvSpPr>
        <p:spPr>
          <a:xfrm>
            <a:off x="840506" y="26657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05" name="Google Shape;2805;g1f5d965ad35_0_2783"/>
          <p:cNvSpPr txBox="1">
            <a:spLocks noGrp="1"/>
          </p:cNvSpPr>
          <p:nvPr>
            <p:ph type="body" idx="2"/>
          </p:nvPr>
        </p:nvSpPr>
        <p:spPr>
          <a:xfrm>
            <a:off x="4414166"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06" name="Google Shape;2806;g1f5d965ad35_0_2783"/>
          <p:cNvSpPr txBox="1">
            <a:spLocks noGrp="1"/>
          </p:cNvSpPr>
          <p:nvPr>
            <p:ph type="body" idx="3"/>
          </p:nvPr>
        </p:nvSpPr>
        <p:spPr>
          <a:xfrm>
            <a:off x="4414166"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07" name="Google Shape;2807;g1f5d965ad35_0_2783"/>
          <p:cNvSpPr txBox="1">
            <a:spLocks noGrp="1"/>
          </p:cNvSpPr>
          <p:nvPr>
            <p:ph type="body" idx="4"/>
          </p:nvPr>
        </p:nvSpPr>
        <p:spPr>
          <a:xfrm>
            <a:off x="4414166"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08" name="Google Shape;2808;g1f5d965ad35_0_2783"/>
          <p:cNvSpPr txBox="1">
            <a:spLocks noGrp="1"/>
          </p:cNvSpPr>
          <p:nvPr>
            <p:ph type="body" idx="5"/>
          </p:nvPr>
        </p:nvSpPr>
        <p:spPr>
          <a:xfrm>
            <a:off x="4414166"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09" name="Google Shape;2809;g1f5d965ad35_0_2783"/>
          <p:cNvSpPr txBox="1">
            <a:spLocks noGrp="1"/>
          </p:cNvSpPr>
          <p:nvPr>
            <p:ph type="body" idx="6"/>
          </p:nvPr>
        </p:nvSpPr>
        <p:spPr>
          <a:xfrm>
            <a:off x="4414166"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10" name="Google Shape;2810;g1f5d965ad35_0_2783"/>
          <p:cNvSpPr txBox="1">
            <a:spLocks noGrp="1"/>
          </p:cNvSpPr>
          <p:nvPr>
            <p:ph type="body" idx="7"/>
          </p:nvPr>
        </p:nvSpPr>
        <p:spPr>
          <a:xfrm>
            <a:off x="4414166"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11" name="Google Shape;2811;g1f5d965ad35_0_2783"/>
          <p:cNvSpPr txBox="1">
            <a:spLocks noGrp="1"/>
          </p:cNvSpPr>
          <p:nvPr>
            <p:ph type="body" idx="8"/>
          </p:nvPr>
        </p:nvSpPr>
        <p:spPr>
          <a:xfrm>
            <a:off x="4414166"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2812"/>
        <p:cNvGrpSpPr/>
        <p:nvPr/>
      </p:nvGrpSpPr>
      <p:grpSpPr>
        <a:xfrm>
          <a:off x="0" y="0"/>
          <a:ext cx="0" cy="0"/>
          <a:chOff x="0" y="0"/>
          <a:chExt cx="0" cy="0"/>
        </a:xfrm>
      </p:grpSpPr>
      <p:pic>
        <p:nvPicPr>
          <p:cNvPr id="2813" name="Google Shape;2813;g1f5d965ad35_0_2827"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814" name="Google Shape;2814;g1f5d965ad35_0_282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15" name="Google Shape;2815;g1f5d965ad35_0_282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816" name="Google Shape;2816;g1f5d965ad35_0_2827"/>
          <p:cNvGrpSpPr/>
          <p:nvPr/>
        </p:nvGrpSpPr>
        <p:grpSpPr>
          <a:xfrm>
            <a:off x="1060707" y="857568"/>
            <a:ext cx="3060725" cy="3921062"/>
            <a:chOff x="520700" y="865188"/>
            <a:chExt cx="3060725" cy="3921062"/>
          </a:xfrm>
        </p:grpSpPr>
        <p:cxnSp>
          <p:nvCxnSpPr>
            <p:cNvPr id="2817" name="Google Shape;2817;g1f5d965ad35_0_2827"/>
            <p:cNvCxnSpPr>
              <a:stCxn id="2818" idx="6"/>
              <a:endCxn id="2819" idx="2"/>
            </p:cNvCxnSpPr>
            <p:nvPr/>
          </p:nvCxnSpPr>
          <p:spPr>
            <a:xfrm rot="10800000" flipH="1">
              <a:off x="2484500" y="9690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20" name="Google Shape;2820;g1f5d965ad35_0_2827"/>
            <p:cNvCxnSpPr>
              <a:stCxn id="2818" idx="6"/>
              <a:endCxn id="2821" idx="2"/>
            </p:cNvCxnSpPr>
            <p:nvPr/>
          </p:nvCxnSpPr>
          <p:spPr>
            <a:xfrm rot="10800000" flipH="1">
              <a:off x="2484500" y="15882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22" name="Google Shape;2822;g1f5d965ad35_0_2827"/>
            <p:cNvCxnSpPr>
              <a:stCxn id="2818" idx="6"/>
              <a:endCxn id="2823" idx="2"/>
            </p:cNvCxnSpPr>
            <p:nvPr/>
          </p:nvCxnSpPr>
          <p:spPr>
            <a:xfrm rot="10800000" flipH="1">
              <a:off x="2484500" y="22065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24" name="Google Shape;2824;g1f5d965ad35_0_2827"/>
            <p:cNvCxnSpPr>
              <a:stCxn id="2818" idx="6"/>
              <a:endCxn id="2825" idx="2"/>
            </p:cNvCxnSpPr>
            <p:nvPr/>
          </p:nvCxnSpPr>
          <p:spPr>
            <a:xfrm>
              <a:off x="2484500" y="28257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26" name="Google Shape;2826;g1f5d965ad35_0_2827"/>
            <p:cNvCxnSpPr>
              <a:stCxn id="2818" idx="6"/>
              <a:endCxn id="2827" idx="2"/>
            </p:cNvCxnSpPr>
            <p:nvPr/>
          </p:nvCxnSpPr>
          <p:spPr>
            <a:xfrm>
              <a:off x="2484500" y="28257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28" name="Google Shape;2828;g1f5d965ad35_0_2827"/>
            <p:cNvCxnSpPr>
              <a:stCxn id="2818" idx="6"/>
              <a:endCxn id="2829" idx="2"/>
            </p:cNvCxnSpPr>
            <p:nvPr/>
          </p:nvCxnSpPr>
          <p:spPr>
            <a:xfrm>
              <a:off x="2484500" y="28257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30" name="Google Shape;2830;g1f5d965ad35_0_2827"/>
            <p:cNvCxnSpPr>
              <a:endCxn id="2831" idx="2"/>
            </p:cNvCxnSpPr>
            <p:nvPr/>
          </p:nvCxnSpPr>
          <p:spPr>
            <a:xfrm>
              <a:off x="2484325" y="2825763"/>
              <a:ext cx="890700" cy="0"/>
            </a:xfrm>
            <a:prstGeom prst="straightConnector1">
              <a:avLst/>
            </a:prstGeom>
            <a:noFill/>
            <a:ln w="12700" cap="flat" cmpd="sng">
              <a:solidFill>
                <a:srgbClr val="D8D8D8"/>
              </a:solidFill>
              <a:prstDash val="solid"/>
              <a:round/>
              <a:headEnd type="none" w="sm" len="sm"/>
              <a:tailEnd type="none" w="sm" len="sm"/>
            </a:ln>
          </p:spPr>
        </p:cxnSp>
        <p:sp>
          <p:nvSpPr>
            <p:cNvPr id="2818" name="Google Shape;2818;g1f5d965ad35_0_2827"/>
            <p:cNvSpPr/>
            <p:nvPr/>
          </p:nvSpPr>
          <p:spPr>
            <a:xfrm>
              <a:off x="520700" y="1843088"/>
              <a:ext cx="1963800" cy="1965300"/>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2819" name="Google Shape;2819;g1f5d965ad35_0_2827"/>
            <p:cNvSpPr/>
            <p:nvPr/>
          </p:nvSpPr>
          <p:spPr>
            <a:xfrm>
              <a:off x="3375025" y="865188"/>
              <a:ext cx="206400" cy="2079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1" name="Google Shape;2821;g1f5d965ad35_0_2827"/>
            <p:cNvSpPr/>
            <p:nvPr/>
          </p:nvSpPr>
          <p:spPr>
            <a:xfrm>
              <a:off x="3375025" y="1484313"/>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9" name="Google Shape;2829;g1f5d965ad35_0_2827"/>
            <p:cNvSpPr/>
            <p:nvPr/>
          </p:nvSpPr>
          <p:spPr>
            <a:xfrm>
              <a:off x="3375025" y="3341688"/>
              <a:ext cx="206400" cy="2064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7" name="Google Shape;2827;g1f5d965ad35_0_2827"/>
            <p:cNvSpPr/>
            <p:nvPr/>
          </p:nvSpPr>
          <p:spPr>
            <a:xfrm>
              <a:off x="3375025" y="3959226"/>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3" name="Google Shape;2823;g1f5d965ad35_0_2827"/>
            <p:cNvSpPr/>
            <p:nvPr/>
          </p:nvSpPr>
          <p:spPr>
            <a:xfrm>
              <a:off x="3375025" y="2103438"/>
              <a:ext cx="206400" cy="2064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31" name="Google Shape;2831;g1f5d965ad35_0_2827"/>
            <p:cNvSpPr/>
            <p:nvPr/>
          </p:nvSpPr>
          <p:spPr>
            <a:xfrm>
              <a:off x="3375025" y="2722563"/>
              <a:ext cx="206400" cy="2064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5" name="Google Shape;2825;g1f5d965ad35_0_2827"/>
            <p:cNvSpPr/>
            <p:nvPr/>
          </p:nvSpPr>
          <p:spPr>
            <a:xfrm>
              <a:off x="3375025" y="4578350"/>
              <a:ext cx="206400" cy="2079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2832" name="Google Shape;2832;g1f5d965ad35_0_2827"/>
          <p:cNvSpPr txBox="1">
            <a:spLocks noGrp="1"/>
          </p:cNvSpPr>
          <p:nvPr>
            <p:ph type="body" idx="1"/>
          </p:nvPr>
        </p:nvSpPr>
        <p:spPr>
          <a:xfrm>
            <a:off x="1185201" y="265805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3" name="Google Shape;2833;g1f5d965ad35_0_2827"/>
          <p:cNvSpPr txBox="1">
            <a:spLocks noGrp="1"/>
          </p:cNvSpPr>
          <p:nvPr>
            <p:ph type="body" idx="2"/>
          </p:nvPr>
        </p:nvSpPr>
        <p:spPr>
          <a:xfrm>
            <a:off x="4227733"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4" name="Google Shape;2834;g1f5d965ad35_0_2827"/>
          <p:cNvSpPr txBox="1">
            <a:spLocks noGrp="1"/>
          </p:cNvSpPr>
          <p:nvPr>
            <p:ph type="body" idx="3"/>
          </p:nvPr>
        </p:nvSpPr>
        <p:spPr>
          <a:xfrm>
            <a:off x="4227733"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5" name="Google Shape;2835;g1f5d965ad35_0_2827"/>
          <p:cNvSpPr txBox="1">
            <a:spLocks noGrp="1"/>
          </p:cNvSpPr>
          <p:nvPr>
            <p:ph type="body" idx="4"/>
          </p:nvPr>
        </p:nvSpPr>
        <p:spPr>
          <a:xfrm>
            <a:off x="4227733"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6" name="Google Shape;2836;g1f5d965ad35_0_2827"/>
          <p:cNvSpPr txBox="1">
            <a:spLocks noGrp="1"/>
          </p:cNvSpPr>
          <p:nvPr>
            <p:ph type="body" idx="5"/>
          </p:nvPr>
        </p:nvSpPr>
        <p:spPr>
          <a:xfrm>
            <a:off x="4227733"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7" name="Google Shape;2837;g1f5d965ad35_0_2827"/>
          <p:cNvSpPr txBox="1">
            <a:spLocks noGrp="1"/>
          </p:cNvSpPr>
          <p:nvPr>
            <p:ph type="body" idx="6"/>
          </p:nvPr>
        </p:nvSpPr>
        <p:spPr>
          <a:xfrm>
            <a:off x="4227733"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8" name="Google Shape;2838;g1f5d965ad35_0_2827"/>
          <p:cNvSpPr txBox="1">
            <a:spLocks noGrp="1"/>
          </p:cNvSpPr>
          <p:nvPr>
            <p:ph type="body" idx="7"/>
          </p:nvPr>
        </p:nvSpPr>
        <p:spPr>
          <a:xfrm>
            <a:off x="4227733"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9" name="Google Shape;2839;g1f5d965ad35_0_2827"/>
          <p:cNvSpPr txBox="1">
            <a:spLocks noGrp="1"/>
          </p:cNvSpPr>
          <p:nvPr>
            <p:ph type="body" idx="8"/>
          </p:nvPr>
        </p:nvSpPr>
        <p:spPr>
          <a:xfrm>
            <a:off x="4227733"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2840"/>
        <p:cNvGrpSpPr/>
        <p:nvPr/>
      </p:nvGrpSpPr>
      <p:grpSpPr>
        <a:xfrm>
          <a:off x="0" y="0"/>
          <a:ext cx="0" cy="0"/>
          <a:chOff x="0" y="0"/>
          <a:chExt cx="0" cy="0"/>
        </a:xfrm>
      </p:grpSpPr>
      <p:pic>
        <p:nvPicPr>
          <p:cNvPr id="2841" name="Google Shape;2841;g1f5d965ad35_0_285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842" name="Google Shape;2842;g1f5d965ad35_0_285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3" name="Google Shape;2843;g1f5d965ad35_0_285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844" name="Google Shape;2844;g1f5d965ad35_0_2855"/>
          <p:cNvGrpSpPr/>
          <p:nvPr/>
        </p:nvGrpSpPr>
        <p:grpSpPr>
          <a:xfrm>
            <a:off x="1060707" y="857568"/>
            <a:ext cx="3060725" cy="3921062"/>
            <a:chOff x="520700" y="865188"/>
            <a:chExt cx="3060725" cy="3921062"/>
          </a:xfrm>
        </p:grpSpPr>
        <p:cxnSp>
          <p:nvCxnSpPr>
            <p:cNvPr id="2845" name="Google Shape;2845;g1f5d965ad35_0_2855"/>
            <p:cNvCxnSpPr>
              <a:stCxn id="2846" idx="6"/>
              <a:endCxn id="2847" idx="2"/>
            </p:cNvCxnSpPr>
            <p:nvPr/>
          </p:nvCxnSpPr>
          <p:spPr>
            <a:xfrm rot="10800000" flipH="1">
              <a:off x="2484500" y="9690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48" name="Google Shape;2848;g1f5d965ad35_0_2855"/>
            <p:cNvCxnSpPr>
              <a:stCxn id="2846" idx="6"/>
              <a:endCxn id="2849" idx="2"/>
            </p:cNvCxnSpPr>
            <p:nvPr/>
          </p:nvCxnSpPr>
          <p:spPr>
            <a:xfrm rot="10800000" flipH="1">
              <a:off x="2484500" y="15882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50" name="Google Shape;2850;g1f5d965ad35_0_2855"/>
            <p:cNvCxnSpPr>
              <a:stCxn id="2846" idx="6"/>
              <a:endCxn id="2851" idx="2"/>
            </p:cNvCxnSpPr>
            <p:nvPr/>
          </p:nvCxnSpPr>
          <p:spPr>
            <a:xfrm rot="10800000" flipH="1">
              <a:off x="2484500" y="22065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52" name="Google Shape;2852;g1f5d965ad35_0_2855"/>
            <p:cNvCxnSpPr>
              <a:stCxn id="2846" idx="6"/>
              <a:endCxn id="2853" idx="2"/>
            </p:cNvCxnSpPr>
            <p:nvPr/>
          </p:nvCxnSpPr>
          <p:spPr>
            <a:xfrm>
              <a:off x="2484500" y="28257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54" name="Google Shape;2854;g1f5d965ad35_0_2855"/>
            <p:cNvCxnSpPr>
              <a:stCxn id="2846" idx="6"/>
              <a:endCxn id="2855" idx="2"/>
            </p:cNvCxnSpPr>
            <p:nvPr/>
          </p:nvCxnSpPr>
          <p:spPr>
            <a:xfrm>
              <a:off x="2484500" y="28257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56" name="Google Shape;2856;g1f5d965ad35_0_2855"/>
            <p:cNvCxnSpPr>
              <a:stCxn id="2846" idx="6"/>
              <a:endCxn id="2857" idx="2"/>
            </p:cNvCxnSpPr>
            <p:nvPr/>
          </p:nvCxnSpPr>
          <p:spPr>
            <a:xfrm>
              <a:off x="2484500" y="28257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58" name="Google Shape;2858;g1f5d965ad35_0_2855"/>
            <p:cNvCxnSpPr>
              <a:endCxn id="2859" idx="2"/>
            </p:cNvCxnSpPr>
            <p:nvPr/>
          </p:nvCxnSpPr>
          <p:spPr>
            <a:xfrm>
              <a:off x="2484325" y="2825763"/>
              <a:ext cx="890700" cy="0"/>
            </a:xfrm>
            <a:prstGeom prst="straightConnector1">
              <a:avLst/>
            </a:prstGeom>
            <a:noFill/>
            <a:ln w="12700" cap="flat" cmpd="sng">
              <a:solidFill>
                <a:srgbClr val="D8D8D8"/>
              </a:solidFill>
              <a:prstDash val="solid"/>
              <a:round/>
              <a:headEnd type="none" w="sm" len="sm"/>
              <a:tailEnd type="none" w="sm" len="sm"/>
            </a:ln>
          </p:spPr>
        </p:cxnSp>
        <p:sp>
          <p:nvSpPr>
            <p:cNvPr id="2846" name="Google Shape;2846;g1f5d965ad35_0_2855"/>
            <p:cNvSpPr/>
            <p:nvPr/>
          </p:nvSpPr>
          <p:spPr>
            <a:xfrm>
              <a:off x="520700" y="1843088"/>
              <a:ext cx="1963800" cy="1965300"/>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2847" name="Google Shape;2847;g1f5d965ad35_0_2855"/>
            <p:cNvSpPr/>
            <p:nvPr/>
          </p:nvSpPr>
          <p:spPr>
            <a:xfrm>
              <a:off x="3375025" y="865188"/>
              <a:ext cx="206400" cy="2079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49" name="Google Shape;2849;g1f5d965ad35_0_2855"/>
            <p:cNvSpPr/>
            <p:nvPr/>
          </p:nvSpPr>
          <p:spPr>
            <a:xfrm>
              <a:off x="3375025" y="1484313"/>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7" name="Google Shape;2857;g1f5d965ad35_0_2855"/>
            <p:cNvSpPr/>
            <p:nvPr/>
          </p:nvSpPr>
          <p:spPr>
            <a:xfrm>
              <a:off x="3375025" y="3341688"/>
              <a:ext cx="206400" cy="2064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5" name="Google Shape;2855;g1f5d965ad35_0_2855"/>
            <p:cNvSpPr/>
            <p:nvPr/>
          </p:nvSpPr>
          <p:spPr>
            <a:xfrm>
              <a:off x="3375025" y="3959226"/>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1" name="Google Shape;2851;g1f5d965ad35_0_2855"/>
            <p:cNvSpPr/>
            <p:nvPr/>
          </p:nvSpPr>
          <p:spPr>
            <a:xfrm>
              <a:off x="3375025" y="2103438"/>
              <a:ext cx="206400" cy="2064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9" name="Google Shape;2859;g1f5d965ad35_0_2855"/>
            <p:cNvSpPr/>
            <p:nvPr/>
          </p:nvSpPr>
          <p:spPr>
            <a:xfrm>
              <a:off x="3375025" y="2722563"/>
              <a:ext cx="206400" cy="2064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3" name="Google Shape;2853;g1f5d965ad35_0_2855"/>
            <p:cNvSpPr/>
            <p:nvPr/>
          </p:nvSpPr>
          <p:spPr>
            <a:xfrm>
              <a:off x="3375025" y="4578350"/>
              <a:ext cx="206400" cy="2079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2860" name="Google Shape;2860;g1f5d965ad35_0_2855"/>
          <p:cNvSpPr txBox="1">
            <a:spLocks noGrp="1"/>
          </p:cNvSpPr>
          <p:nvPr>
            <p:ph type="body" idx="1"/>
          </p:nvPr>
        </p:nvSpPr>
        <p:spPr>
          <a:xfrm>
            <a:off x="1185201" y="265805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1" name="Google Shape;2861;g1f5d965ad35_0_2855"/>
          <p:cNvSpPr txBox="1">
            <a:spLocks noGrp="1"/>
          </p:cNvSpPr>
          <p:nvPr>
            <p:ph type="body" idx="2"/>
          </p:nvPr>
        </p:nvSpPr>
        <p:spPr>
          <a:xfrm>
            <a:off x="4227733"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2" name="Google Shape;2862;g1f5d965ad35_0_2855"/>
          <p:cNvSpPr txBox="1">
            <a:spLocks noGrp="1"/>
          </p:cNvSpPr>
          <p:nvPr>
            <p:ph type="body" idx="3"/>
          </p:nvPr>
        </p:nvSpPr>
        <p:spPr>
          <a:xfrm>
            <a:off x="4227733"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3" name="Google Shape;2863;g1f5d965ad35_0_2855"/>
          <p:cNvSpPr txBox="1">
            <a:spLocks noGrp="1"/>
          </p:cNvSpPr>
          <p:nvPr>
            <p:ph type="body" idx="4"/>
          </p:nvPr>
        </p:nvSpPr>
        <p:spPr>
          <a:xfrm>
            <a:off x="4227733"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4" name="Google Shape;2864;g1f5d965ad35_0_2855"/>
          <p:cNvSpPr txBox="1">
            <a:spLocks noGrp="1"/>
          </p:cNvSpPr>
          <p:nvPr>
            <p:ph type="body" idx="5"/>
          </p:nvPr>
        </p:nvSpPr>
        <p:spPr>
          <a:xfrm>
            <a:off x="4227733"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5" name="Google Shape;2865;g1f5d965ad35_0_2855"/>
          <p:cNvSpPr txBox="1">
            <a:spLocks noGrp="1"/>
          </p:cNvSpPr>
          <p:nvPr>
            <p:ph type="body" idx="6"/>
          </p:nvPr>
        </p:nvSpPr>
        <p:spPr>
          <a:xfrm>
            <a:off x="4227733"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6" name="Google Shape;2866;g1f5d965ad35_0_2855"/>
          <p:cNvSpPr txBox="1">
            <a:spLocks noGrp="1"/>
          </p:cNvSpPr>
          <p:nvPr>
            <p:ph type="body" idx="7"/>
          </p:nvPr>
        </p:nvSpPr>
        <p:spPr>
          <a:xfrm>
            <a:off x="4227733"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7" name="Google Shape;2867;g1f5d965ad35_0_2855"/>
          <p:cNvSpPr txBox="1">
            <a:spLocks noGrp="1"/>
          </p:cNvSpPr>
          <p:nvPr>
            <p:ph type="body" idx="8"/>
          </p:nvPr>
        </p:nvSpPr>
        <p:spPr>
          <a:xfrm>
            <a:off x="4227733"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2868"/>
        <p:cNvGrpSpPr/>
        <p:nvPr/>
      </p:nvGrpSpPr>
      <p:grpSpPr>
        <a:xfrm>
          <a:off x="0" y="0"/>
          <a:ext cx="0" cy="0"/>
          <a:chOff x="0" y="0"/>
          <a:chExt cx="0" cy="0"/>
        </a:xfrm>
      </p:grpSpPr>
      <p:pic>
        <p:nvPicPr>
          <p:cNvPr id="2869" name="Google Shape;2869;g1f5d965ad35_0_288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870" name="Google Shape;2870;g1f5d965ad35_0_288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71" name="Google Shape;2871;g1f5d965ad35_0_288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872" name="Google Shape;2872;g1f5d965ad35_0_2883"/>
          <p:cNvGrpSpPr/>
          <p:nvPr/>
        </p:nvGrpSpPr>
        <p:grpSpPr>
          <a:xfrm>
            <a:off x="1060707" y="857568"/>
            <a:ext cx="3060725" cy="3921062"/>
            <a:chOff x="520700" y="865188"/>
            <a:chExt cx="3060725" cy="3921062"/>
          </a:xfrm>
        </p:grpSpPr>
        <p:cxnSp>
          <p:nvCxnSpPr>
            <p:cNvPr id="2873" name="Google Shape;2873;g1f5d965ad35_0_2883"/>
            <p:cNvCxnSpPr>
              <a:stCxn id="2874" idx="6"/>
              <a:endCxn id="2875" idx="2"/>
            </p:cNvCxnSpPr>
            <p:nvPr/>
          </p:nvCxnSpPr>
          <p:spPr>
            <a:xfrm rot="10800000" flipH="1">
              <a:off x="2484500" y="9690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76" name="Google Shape;2876;g1f5d965ad35_0_2883"/>
            <p:cNvCxnSpPr>
              <a:stCxn id="2874" idx="6"/>
              <a:endCxn id="2877" idx="2"/>
            </p:cNvCxnSpPr>
            <p:nvPr/>
          </p:nvCxnSpPr>
          <p:spPr>
            <a:xfrm rot="10800000" flipH="1">
              <a:off x="2484500" y="15882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78" name="Google Shape;2878;g1f5d965ad35_0_2883"/>
            <p:cNvCxnSpPr>
              <a:stCxn id="2874" idx="6"/>
              <a:endCxn id="2879" idx="2"/>
            </p:cNvCxnSpPr>
            <p:nvPr/>
          </p:nvCxnSpPr>
          <p:spPr>
            <a:xfrm rot="10800000" flipH="1">
              <a:off x="2484500" y="22065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80" name="Google Shape;2880;g1f5d965ad35_0_2883"/>
            <p:cNvCxnSpPr>
              <a:stCxn id="2874" idx="6"/>
              <a:endCxn id="2881" idx="2"/>
            </p:cNvCxnSpPr>
            <p:nvPr/>
          </p:nvCxnSpPr>
          <p:spPr>
            <a:xfrm>
              <a:off x="2484500" y="28257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82" name="Google Shape;2882;g1f5d965ad35_0_2883"/>
            <p:cNvCxnSpPr>
              <a:stCxn id="2874" idx="6"/>
              <a:endCxn id="2883" idx="2"/>
            </p:cNvCxnSpPr>
            <p:nvPr/>
          </p:nvCxnSpPr>
          <p:spPr>
            <a:xfrm>
              <a:off x="2484500" y="28257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84" name="Google Shape;2884;g1f5d965ad35_0_2883"/>
            <p:cNvCxnSpPr>
              <a:stCxn id="2874" idx="6"/>
              <a:endCxn id="2885" idx="2"/>
            </p:cNvCxnSpPr>
            <p:nvPr/>
          </p:nvCxnSpPr>
          <p:spPr>
            <a:xfrm>
              <a:off x="2484500" y="28257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86" name="Google Shape;2886;g1f5d965ad35_0_2883"/>
            <p:cNvCxnSpPr>
              <a:endCxn id="2887" idx="2"/>
            </p:cNvCxnSpPr>
            <p:nvPr/>
          </p:nvCxnSpPr>
          <p:spPr>
            <a:xfrm>
              <a:off x="2484325" y="2825763"/>
              <a:ext cx="890700" cy="0"/>
            </a:xfrm>
            <a:prstGeom prst="straightConnector1">
              <a:avLst/>
            </a:prstGeom>
            <a:noFill/>
            <a:ln w="12700" cap="flat" cmpd="sng">
              <a:solidFill>
                <a:srgbClr val="D8D8D8"/>
              </a:solidFill>
              <a:prstDash val="solid"/>
              <a:round/>
              <a:headEnd type="none" w="sm" len="sm"/>
              <a:tailEnd type="none" w="sm" len="sm"/>
            </a:ln>
          </p:spPr>
        </p:cxnSp>
        <p:sp>
          <p:nvSpPr>
            <p:cNvPr id="2874" name="Google Shape;2874;g1f5d965ad35_0_2883"/>
            <p:cNvSpPr/>
            <p:nvPr/>
          </p:nvSpPr>
          <p:spPr>
            <a:xfrm>
              <a:off x="520700" y="1843088"/>
              <a:ext cx="1963800" cy="1965300"/>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2875" name="Google Shape;2875;g1f5d965ad35_0_2883"/>
            <p:cNvSpPr/>
            <p:nvPr/>
          </p:nvSpPr>
          <p:spPr>
            <a:xfrm>
              <a:off x="3375025" y="865188"/>
              <a:ext cx="206400" cy="2079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77" name="Google Shape;2877;g1f5d965ad35_0_2883"/>
            <p:cNvSpPr/>
            <p:nvPr/>
          </p:nvSpPr>
          <p:spPr>
            <a:xfrm>
              <a:off x="3375025" y="1484313"/>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5" name="Google Shape;2885;g1f5d965ad35_0_2883"/>
            <p:cNvSpPr/>
            <p:nvPr/>
          </p:nvSpPr>
          <p:spPr>
            <a:xfrm>
              <a:off x="3375025" y="3341688"/>
              <a:ext cx="206400" cy="2064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3" name="Google Shape;2883;g1f5d965ad35_0_2883"/>
            <p:cNvSpPr/>
            <p:nvPr/>
          </p:nvSpPr>
          <p:spPr>
            <a:xfrm>
              <a:off x="3375025" y="3959226"/>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79" name="Google Shape;2879;g1f5d965ad35_0_2883"/>
            <p:cNvSpPr/>
            <p:nvPr/>
          </p:nvSpPr>
          <p:spPr>
            <a:xfrm>
              <a:off x="3375025" y="2103438"/>
              <a:ext cx="206400" cy="2064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7" name="Google Shape;2887;g1f5d965ad35_0_2883"/>
            <p:cNvSpPr/>
            <p:nvPr/>
          </p:nvSpPr>
          <p:spPr>
            <a:xfrm>
              <a:off x="3375025" y="2722563"/>
              <a:ext cx="206400" cy="2064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1" name="Google Shape;2881;g1f5d965ad35_0_2883"/>
            <p:cNvSpPr/>
            <p:nvPr/>
          </p:nvSpPr>
          <p:spPr>
            <a:xfrm>
              <a:off x="3375025" y="4578350"/>
              <a:ext cx="206400" cy="2079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2888" name="Google Shape;2888;g1f5d965ad35_0_2883"/>
          <p:cNvSpPr txBox="1">
            <a:spLocks noGrp="1"/>
          </p:cNvSpPr>
          <p:nvPr>
            <p:ph type="body" idx="1"/>
          </p:nvPr>
        </p:nvSpPr>
        <p:spPr>
          <a:xfrm>
            <a:off x="1185201" y="265805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89" name="Google Shape;2889;g1f5d965ad35_0_2883"/>
          <p:cNvSpPr txBox="1">
            <a:spLocks noGrp="1"/>
          </p:cNvSpPr>
          <p:nvPr>
            <p:ph type="body" idx="2"/>
          </p:nvPr>
        </p:nvSpPr>
        <p:spPr>
          <a:xfrm>
            <a:off x="4227733"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0" name="Google Shape;2890;g1f5d965ad35_0_2883"/>
          <p:cNvSpPr txBox="1">
            <a:spLocks noGrp="1"/>
          </p:cNvSpPr>
          <p:nvPr>
            <p:ph type="body" idx="3"/>
          </p:nvPr>
        </p:nvSpPr>
        <p:spPr>
          <a:xfrm>
            <a:off x="4227733"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1" name="Google Shape;2891;g1f5d965ad35_0_2883"/>
          <p:cNvSpPr txBox="1">
            <a:spLocks noGrp="1"/>
          </p:cNvSpPr>
          <p:nvPr>
            <p:ph type="body" idx="4"/>
          </p:nvPr>
        </p:nvSpPr>
        <p:spPr>
          <a:xfrm>
            <a:off x="4227733"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2" name="Google Shape;2892;g1f5d965ad35_0_2883"/>
          <p:cNvSpPr txBox="1">
            <a:spLocks noGrp="1"/>
          </p:cNvSpPr>
          <p:nvPr>
            <p:ph type="body" idx="5"/>
          </p:nvPr>
        </p:nvSpPr>
        <p:spPr>
          <a:xfrm>
            <a:off x="4227733"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3" name="Google Shape;2893;g1f5d965ad35_0_2883"/>
          <p:cNvSpPr txBox="1">
            <a:spLocks noGrp="1"/>
          </p:cNvSpPr>
          <p:nvPr>
            <p:ph type="body" idx="6"/>
          </p:nvPr>
        </p:nvSpPr>
        <p:spPr>
          <a:xfrm>
            <a:off x="4227733"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4" name="Google Shape;2894;g1f5d965ad35_0_2883"/>
          <p:cNvSpPr txBox="1">
            <a:spLocks noGrp="1"/>
          </p:cNvSpPr>
          <p:nvPr>
            <p:ph type="body" idx="7"/>
          </p:nvPr>
        </p:nvSpPr>
        <p:spPr>
          <a:xfrm>
            <a:off x="4227733"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5" name="Google Shape;2895;g1f5d965ad35_0_2883"/>
          <p:cNvSpPr txBox="1">
            <a:spLocks noGrp="1"/>
          </p:cNvSpPr>
          <p:nvPr>
            <p:ph type="body" idx="8"/>
          </p:nvPr>
        </p:nvSpPr>
        <p:spPr>
          <a:xfrm>
            <a:off x="4227733"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5">
    <p:spTree>
      <p:nvGrpSpPr>
        <p:cNvPr id="1" name="Shape 2896"/>
        <p:cNvGrpSpPr/>
        <p:nvPr/>
      </p:nvGrpSpPr>
      <p:grpSpPr>
        <a:xfrm>
          <a:off x="0" y="0"/>
          <a:ext cx="0" cy="0"/>
          <a:chOff x="0" y="0"/>
          <a:chExt cx="0" cy="0"/>
        </a:xfrm>
      </p:grpSpPr>
      <p:pic>
        <p:nvPicPr>
          <p:cNvPr id="2897" name="Google Shape;2897;g1f5d965ad35_0_291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898" name="Google Shape;2898;g1f5d965ad35_0_291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99" name="Google Shape;2899;g1f5d965ad35_0_291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900" name="Google Shape;2900;g1f5d965ad35_0_2911"/>
          <p:cNvGrpSpPr/>
          <p:nvPr/>
        </p:nvGrpSpPr>
        <p:grpSpPr>
          <a:xfrm>
            <a:off x="2441263" y="1060409"/>
            <a:ext cx="4259360" cy="3399151"/>
            <a:chOff x="2441263" y="1068029"/>
            <a:chExt cx="4259360" cy="3399151"/>
          </a:xfrm>
        </p:grpSpPr>
        <p:pic>
          <p:nvPicPr>
            <p:cNvPr id="2901" name="Google Shape;2901;g1f5d965ad35_0_2911" descr="Icon&#10;&#10;Description automatically generated"/>
            <p:cNvPicPr preferRelativeResize="0"/>
            <p:nvPr/>
          </p:nvPicPr>
          <p:blipFill rotWithShape="1">
            <a:blip r:embed="rId3">
              <a:alphaModFix/>
            </a:blip>
            <a:srcRect/>
            <a:stretch/>
          </p:blipFill>
          <p:spPr>
            <a:xfrm>
              <a:off x="2625376" y="1068029"/>
              <a:ext cx="3885071" cy="3371045"/>
            </a:xfrm>
            <a:prstGeom prst="rect">
              <a:avLst/>
            </a:prstGeom>
            <a:noFill/>
            <a:ln>
              <a:noFill/>
            </a:ln>
          </p:spPr>
        </p:pic>
        <p:grpSp>
          <p:nvGrpSpPr>
            <p:cNvPr id="2902" name="Google Shape;2902;g1f5d965ad35_0_2911"/>
            <p:cNvGrpSpPr/>
            <p:nvPr/>
          </p:nvGrpSpPr>
          <p:grpSpPr>
            <a:xfrm>
              <a:off x="2441263" y="1089939"/>
              <a:ext cx="4259360" cy="3377241"/>
              <a:chOff x="2441263" y="1089939"/>
              <a:chExt cx="4259360" cy="3377241"/>
            </a:xfrm>
          </p:grpSpPr>
          <p:sp>
            <p:nvSpPr>
              <p:cNvPr id="2903" name="Google Shape;2903;g1f5d965ad35_0_2911"/>
              <p:cNvSpPr/>
              <p:nvPr/>
            </p:nvSpPr>
            <p:spPr>
              <a:xfrm>
                <a:off x="6618723" y="2315344"/>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4" name="Google Shape;2904;g1f5d965ad35_0_2911"/>
              <p:cNvSpPr/>
              <p:nvPr/>
            </p:nvSpPr>
            <p:spPr>
              <a:xfrm>
                <a:off x="6426200" y="3567533"/>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5" name="Google Shape;2905;g1f5d965ad35_0_2911"/>
              <p:cNvSpPr/>
              <p:nvPr/>
            </p:nvSpPr>
            <p:spPr>
              <a:xfrm>
                <a:off x="5448688" y="4385279"/>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6" name="Google Shape;2906;g1f5d965ad35_0_2911"/>
              <p:cNvSpPr/>
              <p:nvPr/>
            </p:nvSpPr>
            <p:spPr>
              <a:xfrm>
                <a:off x="6444214" y="1089939"/>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7" name="Google Shape;2907;g1f5d965ad35_0_2911"/>
              <p:cNvSpPr/>
              <p:nvPr/>
            </p:nvSpPr>
            <p:spPr>
              <a:xfrm>
                <a:off x="2441263" y="2315345"/>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8" name="Google Shape;2908;g1f5d965ad35_0_2911"/>
              <p:cNvSpPr/>
              <p:nvPr/>
            </p:nvSpPr>
            <p:spPr>
              <a:xfrm>
                <a:off x="2619761" y="3574306"/>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9" name="Google Shape;2909;g1f5d965ad35_0_2911"/>
              <p:cNvSpPr/>
              <p:nvPr/>
            </p:nvSpPr>
            <p:spPr>
              <a:xfrm>
                <a:off x="3592732" y="4385280"/>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10" name="Google Shape;2910;g1f5d965ad35_0_2911"/>
              <p:cNvSpPr/>
              <p:nvPr/>
            </p:nvSpPr>
            <p:spPr>
              <a:xfrm>
                <a:off x="2619761" y="1096713"/>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11" name="Google Shape;2911;g1f5d965ad35_0_2911"/>
            <p:cNvGrpSpPr/>
            <p:nvPr/>
          </p:nvGrpSpPr>
          <p:grpSpPr>
            <a:xfrm>
              <a:off x="3551613" y="1402488"/>
              <a:ext cx="2054100" cy="2054100"/>
              <a:chOff x="3766548" y="1602249"/>
              <a:chExt cx="2054100" cy="2054100"/>
            </a:xfrm>
          </p:grpSpPr>
          <p:sp>
            <p:nvSpPr>
              <p:cNvPr id="2912" name="Google Shape;2912;g1f5d965ad35_0_2911"/>
              <p:cNvSpPr/>
              <p:nvPr/>
            </p:nvSpPr>
            <p:spPr>
              <a:xfrm>
                <a:off x="3766548" y="1602249"/>
                <a:ext cx="2054100" cy="2054100"/>
              </a:xfrm>
              <a:prstGeom prst="ellipse">
                <a:avLst/>
              </a:prstGeom>
              <a:solidFill>
                <a:srgbClr val="F2F2F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13" name="Google Shape;2913;g1f5d965ad35_0_2911"/>
              <p:cNvSpPr/>
              <p:nvPr/>
            </p:nvSpPr>
            <p:spPr>
              <a:xfrm>
                <a:off x="3820905" y="1656606"/>
                <a:ext cx="1945200" cy="1945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2914" name="Google Shape;2914;g1f5d965ad35_0_2911"/>
          <p:cNvSpPr txBox="1">
            <a:spLocks noGrp="1"/>
          </p:cNvSpPr>
          <p:nvPr>
            <p:ph type="body" idx="1"/>
          </p:nvPr>
        </p:nvSpPr>
        <p:spPr>
          <a:xfrm>
            <a:off x="3719246" y="2264415"/>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15" name="Google Shape;2915;g1f5d965ad35_0_2911"/>
          <p:cNvSpPr txBox="1">
            <a:spLocks noGrp="1"/>
          </p:cNvSpPr>
          <p:nvPr>
            <p:ph type="body" idx="2"/>
          </p:nvPr>
        </p:nvSpPr>
        <p:spPr>
          <a:xfrm>
            <a:off x="817135" y="96110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16" name="Google Shape;2916;g1f5d965ad35_0_2911"/>
          <p:cNvSpPr txBox="1">
            <a:spLocks noGrp="1"/>
          </p:cNvSpPr>
          <p:nvPr>
            <p:ph type="body" idx="3"/>
          </p:nvPr>
        </p:nvSpPr>
        <p:spPr>
          <a:xfrm>
            <a:off x="633920" y="218861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17" name="Google Shape;2917;g1f5d965ad35_0_2911"/>
          <p:cNvSpPr txBox="1">
            <a:spLocks noGrp="1"/>
          </p:cNvSpPr>
          <p:nvPr>
            <p:ph type="body" idx="4"/>
          </p:nvPr>
        </p:nvSpPr>
        <p:spPr>
          <a:xfrm>
            <a:off x="803908" y="34488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18" name="Google Shape;2918;g1f5d965ad35_0_2911"/>
          <p:cNvSpPr txBox="1">
            <a:spLocks noGrp="1"/>
          </p:cNvSpPr>
          <p:nvPr>
            <p:ph type="body" idx="5"/>
          </p:nvPr>
        </p:nvSpPr>
        <p:spPr>
          <a:xfrm>
            <a:off x="1798245" y="42585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19" name="Google Shape;2919;g1f5d965ad35_0_2911"/>
          <p:cNvSpPr txBox="1">
            <a:spLocks noGrp="1"/>
          </p:cNvSpPr>
          <p:nvPr>
            <p:ph type="body" idx="6"/>
          </p:nvPr>
        </p:nvSpPr>
        <p:spPr>
          <a:xfrm>
            <a:off x="6615516" y="96110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20" name="Google Shape;2920;g1f5d965ad35_0_2911"/>
          <p:cNvSpPr txBox="1">
            <a:spLocks noGrp="1"/>
          </p:cNvSpPr>
          <p:nvPr>
            <p:ph type="body" idx="7"/>
          </p:nvPr>
        </p:nvSpPr>
        <p:spPr>
          <a:xfrm>
            <a:off x="6787154" y="218861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21" name="Google Shape;2921;g1f5d965ad35_0_2911"/>
          <p:cNvSpPr txBox="1">
            <a:spLocks noGrp="1"/>
          </p:cNvSpPr>
          <p:nvPr>
            <p:ph type="body" idx="8"/>
          </p:nvPr>
        </p:nvSpPr>
        <p:spPr>
          <a:xfrm>
            <a:off x="6602289" y="34488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22" name="Google Shape;2922;g1f5d965ad35_0_2911"/>
          <p:cNvSpPr txBox="1">
            <a:spLocks noGrp="1"/>
          </p:cNvSpPr>
          <p:nvPr>
            <p:ph type="body" idx="9"/>
          </p:nvPr>
        </p:nvSpPr>
        <p:spPr>
          <a:xfrm>
            <a:off x="5584940" y="42585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2923"/>
        <p:cNvGrpSpPr/>
        <p:nvPr/>
      </p:nvGrpSpPr>
      <p:grpSpPr>
        <a:xfrm>
          <a:off x="0" y="0"/>
          <a:ext cx="0" cy="0"/>
          <a:chOff x="0" y="0"/>
          <a:chExt cx="0" cy="0"/>
        </a:xfrm>
      </p:grpSpPr>
      <p:pic>
        <p:nvPicPr>
          <p:cNvPr id="2924" name="Google Shape;2924;g1f5d965ad35_0_293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925" name="Google Shape;2925;g1f5d965ad35_0_293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26" name="Google Shape;2926;g1f5d965ad35_0_293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927" name="Google Shape;2927;g1f5d965ad35_0_2938"/>
          <p:cNvGrpSpPr/>
          <p:nvPr/>
        </p:nvGrpSpPr>
        <p:grpSpPr>
          <a:xfrm>
            <a:off x="1941529" y="1105301"/>
            <a:ext cx="5260800" cy="3388500"/>
            <a:chOff x="1941529" y="1120931"/>
            <a:chExt cx="5260800" cy="3388500"/>
          </a:xfrm>
        </p:grpSpPr>
        <p:sp>
          <p:nvSpPr>
            <p:cNvPr id="2928" name="Google Shape;2928;g1f5d965ad35_0_2938" descr="A picture containing icon&#10;&#10;Description automatically generated"/>
            <p:cNvSpPr/>
            <p:nvPr/>
          </p:nvSpPr>
          <p:spPr>
            <a:xfrm>
              <a:off x="1941529" y="1120931"/>
              <a:ext cx="5260800" cy="3388500"/>
            </a:xfrm>
            <a:prstGeom prst="rect">
              <a:avLst/>
            </a:prstGeom>
            <a:solidFill>
              <a:srgbClr val="FFFFFF"/>
            </a:solidFill>
            <a:ln>
              <a:noFill/>
            </a:ln>
            <a:effectLst>
              <a:outerShdw blurRad="50800" dist="38100" dir="2700000" algn="tl" rotWithShape="0">
                <a:srgbClr val="000000">
                  <a:alpha val="40000"/>
                </a:srgbClr>
              </a:outerShdw>
            </a:effectLst>
          </p:spPr>
        </p:sp>
        <p:sp>
          <p:nvSpPr>
            <p:cNvPr id="2929" name="Google Shape;2929;g1f5d965ad35_0_2938"/>
            <p:cNvSpPr txBox="1"/>
            <p:nvPr/>
          </p:nvSpPr>
          <p:spPr>
            <a:xfrm>
              <a:off x="2881078" y="1323880"/>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1</a:t>
              </a:r>
              <a:endParaRPr/>
            </a:p>
          </p:txBody>
        </p:sp>
        <p:sp>
          <p:nvSpPr>
            <p:cNvPr id="2930" name="Google Shape;2930;g1f5d965ad35_0_2938"/>
            <p:cNvSpPr txBox="1"/>
            <p:nvPr/>
          </p:nvSpPr>
          <p:spPr>
            <a:xfrm>
              <a:off x="2121488" y="2164151"/>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3</a:t>
              </a:r>
              <a:endParaRPr/>
            </a:p>
          </p:txBody>
        </p:sp>
        <p:sp>
          <p:nvSpPr>
            <p:cNvPr id="2931" name="Google Shape;2931;g1f5d965ad35_0_2938"/>
            <p:cNvSpPr txBox="1"/>
            <p:nvPr/>
          </p:nvSpPr>
          <p:spPr>
            <a:xfrm>
              <a:off x="2121487" y="3109811"/>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5</a:t>
              </a:r>
              <a:endParaRPr/>
            </a:p>
          </p:txBody>
        </p:sp>
        <p:sp>
          <p:nvSpPr>
            <p:cNvPr id="2932" name="Google Shape;2932;g1f5d965ad35_0_2938"/>
            <p:cNvSpPr txBox="1"/>
            <p:nvPr/>
          </p:nvSpPr>
          <p:spPr>
            <a:xfrm>
              <a:off x="2881078" y="3988723"/>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7</a:t>
              </a:r>
              <a:endParaRPr/>
            </a:p>
          </p:txBody>
        </p:sp>
        <p:sp>
          <p:nvSpPr>
            <p:cNvPr id="2933" name="Google Shape;2933;g1f5d965ad35_0_2938"/>
            <p:cNvSpPr txBox="1"/>
            <p:nvPr/>
          </p:nvSpPr>
          <p:spPr>
            <a:xfrm>
              <a:off x="5885786" y="3988723"/>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8</a:t>
              </a:r>
              <a:endParaRPr/>
            </a:p>
          </p:txBody>
        </p:sp>
        <p:sp>
          <p:nvSpPr>
            <p:cNvPr id="2934" name="Google Shape;2934;g1f5d965ad35_0_2938"/>
            <p:cNvSpPr txBox="1"/>
            <p:nvPr/>
          </p:nvSpPr>
          <p:spPr>
            <a:xfrm>
              <a:off x="6646571" y="3116990"/>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6</a:t>
              </a:r>
              <a:endParaRPr/>
            </a:p>
          </p:txBody>
        </p:sp>
        <p:sp>
          <p:nvSpPr>
            <p:cNvPr id="2935" name="Google Shape;2935;g1f5d965ad35_0_2938"/>
            <p:cNvSpPr txBox="1"/>
            <p:nvPr/>
          </p:nvSpPr>
          <p:spPr>
            <a:xfrm>
              <a:off x="6649241" y="2139182"/>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4</a:t>
              </a:r>
              <a:endParaRPr/>
            </a:p>
          </p:txBody>
        </p:sp>
        <p:sp>
          <p:nvSpPr>
            <p:cNvPr id="2936" name="Google Shape;2936;g1f5d965ad35_0_2938"/>
            <p:cNvSpPr txBox="1"/>
            <p:nvPr/>
          </p:nvSpPr>
          <p:spPr>
            <a:xfrm>
              <a:off x="5885785" y="1321265"/>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2</a:t>
              </a:r>
              <a:endParaRPr/>
            </a:p>
          </p:txBody>
        </p:sp>
      </p:grpSp>
      <p:sp>
        <p:nvSpPr>
          <p:cNvPr id="2937" name="Google Shape;2937;g1f5d965ad35_0_2938"/>
          <p:cNvSpPr txBox="1">
            <a:spLocks noGrp="1"/>
          </p:cNvSpPr>
          <p:nvPr>
            <p:ph type="body" idx="1"/>
          </p:nvPr>
        </p:nvSpPr>
        <p:spPr>
          <a:xfrm>
            <a:off x="895514" y="1264575"/>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38" name="Google Shape;2938;g1f5d965ad35_0_2938"/>
          <p:cNvSpPr txBox="1">
            <a:spLocks noGrp="1"/>
          </p:cNvSpPr>
          <p:nvPr>
            <p:ph type="body" idx="2"/>
          </p:nvPr>
        </p:nvSpPr>
        <p:spPr>
          <a:xfrm>
            <a:off x="135731" y="2129927"/>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39" name="Google Shape;2939;g1f5d965ad35_0_2938"/>
          <p:cNvSpPr txBox="1">
            <a:spLocks noGrp="1"/>
          </p:cNvSpPr>
          <p:nvPr>
            <p:ph type="body" idx="3"/>
          </p:nvPr>
        </p:nvSpPr>
        <p:spPr>
          <a:xfrm>
            <a:off x="135731" y="311331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0" name="Google Shape;2940;g1f5d965ad35_0_2938"/>
          <p:cNvSpPr txBox="1">
            <a:spLocks noGrp="1"/>
          </p:cNvSpPr>
          <p:nvPr>
            <p:ph type="body" idx="4"/>
          </p:nvPr>
        </p:nvSpPr>
        <p:spPr>
          <a:xfrm>
            <a:off x="895514" y="400008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1" name="Google Shape;2941;g1f5d965ad35_0_2938"/>
          <p:cNvSpPr txBox="1">
            <a:spLocks noGrp="1"/>
          </p:cNvSpPr>
          <p:nvPr>
            <p:ph type="body" idx="5"/>
          </p:nvPr>
        </p:nvSpPr>
        <p:spPr>
          <a:xfrm>
            <a:off x="6525054" y="1264575"/>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2" name="Google Shape;2942;g1f5d965ad35_0_2938"/>
          <p:cNvSpPr txBox="1">
            <a:spLocks noGrp="1"/>
          </p:cNvSpPr>
          <p:nvPr>
            <p:ph type="body" idx="6"/>
          </p:nvPr>
        </p:nvSpPr>
        <p:spPr>
          <a:xfrm>
            <a:off x="6525054" y="400008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3" name="Google Shape;2943;g1f5d965ad35_0_2938"/>
          <p:cNvSpPr txBox="1">
            <a:spLocks noGrp="1"/>
          </p:cNvSpPr>
          <p:nvPr>
            <p:ph type="body" idx="7"/>
          </p:nvPr>
        </p:nvSpPr>
        <p:spPr>
          <a:xfrm>
            <a:off x="7294177" y="2129927"/>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4" name="Google Shape;2944;g1f5d965ad35_0_2938"/>
          <p:cNvSpPr txBox="1">
            <a:spLocks noGrp="1"/>
          </p:cNvSpPr>
          <p:nvPr>
            <p:ph type="body" idx="8"/>
          </p:nvPr>
        </p:nvSpPr>
        <p:spPr>
          <a:xfrm>
            <a:off x="7294177" y="311331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5" name="Google Shape;2945;g1f5d965ad35_0_2938"/>
          <p:cNvSpPr txBox="1">
            <a:spLocks noGrp="1"/>
          </p:cNvSpPr>
          <p:nvPr>
            <p:ph type="body" idx="9"/>
          </p:nvPr>
        </p:nvSpPr>
        <p:spPr>
          <a:xfrm>
            <a:off x="3732038" y="2630794"/>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2946"/>
        <p:cNvGrpSpPr/>
        <p:nvPr/>
      </p:nvGrpSpPr>
      <p:grpSpPr>
        <a:xfrm>
          <a:off x="0" y="0"/>
          <a:ext cx="0" cy="0"/>
          <a:chOff x="0" y="0"/>
          <a:chExt cx="0" cy="0"/>
        </a:xfrm>
      </p:grpSpPr>
      <p:pic>
        <p:nvPicPr>
          <p:cNvPr id="2947" name="Google Shape;2947;g1f5d965ad35_0_296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948" name="Google Shape;2948;g1f5d965ad35_0_296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49" name="Google Shape;2949;g1f5d965ad35_0_296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950" name="Google Shape;2950;g1f5d965ad35_0_2961"/>
          <p:cNvGrpSpPr/>
          <p:nvPr/>
        </p:nvGrpSpPr>
        <p:grpSpPr>
          <a:xfrm>
            <a:off x="1761570" y="3131101"/>
            <a:ext cx="5621012" cy="646603"/>
            <a:chOff x="881569" y="3131101"/>
            <a:chExt cx="5621012" cy="646603"/>
          </a:xfrm>
        </p:grpSpPr>
        <p:grpSp>
          <p:nvGrpSpPr>
            <p:cNvPr id="2951" name="Google Shape;2951;g1f5d965ad35_0_2961"/>
            <p:cNvGrpSpPr/>
            <p:nvPr/>
          </p:nvGrpSpPr>
          <p:grpSpPr>
            <a:xfrm>
              <a:off x="881569" y="3131101"/>
              <a:ext cx="397940" cy="646603"/>
              <a:chOff x="1400848" y="1624076"/>
              <a:chExt cx="560400" cy="910580"/>
            </a:xfrm>
          </p:grpSpPr>
          <p:grpSp>
            <p:nvGrpSpPr>
              <p:cNvPr id="2952" name="Google Shape;2952;g1f5d965ad35_0_2961"/>
              <p:cNvGrpSpPr/>
              <p:nvPr/>
            </p:nvGrpSpPr>
            <p:grpSpPr>
              <a:xfrm>
                <a:off x="1400848" y="1624076"/>
                <a:ext cx="560400" cy="825181"/>
                <a:chOff x="1342860" y="1647676"/>
                <a:chExt cx="560400" cy="825181"/>
              </a:xfrm>
            </p:grpSpPr>
            <p:sp>
              <p:nvSpPr>
                <p:cNvPr id="2953" name="Google Shape;2953;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54" name="Google Shape;2954;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55" name="Google Shape;2955;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56" name="Google Shape;2956;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57" name="Google Shape;2957;g1f5d965ad35_0_2961"/>
            <p:cNvGrpSpPr/>
            <p:nvPr/>
          </p:nvGrpSpPr>
          <p:grpSpPr>
            <a:xfrm>
              <a:off x="2622593" y="3131101"/>
              <a:ext cx="397940" cy="646603"/>
              <a:chOff x="1400848" y="1624076"/>
              <a:chExt cx="560400" cy="910580"/>
            </a:xfrm>
          </p:grpSpPr>
          <p:grpSp>
            <p:nvGrpSpPr>
              <p:cNvPr id="2958" name="Google Shape;2958;g1f5d965ad35_0_2961"/>
              <p:cNvGrpSpPr/>
              <p:nvPr/>
            </p:nvGrpSpPr>
            <p:grpSpPr>
              <a:xfrm>
                <a:off x="1400848" y="1624076"/>
                <a:ext cx="560400" cy="825181"/>
                <a:chOff x="1342860" y="1647676"/>
                <a:chExt cx="560400" cy="825181"/>
              </a:xfrm>
            </p:grpSpPr>
            <p:sp>
              <p:nvSpPr>
                <p:cNvPr id="2959" name="Google Shape;2959;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60" name="Google Shape;2960;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61" name="Google Shape;2961;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62" name="Google Shape;2962;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63" name="Google Shape;2963;g1f5d965ad35_0_2961"/>
            <p:cNvGrpSpPr/>
            <p:nvPr/>
          </p:nvGrpSpPr>
          <p:grpSpPr>
            <a:xfrm>
              <a:off x="4363617" y="3131101"/>
              <a:ext cx="397940" cy="646603"/>
              <a:chOff x="1400848" y="1624076"/>
              <a:chExt cx="560400" cy="910580"/>
            </a:xfrm>
          </p:grpSpPr>
          <p:grpSp>
            <p:nvGrpSpPr>
              <p:cNvPr id="2964" name="Google Shape;2964;g1f5d965ad35_0_2961"/>
              <p:cNvGrpSpPr/>
              <p:nvPr/>
            </p:nvGrpSpPr>
            <p:grpSpPr>
              <a:xfrm>
                <a:off x="1400848" y="1624076"/>
                <a:ext cx="560400" cy="825181"/>
                <a:chOff x="1342860" y="1647676"/>
                <a:chExt cx="560400" cy="825181"/>
              </a:xfrm>
            </p:grpSpPr>
            <p:sp>
              <p:nvSpPr>
                <p:cNvPr id="2965" name="Google Shape;2965;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66" name="Google Shape;2966;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67" name="Google Shape;2967;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68" name="Google Shape;2968;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69" name="Google Shape;2969;g1f5d965ad35_0_2961"/>
            <p:cNvGrpSpPr/>
            <p:nvPr/>
          </p:nvGrpSpPr>
          <p:grpSpPr>
            <a:xfrm>
              <a:off x="6104641" y="3131101"/>
              <a:ext cx="397940" cy="646603"/>
              <a:chOff x="1400848" y="1624076"/>
              <a:chExt cx="560400" cy="910580"/>
            </a:xfrm>
          </p:grpSpPr>
          <p:grpSp>
            <p:nvGrpSpPr>
              <p:cNvPr id="2970" name="Google Shape;2970;g1f5d965ad35_0_2961"/>
              <p:cNvGrpSpPr/>
              <p:nvPr/>
            </p:nvGrpSpPr>
            <p:grpSpPr>
              <a:xfrm>
                <a:off x="1400848" y="1624076"/>
                <a:ext cx="560400" cy="825181"/>
                <a:chOff x="1342860" y="1647676"/>
                <a:chExt cx="560400" cy="825181"/>
              </a:xfrm>
            </p:grpSpPr>
            <p:sp>
              <p:nvSpPr>
                <p:cNvPr id="2971" name="Google Shape;2971;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72" name="Google Shape;2972;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73" name="Google Shape;2973;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74" name="Google Shape;2974;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2975" name="Google Shape;2975;g1f5d965ad35_0_2961"/>
          <p:cNvSpPr txBox="1">
            <a:spLocks noGrp="1"/>
          </p:cNvSpPr>
          <p:nvPr>
            <p:ph type="body" idx="1"/>
          </p:nvPr>
        </p:nvSpPr>
        <p:spPr>
          <a:xfrm>
            <a:off x="1102027"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76" name="Google Shape;2976;g1f5d965ad35_0_2961"/>
          <p:cNvSpPr txBox="1">
            <a:spLocks noGrp="1"/>
          </p:cNvSpPr>
          <p:nvPr>
            <p:ph type="body" idx="2"/>
          </p:nvPr>
        </p:nvSpPr>
        <p:spPr>
          <a:xfrm>
            <a:off x="2843051"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77" name="Google Shape;2977;g1f5d965ad35_0_2961"/>
          <p:cNvSpPr txBox="1">
            <a:spLocks noGrp="1"/>
          </p:cNvSpPr>
          <p:nvPr>
            <p:ph type="body" idx="3"/>
          </p:nvPr>
        </p:nvSpPr>
        <p:spPr>
          <a:xfrm>
            <a:off x="458407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78" name="Google Shape;2978;g1f5d965ad35_0_2961"/>
          <p:cNvSpPr txBox="1">
            <a:spLocks noGrp="1"/>
          </p:cNvSpPr>
          <p:nvPr>
            <p:ph type="body" idx="4"/>
          </p:nvPr>
        </p:nvSpPr>
        <p:spPr>
          <a:xfrm>
            <a:off x="6325099"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grpSp>
        <p:nvGrpSpPr>
          <p:cNvPr id="2979" name="Google Shape;2979;g1f5d965ad35_0_2961"/>
          <p:cNvGrpSpPr/>
          <p:nvPr/>
        </p:nvGrpSpPr>
        <p:grpSpPr>
          <a:xfrm>
            <a:off x="881569" y="1424217"/>
            <a:ext cx="7362037" cy="646603"/>
            <a:chOff x="881569" y="2219454"/>
            <a:chExt cx="7362037" cy="646603"/>
          </a:xfrm>
        </p:grpSpPr>
        <p:grpSp>
          <p:nvGrpSpPr>
            <p:cNvPr id="2980" name="Google Shape;2980;g1f5d965ad35_0_2961"/>
            <p:cNvGrpSpPr/>
            <p:nvPr/>
          </p:nvGrpSpPr>
          <p:grpSpPr>
            <a:xfrm>
              <a:off x="881569" y="2219454"/>
              <a:ext cx="397940" cy="646603"/>
              <a:chOff x="1400848" y="1624076"/>
              <a:chExt cx="560400" cy="910580"/>
            </a:xfrm>
          </p:grpSpPr>
          <p:grpSp>
            <p:nvGrpSpPr>
              <p:cNvPr id="2981" name="Google Shape;2981;g1f5d965ad35_0_2961"/>
              <p:cNvGrpSpPr/>
              <p:nvPr/>
            </p:nvGrpSpPr>
            <p:grpSpPr>
              <a:xfrm>
                <a:off x="1400848" y="1624076"/>
                <a:ext cx="560400" cy="825181"/>
                <a:chOff x="1342860" y="1647676"/>
                <a:chExt cx="560400" cy="825181"/>
              </a:xfrm>
            </p:grpSpPr>
            <p:sp>
              <p:nvSpPr>
                <p:cNvPr id="2982" name="Google Shape;2982;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83" name="Google Shape;2983;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84" name="Google Shape;2984;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85" name="Google Shape;2985;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86" name="Google Shape;2986;g1f5d965ad35_0_2961"/>
            <p:cNvGrpSpPr/>
            <p:nvPr/>
          </p:nvGrpSpPr>
          <p:grpSpPr>
            <a:xfrm>
              <a:off x="2622593" y="2219454"/>
              <a:ext cx="397940" cy="646603"/>
              <a:chOff x="1400848" y="1624076"/>
              <a:chExt cx="560400" cy="910580"/>
            </a:xfrm>
          </p:grpSpPr>
          <p:grpSp>
            <p:nvGrpSpPr>
              <p:cNvPr id="2987" name="Google Shape;2987;g1f5d965ad35_0_2961"/>
              <p:cNvGrpSpPr/>
              <p:nvPr/>
            </p:nvGrpSpPr>
            <p:grpSpPr>
              <a:xfrm>
                <a:off x="1400848" y="1624076"/>
                <a:ext cx="560400" cy="825181"/>
                <a:chOff x="1342860" y="1647676"/>
                <a:chExt cx="560400" cy="825181"/>
              </a:xfrm>
            </p:grpSpPr>
            <p:sp>
              <p:nvSpPr>
                <p:cNvPr id="2988" name="Google Shape;2988;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89" name="Google Shape;2989;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90" name="Google Shape;2990;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91" name="Google Shape;2991;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92" name="Google Shape;2992;g1f5d965ad35_0_2961"/>
            <p:cNvGrpSpPr/>
            <p:nvPr/>
          </p:nvGrpSpPr>
          <p:grpSpPr>
            <a:xfrm>
              <a:off x="4363617" y="2219454"/>
              <a:ext cx="397940" cy="646603"/>
              <a:chOff x="1400848" y="1624076"/>
              <a:chExt cx="560400" cy="910580"/>
            </a:xfrm>
          </p:grpSpPr>
          <p:grpSp>
            <p:nvGrpSpPr>
              <p:cNvPr id="2993" name="Google Shape;2993;g1f5d965ad35_0_2961"/>
              <p:cNvGrpSpPr/>
              <p:nvPr/>
            </p:nvGrpSpPr>
            <p:grpSpPr>
              <a:xfrm>
                <a:off x="1400848" y="1624076"/>
                <a:ext cx="560400" cy="825181"/>
                <a:chOff x="1342860" y="1647676"/>
                <a:chExt cx="560400" cy="825181"/>
              </a:xfrm>
            </p:grpSpPr>
            <p:sp>
              <p:nvSpPr>
                <p:cNvPr id="2994" name="Google Shape;2994;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95" name="Google Shape;2995;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96" name="Google Shape;2996;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97" name="Google Shape;2997;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98" name="Google Shape;2998;g1f5d965ad35_0_2961"/>
            <p:cNvGrpSpPr/>
            <p:nvPr/>
          </p:nvGrpSpPr>
          <p:grpSpPr>
            <a:xfrm>
              <a:off x="6104641" y="2219454"/>
              <a:ext cx="397940" cy="646603"/>
              <a:chOff x="1400848" y="1624076"/>
              <a:chExt cx="560400" cy="910580"/>
            </a:xfrm>
          </p:grpSpPr>
          <p:grpSp>
            <p:nvGrpSpPr>
              <p:cNvPr id="2999" name="Google Shape;2999;g1f5d965ad35_0_2961"/>
              <p:cNvGrpSpPr/>
              <p:nvPr/>
            </p:nvGrpSpPr>
            <p:grpSpPr>
              <a:xfrm>
                <a:off x="1400848" y="1624076"/>
                <a:ext cx="560400" cy="825181"/>
                <a:chOff x="1342860" y="1647676"/>
                <a:chExt cx="560400" cy="825181"/>
              </a:xfrm>
            </p:grpSpPr>
            <p:sp>
              <p:nvSpPr>
                <p:cNvPr id="3000" name="Google Shape;3000;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01" name="Google Shape;3001;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02" name="Google Shape;3002;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03" name="Google Shape;3003;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04" name="Google Shape;3004;g1f5d965ad35_0_2961"/>
            <p:cNvGrpSpPr/>
            <p:nvPr/>
          </p:nvGrpSpPr>
          <p:grpSpPr>
            <a:xfrm>
              <a:off x="7845666" y="2219454"/>
              <a:ext cx="397940" cy="646603"/>
              <a:chOff x="1400848" y="1624076"/>
              <a:chExt cx="560400" cy="910580"/>
            </a:xfrm>
          </p:grpSpPr>
          <p:grpSp>
            <p:nvGrpSpPr>
              <p:cNvPr id="3005" name="Google Shape;3005;g1f5d965ad35_0_2961"/>
              <p:cNvGrpSpPr/>
              <p:nvPr/>
            </p:nvGrpSpPr>
            <p:grpSpPr>
              <a:xfrm>
                <a:off x="1400848" y="1624076"/>
                <a:ext cx="560400" cy="825181"/>
                <a:chOff x="1342860" y="1647676"/>
                <a:chExt cx="560400" cy="825181"/>
              </a:xfrm>
            </p:grpSpPr>
            <p:sp>
              <p:nvSpPr>
                <p:cNvPr id="3006" name="Google Shape;3006;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07" name="Google Shape;3007;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08" name="Google Shape;3008;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09" name="Google Shape;3009;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010" name="Google Shape;3010;g1f5d965ad35_0_2961"/>
          <p:cNvSpPr txBox="1">
            <a:spLocks noGrp="1"/>
          </p:cNvSpPr>
          <p:nvPr>
            <p:ph type="body" idx="5"/>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11" name="Google Shape;3011;g1f5d965ad35_0_2961"/>
          <p:cNvSpPr txBox="1">
            <a:spLocks noGrp="1"/>
          </p:cNvSpPr>
          <p:nvPr>
            <p:ph type="body" idx="6"/>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12" name="Google Shape;3012;g1f5d965ad35_0_2961"/>
          <p:cNvSpPr txBox="1">
            <a:spLocks noGrp="1"/>
          </p:cNvSpPr>
          <p:nvPr>
            <p:ph type="body" idx="7"/>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13" name="Google Shape;3013;g1f5d965ad35_0_2961"/>
          <p:cNvSpPr txBox="1">
            <a:spLocks noGrp="1"/>
          </p:cNvSpPr>
          <p:nvPr>
            <p:ph type="body" idx="8"/>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14" name="Google Shape;3014;g1f5d965ad35_0_2961"/>
          <p:cNvSpPr txBox="1">
            <a:spLocks noGrp="1"/>
          </p:cNvSpPr>
          <p:nvPr>
            <p:ph type="body" idx="9"/>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3015"/>
        <p:cNvGrpSpPr/>
        <p:nvPr/>
      </p:nvGrpSpPr>
      <p:grpSpPr>
        <a:xfrm>
          <a:off x="0" y="0"/>
          <a:ext cx="0" cy="0"/>
          <a:chOff x="0" y="0"/>
          <a:chExt cx="0" cy="0"/>
        </a:xfrm>
      </p:grpSpPr>
      <p:pic>
        <p:nvPicPr>
          <p:cNvPr id="3016" name="Google Shape;3016;g1f5d965ad35_0_3030"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017" name="Google Shape;3017;g1f5d965ad35_0_3030"/>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8" name="Google Shape;3018;g1f5d965ad35_0_3030"/>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019" name="Google Shape;3019;g1f5d965ad35_0_3030"/>
          <p:cNvGrpSpPr/>
          <p:nvPr/>
        </p:nvGrpSpPr>
        <p:grpSpPr>
          <a:xfrm>
            <a:off x="1761570" y="3131101"/>
            <a:ext cx="5621012" cy="646603"/>
            <a:chOff x="881569" y="3131101"/>
            <a:chExt cx="5621012" cy="646603"/>
          </a:xfrm>
        </p:grpSpPr>
        <p:grpSp>
          <p:nvGrpSpPr>
            <p:cNvPr id="3020" name="Google Shape;3020;g1f5d965ad35_0_3030"/>
            <p:cNvGrpSpPr/>
            <p:nvPr/>
          </p:nvGrpSpPr>
          <p:grpSpPr>
            <a:xfrm>
              <a:off x="881569" y="3131101"/>
              <a:ext cx="397940" cy="646603"/>
              <a:chOff x="1400848" y="1624076"/>
              <a:chExt cx="560400" cy="910580"/>
            </a:xfrm>
          </p:grpSpPr>
          <p:grpSp>
            <p:nvGrpSpPr>
              <p:cNvPr id="3021" name="Google Shape;3021;g1f5d965ad35_0_3030"/>
              <p:cNvGrpSpPr/>
              <p:nvPr/>
            </p:nvGrpSpPr>
            <p:grpSpPr>
              <a:xfrm>
                <a:off x="1400848" y="1624076"/>
                <a:ext cx="560400" cy="825181"/>
                <a:chOff x="1342860" y="1647676"/>
                <a:chExt cx="560400" cy="825181"/>
              </a:xfrm>
            </p:grpSpPr>
            <p:sp>
              <p:nvSpPr>
                <p:cNvPr id="3022" name="Google Shape;3022;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23" name="Google Shape;3023;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24" name="Google Shape;3024;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25" name="Google Shape;3025;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26" name="Google Shape;3026;g1f5d965ad35_0_3030"/>
            <p:cNvGrpSpPr/>
            <p:nvPr/>
          </p:nvGrpSpPr>
          <p:grpSpPr>
            <a:xfrm>
              <a:off x="2622593" y="3131101"/>
              <a:ext cx="397940" cy="646603"/>
              <a:chOff x="1400848" y="1624076"/>
              <a:chExt cx="560400" cy="910580"/>
            </a:xfrm>
          </p:grpSpPr>
          <p:grpSp>
            <p:nvGrpSpPr>
              <p:cNvPr id="3027" name="Google Shape;3027;g1f5d965ad35_0_3030"/>
              <p:cNvGrpSpPr/>
              <p:nvPr/>
            </p:nvGrpSpPr>
            <p:grpSpPr>
              <a:xfrm>
                <a:off x="1400848" y="1624076"/>
                <a:ext cx="560400" cy="825181"/>
                <a:chOff x="1342860" y="1647676"/>
                <a:chExt cx="560400" cy="825181"/>
              </a:xfrm>
            </p:grpSpPr>
            <p:sp>
              <p:nvSpPr>
                <p:cNvPr id="3028" name="Google Shape;3028;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29" name="Google Shape;3029;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30" name="Google Shape;3030;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31" name="Google Shape;3031;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32" name="Google Shape;3032;g1f5d965ad35_0_3030"/>
            <p:cNvGrpSpPr/>
            <p:nvPr/>
          </p:nvGrpSpPr>
          <p:grpSpPr>
            <a:xfrm>
              <a:off x="4363617" y="3131101"/>
              <a:ext cx="397940" cy="646603"/>
              <a:chOff x="1400848" y="1624076"/>
              <a:chExt cx="560400" cy="910580"/>
            </a:xfrm>
          </p:grpSpPr>
          <p:grpSp>
            <p:nvGrpSpPr>
              <p:cNvPr id="3033" name="Google Shape;3033;g1f5d965ad35_0_3030"/>
              <p:cNvGrpSpPr/>
              <p:nvPr/>
            </p:nvGrpSpPr>
            <p:grpSpPr>
              <a:xfrm>
                <a:off x="1400848" y="1624076"/>
                <a:ext cx="560400" cy="825181"/>
                <a:chOff x="1342860" y="1647676"/>
                <a:chExt cx="560400" cy="825181"/>
              </a:xfrm>
            </p:grpSpPr>
            <p:sp>
              <p:nvSpPr>
                <p:cNvPr id="3034" name="Google Shape;3034;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35" name="Google Shape;3035;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36" name="Google Shape;3036;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37" name="Google Shape;3037;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38" name="Google Shape;3038;g1f5d965ad35_0_3030"/>
            <p:cNvGrpSpPr/>
            <p:nvPr/>
          </p:nvGrpSpPr>
          <p:grpSpPr>
            <a:xfrm>
              <a:off x="6104641" y="3131101"/>
              <a:ext cx="397940" cy="646603"/>
              <a:chOff x="1400848" y="1624076"/>
              <a:chExt cx="560400" cy="910580"/>
            </a:xfrm>
          </p:grpSpPr>
          <p:grpSp>
            <p:nvGrpSpPr>
              <p:cNvPr id="3039" name="Google Shape;3039;g1f5d965ad35_0_3030"/>
              <p:cNvGrpSpPr/>
              <p:nvPr/>
            </p:nvGrpSpPr>
            <p:grpSpPr>
              <a:xfrm>
                <a:off x="1400848" y="1624076"/>
                <a:ext cx="560400" cy="825181"/>
                <a:chOff x="1342860" y="1647676"/>
                <a:chExt cx="560400" cy="825181"/>
              </a:xfrm>
            </p:grpSpPr>
            <p:sp>
              <p:nvSpPr>
                <p:cNvPr id="3040" name="Google Shape;3040;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41" name="Google Shape;3041;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42" name="Google Shape;3042;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43" name="Google Shape;3043;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044" name="Google Shape;3044;g1f5d965ad35_0_3030"/>
          <p:cNvSpPr txBox="1">
            <a:spLocks noGrp="1"/>
          </p:cNvSpPr>
          <p:nvPr>
            <p:ph type="body" idx="1"/>
          </p:nvPr>
        </p:nvSpPr>
        <p:spPr>
          <a:xfrm>
            <a:off x="1102027"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45" name="Google Shape;3045;g1f5d965ad35_0_3030"/>
          <p:cNvSpPr txBox="1">
            <a:spLocks noGrp="1"/>
          </p:cNvSpPr>
          <p:nvPr>
            <p:ph type="body" idx="2"/>
          </p:nvPr>
        </p:nvSpPr>
        <p:spPr>
          <a:xfrm>
            <a:off x="2843051"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46" name="Google Shape;3046;g1f5d965ad35_0_3030"/>
          <p:cNvSpPr txBox="1">
            <a:spLocks noGrp="1"/>
          </p:cNvSpPr>
          <p:nvPr>
            <p:ph type="body" idx="3"/>
          </p:nvPr>
        </p:nvSpPr>
        <p:spPr>
          <a:xfrm>
            <a:off x="458407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47" name="Google Shape;3047;g1f5d965ad35_0_3030"/>
          <p:cNvSpPr txBox="1">
            <a:spLocks noGrp="1"/>
          </p:cNvSpPr>
          <p:nvPr>
            <p:ph type="body" idx="4"/>
          </p:nvPr>
        </p:nvSpPr>
        <p:spPr>
          <a:xfrm>
            <a:off x="6325099"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grpSp>
        <p:nvGrpSpPr>
          <p:cNvPr id="3048" name="Google Shape;3048;g1f5d965ad35_0_3030"/>
          <p:cNvGrpSpPr/>
          <p:nvPr/>
        </p:nvGrpSpPr>
        <p:grpSpPr>
          <a:xfrm>
            <a:off x="881569" y="1424217"/>
            <a:ext cx="7362037" cy="646603"/>
            <a:chOff x="881569" y="2219454"/>
            <a:chExt cx="7362037" cy="646603"/>
          </a:xfrm>
        </p:grpSpPr>
        <p:grpSp>
          <p:nvGrpSpPr>
            <p:cNvPr id="3049" name="Google Shape;3049;g1f5d965ad35_0_3030"/>
            <p:cNvGrpSpPr/>
            <p:nvPr/>
          </p:nvGrpSpPr>
          <p:grpSpPr>
            <a:xfrm>
              <a:off x="881569" y="2219454"/>
              <a:ext cx="397940" cy="646603"/>
              <a:chOff x="1400848" y="1624076"/>
              <a:chExt cx="560400" cy="910580"/>
            </a:xfrm>
          </p:grpSpPr>
          <p:grpSp>
            <p:nvGrpSpPr>
              <p:cNvPr id="3050" name="Google Shape;3050;g1f5d965ad35_0_3030"/>
              <p:cNvGrpSpPr/>
              <p:nvPr/>
            </p:nvGrpSpPr>
            <p:grpSpPr>
              <a:xfrm>
                <a:off x="1400848" y="1624076"/>
                <a:ext cx="560400" cy="825181"/>
                <a:chOff x="1342860" y="1647676"/>
                <a:chExt cx="560400" cy="825181"/>
              </a:xfrm>
            </p:grpSpPr>
            <p:sp>
              <p:nvSpPr>
                <p:cNvPr id="3051" name="Google Shape;3051;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52" name="Google Shape;3052;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53" name="Google Shape;3053;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54" name="Google Shape;3054;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55" name="Google Shape;3055;g1f5d965ad35_0_3030"/>
            <p:cNvGrpSpPr/>
            <p:nvPr/>
          </p:nvGrpSpPr>
          <p:grpSpPr>
            <a:xfrm>
              <a:off x="2622593" y="2219454"/>
              <a:ext cx="397940" cy="646603"/>
              <a:chOff x="1400848" y="1624076"/>
              <a:chExt cx="560400" cy="910580"/>
            </a:xfrm>
          </p:grpSpPr>
          <p:grpSp>
            <p:nvGrpSpPr>
              <p:cNvPr id="3056" name="Google Shape;3056;g1f5d965ad35_0_3030"/>
              <p:cNvGrpSpPr/>
              <p:nvPr/>
            </p:nvGrpSpPr>
            <p:grpSpPr>
              <a:xfrm>
                <a:off x="1400848" y="1624076"/>
                <a:ext cx="560400" cy="825181"/>
                <a:chOff x="1342860" y="1647676"/>
                <a:chExt cx="560400" cy="825181"/>
              </a:xfrm>
            </p:grpSpPr>
            <p:sp>
              <p:nvSpPr>
                <p:cNvPr id="3057" name="Google Shape;3057;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58" name="Google Shape;3058;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59" name="Google Shape;3059;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60" name="Google Shape;3060;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61" name="Google Shape;3061;g1f5d965ad35_0_3030"/>
            <p:cNvGrpSpPr/>
            <p:nvPr/>
          </p:nvGrpSpPr>
          <p:grpSpPr>
            <a:xfrm>
              <a:off x="4363617" y="2219454"/>
              <a:ext cx="397940" cy="646603"/>
              <a:chOff x="1400848" y="1624076"/>
              <a:chExt cx="560400" cy="910580"/>
            </a:xfrm>
          </p:grpSpPr>
          <p:grpSp>
            <p:nvGrpSpPr>
              <p:cNvPr id="3062" name="Google Shape;3062;g1f5d965ad35_0_3030"/>
              <p:cNvGrpSpPr/>
              <p:nvPr/>
            </p:nvGrpSpPr>
            <p:grpSpPr>
              <a:xfrm>
                <a:off x="1400848" y="1624076"/>
                <a:ext cx="560400" cy="825181"/>
                <a:chOff x="1342860" y="1647676"/>
                <a:chExt cx="560400" cy="825181"/>
              </a:xfrm>
            </p:grpSpPr>
            <p:sp>
              <p:nvSpPr>
                <p:cNvPr id="3063" name="Google Shape;3063;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64" name="Google Shape;3064;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65" name="Google Shape;3065;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66" name="Google Shape;3066;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67" name="Google Shape;3067;g1f5d965ad35_0_3030"/>
            <p:cNvGrpSpPr/>
            <p:nvPr/>
          </p:nvGrpSpPr>
          <p:grpSpPr>
            <a:xfrm>
              <a:off x="6104641" y="2219454"/>
              <a:ext cx="397940" cy="646603"/>
              <a:chOff x="1400848" y="1624076"/>
              <a:chExt cx="560400" cy="910580"/>
            </a:xfrm>
          </p:grpSpPr>
          <p:grpSp>
            <p:nvGrpSpPr>
              <p:cNvPr id="3068" name="Google Shape;3068;g1f5d965ad35_0_3030"/>
              <p:cNvGrpSpPr/>
              <p:nvPr/>
            </p:nvGrpSpPr>
            <p:grpSpPr>
              <a:xfrm>
                <a:off x="1400848" y="1624076"/>
                <a:ext cx="560400" cy="825181"/>
                <a:chOff x="1342860" y="1647676"/>
                <a:chExt cx="560400" cy="825181"/>
              </a:xfrm>
            </p:grpSpPr>
            <p:sp>
              <p:nvSpPr>
                <p:cNvPr id="3069" name="Google Shape;3069;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70" name="Google Shape;3070;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71" name="Google Shape;3071;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72" name="Google Shape;3072;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73" name="Google Shape;3073;g1f5d965ad35_0_3030"/>
            <p:cNvGrpSpPr/>
            <p:nvPr/>
          </p:nvGrpSpPr>
          <p:grpSpPr>
            <a:xfrm>
              <a:off x="7845666" y="2219454"/>
              <a:ext cx="397940" cy="646603"/>
              <a:chOff x="1400848" y="1624076"/>
              <a:chExt cx="560400" cy="910580"/>
            </a:xfrm>
          </p:grpSpPr>
          <p:grpSp>
            <p:nvGrpSpPr>
              <p:cNvPr id="3074" name="Google Shape;3074;g1f5d965ad35_0_3030"/>
              <p:cNvGrpSpPr/>
              <p:nvPr/>
            </p:nvGrpSpPr>
            <p:grpSpPr>
              <a:xfrm>
                <a:off x="1400848" y="1624076"/>
                <a:ext cx="560400" cy="825181"/>
                <a:chOff x="1342860" y="1647676"/>
                <a:chExt cx="560400" cy="825181"/>
              </a:xfrm>
            </p:grpSpPr>
            <p:sp>
              <p:nvSpPr>
                <p:cNvPr id="3075" name="Google Shape;3075;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76" name="Google Shape;3076;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77" name="Google Shape;3077;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78" name="Google Shape;3078;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079" name="Google Shape;3079;g1f5d965ad35_0_3030"/>
          <p:cNvSpPr txBox="1">
            <a:spLocks noGrp="1"/>
          </p:cNvSpPr>
          <p:nvPr>
            <p:ph type="body" idx="5"/>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80" name="Google Shape;3080;g1f5d965ad35_0_3030"/>
          <p:cNvSpPr txBox="1">
            <a:spLocks noGrp="1"/>
          </p:cNvSpPr>
          <p:nvPr>
            <p:ph type="body" idx="6"/>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81" name="Google Shape;3081;g1f5d965ad35_0_3030"/>
          <p:cNvSpPr txBox="1">
            <a:spLocks noGrp="1"/>
          </p:cNvSpPr>
          <p:nvPr>
            <p:ph type="body" idx="7"/>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82" name="Google Shape;3082;g1f5d965ad35_0_3030"/>
          <p:cNvSpPr txBox="1">
            <a:spLocks noGrp="1"/>
          </p:cNvSpPr>
          <p:nvPr>
            <p:ph type="body" idx="8"/>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83" name="Google Shape;3083;g1f5d965ad35_0_3030"/>
          <p:cNvSpPr txBox="1">
            <a:spLocks noGrp="1"/>
          </p:cNvSpPr>
          <p:nvPr>
            <p:ph type="body" idx="9"/>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36"/>
        <p:cNvGrpSpPr/>
        <p:nvPr/>
      </p:nvGrpSpPr>
      <p:grpSpPr>
        <a:xfrm>
          <a:off x="0" y="0"/>
          <a:ext cx="0" cy="0"/>
          <a:chOff x="0" y="0"/>
          <a:chExt cx="0" cy="0"/>
        </a:xfrm>
      </p:grpSpPr>
      <p:pic>
        <p:nvPicPr>
          <p:cNvPr id="137" name="Google Shape;137;p23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8" name="Google Shape;138;p23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9" name="Google Shape;139;p23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0" name="Google Shape;140;p231"/>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41" name="Google Shape;141;p231"/>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42" name="Google Shape;142;p231"/>
          <p:cNvPicPr preferRelativeResize="0"/>
          <p:nvPr/>
        </p:nvPicPr>
        <p:blipFill rotWithShape="1">
          <a:blip r:embed="rId3">
            <a:alphaModFix/>
          </a:blip>
          <a:srcRect/>
          <a:stretch/>
        </p:blipFill>
        <p:spPr>
          <a:xfrm>
            <a:off x="2107222" y="1873493"/>
            <a:ext cx="4929556" cy="3111619"/>
          </a:xfrm>
          <a:prstGeom prst="rect">
            <a:avLst/>
          </a:prstGeom>
          <a:noFill/>
          <a:ln>
            <a:noFill/>
          </a:ln>
        </p:spPr>
      </p:pic>
      <p:sp>
        <p:nvSpPr>
          <p:cNvPr id="143" name="Google Shape;143;p231"/>
          <p:cNvSpPr txBox="1">
            <a:spLocks noGrp="1"/>
          </p:cNvSpPr>
          <p:nvPr>
            <p:ph type="body" idx="2"/>
          </p:nvPr>
        </p:nvSpPr>
        <p:spPr>
          <a:xfrm>
            <a:off x="2377740" y="2303181"/>
            <a:ext cx="4379900" cy="1934975"/>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3084"/>
        <p:cNvGrpSpPr/>
        <p:nvPr/>
      </p:nvGrpSpPr>
      <p:grpSpPr>
        <a:xfrm>
          <a:off x="0" y="0"/>
          <a:ext cx="0" cy="0"/>
          <a:chOff x="0" y="0"/>
          <a:chExt cx="0" cy="0"/>
        </a:xfrm>
      </p:grpSpPr>
      <p:pic>
        <p:nvPicPr>
          <p:cNvPr id="3085" name="Google Shape;3085;g1f5d965ad35_0_309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086" name="Google Shape;3086;g1f5d965ad35_0_309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87" name="Google Shape;3087;g1f5d965ad35_0_309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088" name="Google Shape;3088;g1f5d965ad35_0_3099"/>
          <p:cNvGrpSpPr/>
          <p:nvPr/>
        </p:nvGrpSpPr>
        <p:grpSpPr>
          <a:xfrm>
            <a:off x="1761570" y="3131101"/>
            <a:ext cx="5621012" cy="646603"/>
            <a:chOff x="881569" y="3131101"/>
            <a:chExt cx="5621012" cy="646603"/>
          </a:xfrm>
        </p:grpSpPr>
        <p:grpSp>
          <p:nvGrpSpPr>
            <p:cNvPr id="3089" name="Google Shape;3089;g1f5d965ad35_0_3099"/>
            <p:cNvGrpSpPr/>
            <p:nvPr/>
          </p:nvGrpSpPr>
          <p:grpSpPr>
            <a:xfrm>
              <a:off x="881569" y="3131101"/>
              <a:ext cx="397940" cy="646603"/>
              <a:chOff x="1400848" y="1624076"/>
              <a:chExt cx="560400" cy="910580"/>
            </a:xfrm>
          </p:grpSpPr>
          <p:grpSp>
            <p:nvGrpSpPr>
              <p:cNvPr id="3090" name="Google Shape;3090;g1f5d965ad35_0_3099"/>
              <p:cNvGrpSpPr/>
              <p:nvPr/>
            </p:nvGrpSpPr>
            <p:grpSpPr>
              <a:xfrm>
                <a:off x="1400848" y="1624076"/>
                <a:ext cx="560400" cy="825181"/>
                <a:chOff x="1342860" y="1647676"/>
                <a:chExt cx="560400" cy="825181"/>
              </a:xfrm>
            </p:grpSpPr>
            <p:sp>
              <p:nvSpPr>
                <p:cNvPr id="3091" name="Google Shape;3091;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92" name="Google Shape;3092;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93" name="Google Shape;3093;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94" name="Google Shape;3094;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95" name="Google Shape;3095;g1f5d965ad35_0_3099"/>
            <p:cNvGrpSpPr/>
            <p:nvPr/>
          </p:nvGrpSpPr>
          <p:grpSpPr>
            <a:xfrm>
              <a:off x="2622593" y="3131101"/>
              <a:ext cx="397940" cy="646603"/>
              <a:chOff x="1400848" y="1624076"/>
              <a:chExt cx="560400" cy="910580"/>
            </a:xfrm>
          </p:grpSpPr>
          <p:grpSp>
            <p:nvGrpSpPr>
              <p:cNvPr id="3096" name="Google Shape;3096;g1f5d965ad35_0_3099"/>
              <p:cNvGrpSpPr/>
              <p:nvPr/>
            </p:nvGrpSpPr>
            <p:grpSpPr>
              <a:xfrm>
                <a:off x="1400848" y="1624076"/>
                <a:ext cx="560400" cy="825181"/>
                <a:chOff x="1342860" y="1647676"/>
                <a:chExt cx="560400" cy="825181"/>
              </a:xfrm>
            </p:grpSpPr>
            <p:sp>
              <p:nvSpPr>
                <p:cNvPr id="3097" name="Google Shape;3097;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98" name="Google Shape;3098;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99" name="Google Shape;3099;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00" name="Google Shape;3100;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01" name="Google Shape;3101;g1f5d965ad35_0_3099"/>
            <p:cNvGrpSpPr/>
            <p:nvPr/>
          </p:nvGrpSpPr>
          <p:grpSpPr>
            <a:xfrm>
              <a:off x="4363617" y="3131101"/>
              <a:ext cx="397940" cy="646603"/>
              <a:chOff x="1400848" y="1624076"/>
              <a:chExt cx="560400" cy="910580"/>
            </a:xfrm>
          </p:grpSpPr>
          <p:grpSp>
            <p:nvGrpSpPr>
              <p:cNvPr id="3102" name="Google Shape;3102;g1f5d965ad35_0_3099"/>
              <p:cNvGrpSpPr/>
              <p:nvPr/>
            </p:nvGrpSpPr>
            <p:grpSpPr>
              <a:xfrm>
                <a:off x="1400848" y="1624076"/>
                <a:ext cx="560400" cy="825181"/>
                <a:chOff x="1342860" y="1647676"/>
                <a:chExt cx="560400" cy="825181"/>
              </a:xfrm>
            </p:grpSpPr>
            <p:sp>
              <p:nvSpPr>
                <p:cNvPr id="3103" name="Google Shape;3103;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04" name="Google Shape;3104;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05" name="Google Shape;3105;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06" name="Google Shape;3106;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07" name="Google Shape;3107;g1f5d965ad35_0_3099"/>
            <p:cNvGrpSpPr/>
            <p:nvPr/>
          </p:nvGrpSpPr>
          <p:grpSpPr>
            <a:xfrm>
              <a:off x="6104641" y="3131101"/>
              <a:ext cx="397940" cy="646603"/>
              <a:chOff x="1400848" y="1624076"/>
              <a:chExt cx="560400" cy="910580"/>
            </a:xfrm>
          </p:grpSpPr>
          <p:grpSp>
            <p:nvGrpSpPr>
              <p:cNvPr id="3108" name="Google Shape;3108;g1f5d965ad35_0_3099"/>
              <p:cNvGrpSpPr/>
              <p:nvPr/>
            </p:nvGrpSpPr>
            <p:grpSpPr>
              <a:xfrm>
                <a:off x="1400848" y="1624076"/>
                <a:ext cx="560400" cy="825181"/>
                <a:chOff x="1342860" y="1647676"/>
                <a:chExt cx="560400" cy="825181"/>
              </a:xfrm>
            </p:grpSpPr>
            <p:sp>
              <p:nvSpPr>
                <p:cNvPr id="3109" name="Google Shape;3109;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10" name="Google Shape;3110;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11" name="Google Shape;3111;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12" name="Google Shape;3112;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113" name="Google Shape;3113;g1f5d965ad35_0_3099"/>
          <p:cNvSpPr txBox="1">
            <a:spLocks noGrp="1"/>
          </p:cNvSpPr>
          <p:nvPr>
            <p:ph type="body" idx="1"/>
          </p:nvPr>
        </p:nvSpPr>
        <p:spPr>
          <a:xfrm>
            <a:off x="1102027"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14" name="Google Shape;3114;g1f5d965ad35_0_3099"/>
          <p:cNvSpPr txBox="1">
            <a:spLocks noGrp="1"/>
          </p:cNvSpPr>
          <p:nvPr>
            <p:ph type="body" idx="2"/>
          </p:nvPr>
        </p:nvSpPr>
        <p:spPr>
          <a:xfrm>
            <a:off x="2843051"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15" name="Google Shape;3115;g1f5d965ad35_0_3099"/>
          <p:cNvSpPr txBox="1">
            <a:spLocks noGrp="1"/>
          </p:cNvSpPr>
          <p:nvPr>
            <p:ph type="body" idx="3"/>
          </p:nvPr>
        </p:nvSpPr>
        <p:spPr>
          <a:xfrm>
            <a:off x="458407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16" name="Google Shape;3116;g1f5d965ad35_0_3099"/>
          <p:cNvSpPr txBox="1">
            <a:spLocks noGrp="1"/>
          </p:cNvSpPr>
          <p:nvPr>
            <p:ph type="body" idx="4"/>
          </p:nvPr>
        </p:nvSpPr>
        <p:spPr>
          <a:xfrm>
            <a:off x="6325099"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grpSp>
        <p:nvGrpSpPr>
          <p:cNvPr id="3117" name="Google Shape;3117;g1f5d965ad35_0_3099"/>
          <p:cNvGrpSpPr/>
          <p:nvPr/>
        </p:nvGrpSpPr>
        <p:grpSpPr>
          <a:xfrm>
            <a:off x="881569" y="1424217"/>
            <a:ext cx="7362037" cy="646603"/>
            <a:chOff x="881569" y="2219454"/>
            <a:chExt cx="7362037" cy="646603"/>
          </a:xfrm>
        </p:grpSpPr>
        <p:grpSp>
          <p:nvGrpSpPr>
            <p:cNvPr id="3118" name="Google Shape;3118;g1f5d965ad35_0_3099"/>
            <p:cNvGrpSpPr/>
            <p:nvPr/>
          </p:nvGrpSpPr>
          <p:grpSpPr>
            <a:xfrm>
              <a:off x="881569" y="2219454"/>
              <a:ext cx="397940" cy="646603"/>
              <a:chOff x="1400848" y="1624076"/>
              <a:chExt cx="560400" cy="910580"/>
            </a:xfrm>
          </p:grpSpPr>
          <p:grpSp>
            <p:nvGrpSpPr>
              <p:cNvPr id="3119" name="Google Shape;3119;g1f5d965ad35_0_3099"/>
              <p:cNvGrpSpPr/>
              <p:nvPr/>
            </p:nvGrpSpPr>
            <p:grpSpPr>
              <a:xfrm>
                <a:off x="1400848" y="1624076"/>
                <a:ext cx="560400" cy="825181"/>
                <a:chOff x="1342860" y="1647676"/>
                <a:chExt cx="560400" cy="825181"/>
              </a:xfrm>
            </p:grpSpPr>
            <p:sp>
              <p:nvSpPr>
                <p:cNvPr id="3120" name="Google Shape;3120;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21" name="Google Shape;3121;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22" name="Google Shape;3122;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23" name="Google Shape;3123;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24" name="Google Shape;3124;g1f5d965ad35_0_3099"/>
            <p:cNvGrpSpPr/>
            <p:nvPr/>
          </p:nvGrpSpPr>
          <p:grpSpPr>
            <a:xfrm>
              <a:off x="2622593" y="2219454"/>
              <a:ext cx="397940" cy="646603"/>
              <a:chOff x="1400848" y="1624076"/>
              <a:chExt cx="560400" cy="910580"/>
            </a:xfrm>
          </p:grpSpPr>
          <p:grpSp>
            <p:nvGrpSpPr>
              <p:cNvPr id="3125" name="Google Shape;3125;g1f5d965ad35_0_3099"/>
              <p:cNvGrpSpPr/>
              <p:nvPr/>
            </p:nvGrpSpPr>
            <p:grpSpPr>
              <a:xfrm>
                <a:off x="1400848" y="1624076"/>
                <a:ext cx="560400" cy="825181"/>
                <a:chOff x="1342860" y="1647676"/>
                <a:chExt cx="560400" cy="825181"/>
              </a:xfrm>
            </p:grpSpPr>
            <p:sp>
              <p:nvSpPr>
                <p:cNvPr id="3126" name="Google Shape;3126;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27" name="Google Shape;3127;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28" name="Google Shape;3128;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29" name="Google Shape;3129;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30" name="Google Shape;3130;g1f5d965ad35_0_3099"/>
            <p:cNvGrpSpPr/>
            <p:nvPr/>
          </p:nvGrpSpPr>
          <p:grpSpPr>
            <a:xfrm>
              <a:off x="4363617" y="2219454"/>
              <a:ext cx="397940" cy="646603"/>
              <a:chOff x="1400848" y="1624076"/>
              <a:chExt cx="560400" cy="910580"/>
            </a:xfrm>
          </p:grpSpPr>
          <p:grpSp>
            <p:nvGrpSpPr>
              <p:cNvPr id="3131" name="Google Shape;3131;g1f5d965ad35_0_3099"/>
              <p:cNvGrpSpPr/>
              <p:nvPr/>
            </p:nvGrpSpPr>
            <p:grpSpPr>
              <a:xfrm>
                <a:off x="1400848" y="1624076"/>
                <a:ext cx="560400" cy="825181"/>
                <a:chOff x="1342860" y="1647676"/>
                <a:chExt cx="560400" cy="825181"/>
              </a:xfrm>
            </p:grpSpPr>
            <p:sp>
              <p:nvSpPr>
                <p:cNvPr id="3132" name="Google Shape;3132;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33" name="Google Shape;3133;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34" name="Google Shape;3134;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35" name="Google Shape;3135;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36" name="Google Shape;3136;g1f5d965ad35_0_3099"/>
            <p:cNvGrpSpPr/>
            <p:nvPr/>
          </p:nvGrpSpPr>
          <p:grpSpPr>
            <a:xfrm>
              <a:off x="6104641" y="2219454"/>
              <a:ext cx="397940" cy="646603"/>
              <a:chOff x="1400848" y="1624076"/>
              <a:chExt cx="560400" cy="910580"/>
            </a:xfrm>
          </p:grpSpPr>
          <p:grpSp>
            <p:nvGrpSpPr>
              <p:cNvPr id="3137" name="Google Shape;3137;g1f5d965ad35_0_3099"/>
              <p:cNvGrpSpPr/>
              <p:nvPr/>
            </p:nvGrpSpPr>
            <p:grpSpPr>
              <a:xfrm>
                <a:off x="1400848" y="1624076"/>
                <a:ext cx="560400" cy="825181"/>
                <a:chOff x="1342860" y="1647676"/>
                <a:chExt cx="560400" cy="825181"/>
              </a:xfrm>
            </p:grpSpPr>
            <p:sp>
              <p:nvSpPr>
                <p:cNvPr id="3138" name="Google Shape;3138;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39" name="Google Shape;3139;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40" name="Google Shape;3140;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41" name="Google Shape;3141;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42" name="Google Shape;3142;g1f5d965ad35_0_3099"/>
            <p:cNvGrpSpPr/>
            <p:nvPr/>
          </p:nvGrpSpPr>
          <p:grpSpPr>
            <a:xfrm>
              <a:off x="7845666" y="2219454"/>
              <a:ext cx="397940" cy="646603"/>
              <a:chOff x="1400848" y="1624076"/>
              <a:chExt cx="560400" cy="910580"/>
            </a:xfrm>
          </p:grpSpPr>
          <p:grpSp>
            <p:nvGrpSpPr>
              <p:cNvPr id="3143" name="Google Shape;3143;g1f5d965ad35_0_3099"/>
              <p:cNvGrpSpPr/>
              <p:nvPr/>
            </p:nvGrpSpPr>
            <p:grpSpPr>
              <a:xfrm>
                <a:off x="1400848" y="1624076"/>
                <a:ext cx="560400" cy="825181"/>
                <a:chOff x="1342860" y="1647676"/>
                <a:chExt cx="560400" cy="825181"/>
              </a:xfrm>
            </p:grpSpPr>
            <p:sp>
              <p:nvSpPr>
                <p:cNvPr id="3144" name="Google Shape;3144;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45" name="Google Shape;3145;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46" name="Google Shape;3146;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47" name="Google Shape;3147;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148" name="Google Shape;3148;g1f5d965ad35_0_3099"/>
          <p:cNvSpPr txBox="1">
            <a:spLocks noGrp="1"/>
          </p:cNvSpPr>
          <p:nvPr>
            <p:ph type="body" idx="5"/>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49" name="Google Shape;3149;g1f5d965ad35_0_3099"/>
          <p:cNvSpPr txBox="1">
            <a:spLocks noGrp="1"/>
          </p:cNvSpPr>
          <p:nvPr>
            <p:ph type="body" idx="6"/>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50" name="Google Shape;3150;g1f5d965ad35_0_3099"/>
          <p:cNvSpPr txBox="1">
            <a:spLocks noGrp="1"/>
          </p:cNvSpPr>
          <p:nvPr>
            <p:ph type="body" idx="7"/>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51" name="Google Shape;3151;g1f5d965ad35_0_3099"/>
          <p:cNvSpPr txBox="1">
            <a:spLocks noGrp="1"/>
          </p:cNvSpPr>
          <p:nvPr>
            <p:ph type="body" idx="8"/>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52" name="Google Shape;3152;g1f5d965ad35_0_3099"/>
          <p:cNvSpPr txBox="1">
            <a:spLocks noGrp="1"/>
          </p:cNvSpPr>
          <p:nvPr>
            <p:ph type="body" idx="9"/>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3153"/>
        <p:cNvGrpSpPr/>
        <p:nvPr/>
      </p:nvGrpSpPr>
      <p:grpSpPr>
        <a:xfrm>
          <a:off x="0" y="0"/>
          <a:ext cx="0" cy="0"/>
          <a:chOff x="0" y="0"/>
          <a:chExt cx="0" cy="0"/>
        </a:xfrm>
      </p:grpSpPr>
      <p:pic>
        <p:nvPicPr>
          <p:cNvPr id="3154" name="Google Shape;3154;g1f5d965ad35_0_316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155" name="Google Shape;3155;g1f5d965ad35_0_316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56" name="Google Shape;3156;g1f5d965ad35_0_316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157" name="Google Shape;3157;g1f5d965ad35_0_3168"/>
          <p:cNvGrpSpPr/>
          <p:nvPr/>
        </p:nvGrpSpPr>
        <p:grpSpPr>
          <a:xfrm>
            <a:off x="881569" y="3131101"/>
            <a:ext cx="7362037" cy="646603"/>
            <a:chOff x="881569" y="2219454"/>
            <a:chExt cx="7362037" cy="646603"/>
          </a:xfrm>
        </p:grpSpPr>
        <p:grpSp>
          <p:nvGrpSpPr>
            <p:cNvPr id="3158" name="Google Shape;3158;g1f5d965ad35_0_3168"/>
            <p:cNvGrpSpPr/>
            <p:nvPr/>
          </p:nvGrpSpPr>
          <p:grpSpPr>
            <a:xfrm>
              <a:off x="881569" y="2219454"/>
              <a:ext cx="397940" cy="646603"/>
              <a:chOff x="1400848" y="1624076"/>
              <a:chExt cx="560400" cy="910580"/>
            </a:xfrm>
          </p:grpSpPr>
          <p:grpSp>
            <p:nvGrpSpPr>
              <p:cNvPr id="3159" name="Google Shape;3159;g1f5d965ad35_0_3168"/>
              <p:cNvGrpSpPr/>
              <p:nvPr/>
            </p:nvGrpSpPr>
            <p:grpSpPr>
              <a:xfrm>
                <a:off x="1400848" y="1624076"/>
                <a:ext cx="560400" cy="825181"/>
                <a:chOff x="1342860" y="1647676"/>
                <a:chExt cx="560400" cy="825181"/>
              </a:xfrm>
            </p:grpSpPr>
            <p:sp>
              <p:nvSpPr>
                <p:cNvPr id="3160" name="Google Shape;3160;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61" name="Google Shape;3161;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62" name="Google Shape;3162;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63" name="Google Shape;3163;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64" name="Google Shape;3164;g1f5d965ad35_0_3168"/>
            <p:cNvGrpSpPr/>
            <p:nvPr/>
          </p:nvGrpSpPr>
          <p:grpSpPr>
            <a:xfrm>
              <a:off x="2622593" y="2219454"/>
              <a:ext cx="397940" cy="646603"/>
              <a:chOff x="1400848" y="1624076"/>
              <a:chExt cx="560400" cy="910580"/>
            </a:xfrm>
          </p:grpSpPr>
          <p:grpSp>
            <p:nvGrpSpPr>
              <p:cNvPr id="3165" name="Google Shape;3165;g1f5d965ad35_0_3168"/>
              <p:cNvGrpSpPr/>
              <p:nvPr/>
            </p:nvGrpSpPr>
            <p:grpSpPr>
              <a:xfrm>
                <a:off x="1400848" y="1624076"/>
                <a:ext cx="560400" cy="825181"/>
                <a:chOff x="1342860" y="1647676"/>
                <a:chExt cx="560400" cy="825181"/>
              </a:xfrm>
            </p:grpSpPr>
            <p:sp>
              <p:nvSpPr>
                <p:cNvPr id="3166" name="Google Shape;3166;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67" name="Google Shape;3167;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68" name="Google Shape;3168;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69" name="Google Shape;3169;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70" name="Google Shape;3170;g1f5d965ad35_0_3168"/>
            <p:cNvGrpSpPr/>
            <p:nvPr/>
          </p:nvGrpSpPr>
          <p:grpSpPr>
            <a:xfrm>
              <a:off x="4363617" y="2219454"/>
              <a:ext cx="397940" cy="646603"/>
              <a:chOff x="1400848" y="1624076"/>
              <a:chExt cx="560400" cy="910580"/>
            </a:xfrm>
          </p:grpSpPr>
          <p:grpSp>
            <p:nvGrpSpPr>
              <p:cNvPr id="3171" name="Google Shape;3171;g1f5d965ad35_0_3168"/>
              <p:cNvGrpSpPr/>
              <p:nvPr/>
            </p:nvGrpSpPr>
            <p:grpSpPr>
              <a:xfrm>
                <a:off x="1400848" y="1624076"/>
                <a:ext cx="560400" cy="825181"/>
                <a:chOff x="1342860" y="1647676"/>
                <a:chExt cx="560400" cy="825181"/>
              </a:xfrm>
            </p:grpSpPr>
            <p:sp>
              <p:nvSpPr>
                <p:cNvPr id="3172" name="Google Shape;3172;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73" name="Google Shape;3173;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74" name="Google Shape;3174;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75" name="Google Shape;3175;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76" name="Google Shape;3176;g1f5d965ad35_0_3168"/>
            <p:cNvGrpSpPr/>
            <p:nvPr/>
          </p:nvGrpSpPr>
          <p:grpSpPr>
            <a:xfrm>
              <a:off x="6104641" y="2219454"/>
              <a:ext cx="397940" cy="646603"/>
              <a:chOff x="1400848" y="1624076"/>
              <a:chExt cx="560400" cy="910580"/>
            </a:xfrm>
          </p:grpSpPr>
          <p:grpSp>
            <p:nvGrpSpPr>
              <p:cNvPr id="3177" name="Google Shape;3177;g1f5d965ad35_0_3168"/>
              <p:cNvGrpSpPr/>
              <p:nvPr/>
            </p:nvGrpSpPr>
            <p:grpSpPr>
              <a:xfrm>
                <a:off x="1400848" y="1624076"/>
                <a:ext cx="560400" cy="825181"/>
                <a:chOff x="1342860" y="1647676"/>
                <a:chExt cx="560400" cy="825181"/>
              </a:xfrm>
            </p:grpSpPr>
            <p:sp>
              <p:nvSpPr>
                <p:cNvPr id="3178" name="Google Shape;3178;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79" name="Google Shape;3179;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80" name="Google Shape;3180;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81" name="Google Shape;3181;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82" name="Google Shape;3182;g1f5d965ad35_0_3168"/>
            <p:cNvGrpSpPr/>
            <p:nvPr/>
          </p:nvGrpSpPr>
          <p:grpSpPr>
            <a:xfrm>
              <a:off x="7845666" y="2219454"/>
              <a:ext cx="397940" cy="646603"/>
              <a:chOff x="1400848" y="1624076"/>
              <a:chExt cx="560400" cy="910580"/>
            </a:xfrm>
          </p:grpSpPr>
          <p:grpSp>
            <p:nvGrpSpPr>
              <p:cNvPr id="3183" name="Google Shape;3183;g1f5d965ad35_0_3168"/>
              <p:cNvGrpSpPr/>
              <p:nvPr/>
            </p:nvGrpSpPr>
            <p:grpSpPr>
              <a:xfrm>
                <a:off x="1400848" y="1624076"/>
                <a:ext cx="560400" cy="825181"/>
                <a:chOff x="1342860" y="1647676"/>
                <a:chExt cx="560400" cy="825181"/>
              </a:xfrm>
            </p:grpSpPr>
            <p:sp>
              <p:nvSpPr>
                <p:cNvPr id="3184" name="Google Shape;3184;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85" name="Google Shape;3185;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86" name="Google Shape;3186;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87" name="Google Shape;3187;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188" name="Google Shape;3188;g1f5d965ad35_0_3168"/>
          <p:cNvSpPr txBox="1">
            <a:spLocks noGrp="1"/>
          </p:cNvSpPr>
          <p:nvPr>
            <p:ph type="body" idx="1"/>
          </p:nvPr>
        </p:nvSpPr>
        <p:spPr>
          <a:xfrm>
            <a:off x="223088"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89" name="Google Shape;3189;g1f5d965ad35_0_3168"/>
          <p:cNvSpPr txBox="1">
            <a:spLocks noGrp="1"/>
          </p:cNvSpPr>
          <p:nvPr>
            <p:ph type="body" idx="2"/>
          </p:nvPr>
        </p:nvSpPr>
        <p:spPr>
          <a:xfrm>
            <a:off x="1964112"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90" name="Google Shape;3190;g1f5d965ad35_0_3168"/>
          <p:cNvSpPr txBox="1">
            <a:spLocks noGrp="1"/>
          </p:cNvSpPr>
          <p:nvPr>
            <p:ph type="body" idx="3"/>
          </p:nvPr>
        </p:nvSpPr>
        <p:spPr>
          <a:xfrm>
            <a:off x="3705136"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91" name="Google Shape;3191;g1f5d965ad35_0_3168"/>
          <p:cNvSpPr txBox="1">
            <a:spLocks noGrp="1"/>
          </p:cNvSpPr>
          <p:nvPr>
            <p:ph type="body" idx="4"/>
          </p:nvPr>
        </p:nvSpPr>
        <p:spPr>
          <a:xfrm>
            <a:off x="5446160"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92" name="Google Shape;3192;g1f5d965ad35_0_3168"/>
          <p:cNvSpPr txBox="1">
            <a:spLocks noGrp="1"/>
          </p:cNvSpPr>
          <p:nvPr>
            <p:ph type="body" idx="5"/>
          </p:nvPr>
        </p:nvSpPr>
        <p:spPr>
          <a:xfrm>
            <a:off x="718718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grpSp>
        <p:nvGrpSpPr>
          <p:cNvPr id="3193" name="Google Shape;3193;g1f5d965ad35_0_3168"/>
          <p:cNvGrpSpPr/>
          <p:nvPr/>
        </p:nvGrpSpPr>
        <p:grpSpPr>
          <a:xfrm>
            <a:off x="881569" y="1424217"/>
            <a:ext cx="7362037" cy="646603"/>
            <a:chOff x="881569" y="2219454"/>
            <a:chExt cx="7362037" cy="646603"/>
          </a:xfrm>
        </p:grpSpPr>
        <p:grpSp>
          <p:nvGrpSpPr>
            <p:cNvPr id="3194" name="Google Shape;3194;g1f5d965ad35_0_3168"/>
            <p:cNvGrpSpPr/>
            <p:nvPr/>
          </p:nvGrpSpPr>
          <p:grpSpPr>
            <a:xfrm>
              <a:off x="881569" y="2219454"/>
              <a:ext cx="397940" cy="646603"/>
              <a:chOff x="1400848" y="1624076"/>
              <a:chExt cx="560400" cy="910580"/>
            </a:xfrm>
          </p:grpSpPr>
          <p:grpSp>
            <p:nvGrpSpPr>
              <p:cNvPr id="3195" name="Google Shape;3195;g1f5d965ad35_0_3168"/>
              <p:cNvGrpSpPr/>
              <p:nvPr/>
            </p:nvGrpSpPr>
            <p:grpSpPr>
              <a:xfrm>
                <a:off x="1400848" y="1624076"/>
                <a:ext cx="560400" cy="825181"/>
                <a:chOff x="1342860" y="1647676"/>
                <a:chExt cx="560400" cy="825181"/>
              </a:xfrm>
            </p:grpSpPr>
            <p:sp>
              <p:nvSpPr>
                <p:cNvPr id="3196" name="Google Shape;3196;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97" name="Google Shape;3197;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98" name="Google Shape;3198;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99" name="Google Shape;3199;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200" name="Google Shape;3200;g1f5d965ad35_0_3168"/>
            <p:cNvGrpSpPr/>
            <p:nvPr/>
          </p:nvGrpSpPr>
          <p:grpSpPr>
            <a:xfrm>
              <a:off x="2622593" y="2219454"/>
              <a:ext cx="397940" cy="646603"/>
              <a:chOff x="1400848" y="1624076"/>
              <a:chExt cx="560400" cy="910580"/>
            </a:xfrm>
          </p:grpSpPr>
          <p:grpSp>
            <p:nvGrpSpPr>
              <p:cNvPr id="3201" name="Google Shape;3201;g1f5d965ad35_0_3168"/>
              <p:cNvGrpSpPr/>
              <p:nvPr/>
            </p:nvGrpSpPr>
            <p:grpSpPr>
              <a:xfrm>
                <a:off x="1400848" y="1624076"/>
                <a:ext cx="560400" cy="825181"/>
                <a:chOff x="1342860" y="1647676"/>
                <a:chExt cx="560400" cy="825181"/>
              </a:xfrm>
            </p:grpSpPr>
            <p:sp>
              <p:nvSpPr>
                <p:cNvPr id="3202" name="Google Shape;3202;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03" name="Google Shape;3203;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204" name="Google Shape;3204;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05" name="Google Shape;3205;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206" name="Google Shape;3206;g1f5d965ad35_0_3168"/>
            <p:cNvGrpSpPr/>
            <p:nvPr/>
          </p:nvGrpSpPr>
          <p:grpSpPr>
            <a:xfrm>
              <a:off x="4363617" y="2219454"/>
              <a:ext cx="397940" cy="646603"/>
              <a:chOff x="1400848" y="1624076"/>
              <a:chExt cx="560400" cy="910580"/>
            </a:xfrm>
          </p:grpSpPr>
          <p:grpSp>
            <p:nvGrpSpPr>
              <p:cNvPr id="3207" name="Google Shape;3207;g1f5d965ad35_0_3168"/>
              <p:cNvGrpSpPr/>
              <p:nvPr/>
            </p:nvGrpSpPr>
            <p:grpSpPr>
              <a:xfrm>
                <a:off x="1400848" y="1624076"/>
                <a:ext cx="560400" cy="825181"/>
                <a:chOff x="1342860" y="1647676"/>
                <a:chExt cx="560400" cy="825181"/>
              </a:xfrm>
            </p:grpSpPr>
            <p:sp>
              <p:nvSpPr>
                <p:cNvPr id="3208" name="Google Shape;3208;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09" name="Google Shape;3209;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210" name="Google Shape;3210;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11" name="Google Shape;3211;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212" name="Google Shape;3212;g1f5d965ad35_0_3168"/>
            <p:cNvGrpSpPr/>
            <p:nvPr/>
          </p:nvGrpSpPr>
          <p:grpSpPr>
            <a:xfrm>
              <a:off x="6104641" y="2219454"/>
              <a:ext cx="397940" cy="646603"/>
              <a:chOff x="1400848" y="1624076"/>
              <a:chExt cx="560400" cy="910580"/>
            </a:xfrm>
          </p:grpSpPr>
          <p:grpSp>
            <p:nvGrpSpPr>
              <p:cNvPr id="3213" name="Google Shape;3213;g1f5d965ad35_0_3168"/>
              <p:cNvGrpSpPr/>
              <p:nvPr/>
            </p:nvGrpSpPr>
            <p:grpSpPr>
              <a:xfrm>
                <a:off x="1400848" y="1624076"/>
                <a:ext cx="560400" cy="825181"/>
                <a:chOff x="1342860" y="1647676"/>
                <a:chExt cx="560400" cy="825181"/>
              </a:xfrm>
            </p:grpSpPr>
            <p:sp>
              <p:nvSpPr>
                <p:cNvPr id="3214" name="Google Shape;3214;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15" name="Google Shape;3215;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216" name="Google Shape;3216;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17" name="Google Shape;3217;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218" name="Google Shape;3218;g1f5d965ad35_0_3168"/>
            <p:cNvGrpSpPr/>
            <p:nvPr/>
          </p:nvGrpSpPr>
          <p:grpSpPr>
            <a:xfrm>
              <a:off x="7845666" y="2219454"/>
              <a:ext cx="397940" cy="646603"/>
              <a:chOff x="1400848" y="1624076"/>
              <a:chExt cx="560400" cy="910580"/>
            </a:xfrm>
          </p:grpSpPr>
          <p:grpSp>
            <p:nvGrpSpPr>
              <p:cNvPr id="3219" name="Google Shape;3219;g1f5d965ad35_0_3168"/>
              <p:cNvGrpSpPr/>
              <p:nvPr/>
            </p:nvGrpSpPr>
            <p:grpSpPr>
              <a:xfrm>
                <a:off x="1400848" y="1624076"/>
                <a:ext cx="560400" cy="825181"/>
                <a:chOff x="1342860" y="1647676"/>
                <a:chExt cx="560400" cy="825181"/>
              </a:xfrm>
            </p:grpSpPr>
            <p:sp>
              <p:nvSpPr>
                <p:cNvPr id="3220" name="Google Shape;3220;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21" name="Google Shape;3221;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222" name="Google Shape;3222;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23" name="Google Shape;3223;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224" name="Google Shape;3224;g1f5d965ad35_0_3168"/>
          <p:cNvSpPr txBox="1">
            <a:spLocks noGrp="1"/>
          </p:cNvSpPr>
          <p:nvPr>
            <p:ph type="body" idx="6"/>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25" name="Google Shape;3225;g1f5d965ad35_0_3168"/>
          <p:cNvSpPr txBox="1">
            <a:spLocks noGrp="1"/>
          </p:cNvSpPr>
          <p:nvPr>
            <p:ph type="body" idx="7"/>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26" name="Google Shape;3226;g1f5d965ad35_0_3168"/>
          <p:cNvSpPr txBox="1">
            <a:spLocks noGrp="1"/>
          </p:cNvSpPr>
          <p:nvPr>
            <p:ph type="body" idx="8"/>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27" name="Google Shape;3227;g1f5d965ad35_0_3168"/>
          <p:cNvSpPr txBox="1">
            <a:spLocks noGrp="1"/>
          </p:cNvSpPr>
          <p:nvPr>
            <p:ph type="body" idx="9"/>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28" name="Google Shape;3228;g1f5d965ad35_0_3168"/>
          <p:cNvSpPr txBox="1">
            <a:spLocks noGrp="1"/>
          </p:cNvSpPr>
          <p:nvPr>
            <p:ph type="body" idx="13"/>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3229"/>
        <p:cNvGrpSpPr/>
        <p:nvPr/>
      </p:nvGrpSpPr>
      <p:grpSpPr>
        <a:xfrm>
          <a:off x="0" y="0"/>
          <a:ext cx="0" cy="0"/>
          <a:chOff x="0" y="0"/>
          <a:chExt cx="0" cy="0"/>
        </a:xfrm>
      </p:grpSpPr>
      <p:pic>
        <p:nvPicPr>
          <p:cNvPr id="3230" name="Google Shape;3230;g1f5d965ad35_0_3244"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231" name="Google Shape;3231;g1f5d965ad35_0_3244"/>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32" name="Google Shape;3232;g1f5d965ad35_0_3244"/>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233" name="Google Shape;3233;g1f5d965ad35_0_3244"/>
          <p:cNvGrpSpPr/>
          <p:nvPr/>
        </p:nvGrpSpPr>
        <p:grpSpPr>
          <a:xfrm>
            <a:off x="2805107" y="1224942"/>
            <a:ext cx="3533760" cy="3185215"/>
            <a:chOff x="2801099" y="1114414"/>
            <a:chExt cx="3533760" cy="3185215"/>
          </a:xfrm>
        </p:grpSpPr>
        <p:grpSp>
          <p:nvGrpSpPr>
            <p:cNvPr id="3234" name="Google Shape;3234;g1f5d965ad35_0_3244"/>
            <p:cNvGrpSpPr/>
            <p:nvPr/>
          </p:nvGrpSpPr>
          <p:grpSpPr>
            <a:xfrm>
              <a:off x="2801099" y="1228944"/>
              <a:ext cx="3533760" cy="2955860"/>
              <a:chOff x="2801099" y="1066147"/>
              <a:chExt cx="3533760" cy="2955860"/>
            </a:xfrm>
          </p:grpSpPr>
          <p:grpSp>
            <p:nvGrpSpPr>
              <p:cNvPr id="3235" name="Google Shape;3235;g1f5d965ad35_0_3244"/>
              <p:cNvGrpSpPr/>
              <p:nvPr/>
            </p:nvGrpSpPr>
            <p:grpSpPr>
              <a:xfrm>
                <a:off x="6252959" y="1066147"/>
                <a:ext cx="81900" cy="2955860"/>
                <a:chOff x="6252959" y="1066147"/>
                <a:chExt cx="81900" cy="2955860"/>
              </a:xfrm>
            </p:grpSpPr>
            <p:sp>
              <p:nvSpPr>
                <p:cNvPr id="3236" name="Google Shape;3236;g1f5d965ad35_0_3244"/>
                <p:cNvSpPr/>
                <p:nvPr/>
              </p:nvSpPr>
              <p:spPr>
                <a:xfrm>
                  <a:off x="6252959" y="1784637"/>
                  <a:ext cx="81900" cy="819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37" name="Google Shape;3237;g1f5d965ad35_0_3244"/>
                <p:cNvSpPr/>
                <p:nvPr/>
              </p:nvSpPr>
              <p:spPr>
                <a:xfrm>
                  <a:off x="6252959" y="2503127"/>
                  <a:ext cx="81900" cy="81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38" name="Google Shape;3238;g1f5d965ad35_0_3244"/>
                <p:cNvSpPr/>
                <p:nvPr/>
              </p:nvSpPr>
              <p:spPr>
                <a:xfrm>
                  <a:off x="6252959" y="3221617"/>
                  <a:ext cx="81900" cy="819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39" name="Google Shape;3239;g1f5d965ad35_0_3244"/>
                <p:cNvSpPr/>
                <p:nvPr/>
              </p:nvSpPr>
              <p:spPr>
                <a:xfrm>
                  <a:off x="6252959" y="3940107"/>
                  <a:ext cx="81900" cy="819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40" name="Google Shape;3240;g1f5d965ad35_0_3244"/>
                <p:cNvSpPr/>
                <p:nvPr/>
              </p:nvSpPr>
              <p:spPr>
                <a:xfrm>
                  <a:off x="6252959" y="1066147"/>
                  <a:ext cx="81900" cy="81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241" name="Google Shape;3241;g1f5d965ad35_0_3244"/>
              <p:cNvGrpSpPr/>
              <p:nvPr/>
            </p:nvGrpSpPr>
            <p:grpSpPr>
              <a:xfrm>
                <a:off x="2801099" y="1066147"/>
                <a:ext cx="81900" cy="2955860"/>
                <a:chOff x="2801099" y="1066147"/>
                <a:chExt cx="81900" cy="2955860"/>
              </a:xfrm>
            </p:grpSpPr>
            <p:sp>
              <p:nvSpPr>
                <p:cNvPr id="3242" name="Google Shape;3242;g1f5d965ad35_0_3244"/>
                <p:cNvSpPr/>
                <p:nvPr/>
              </p:nvSpPr>
              <p:spPr>
                <a:xfrm>
                  <a:off x="2801099" y="1784637"/>
                  <a:ext cx="81900" cy="819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43" name="Google Shape;3243;g1f5d965ad35_0_3244"/>
                <p:cNvSpPr/>
                <p:nvPr/>
              </p:nvSpPr>
              <p:spPr>
                <a:xfrm>
                  <a:off x="2801099" y="2503127"/>
                  <a:ext cx="81900" cy="81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44" name="Google Shape;3244;g1f5d965ad35_0_3244"/>
                <p:cNvSpPr/>
                <p:nvPr/>
              </p:nvSpPr>
              <p:spPr>
                <a:xfrm>
                  <a:off x="2801099" y="3221617"/>
                  <a:ext cx="81900" cy="819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45" name="Google Shape;3245;g1f5d965ad35_0_3244"/>
                <p:cNvSpPr/>
                <p:nvPr/>
              </p:nvSpPr>
              <p:spPr>
                <a:xfrm>
                  <a:off x="2801099" y="3940107"/>
                  <a:ext cx="81900" cy="81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46" name="Google Shape;3246;g1f5d965ad35_0_3244"/>
                <p:cNvSpPr/>
                <p:nvPr/>
              </p:nvSpPr>
              <p:spPr>
                <a:xfrm>
                  <a:off x="2801099" y="1066147"/>
                  <a:ext cx="81900" cy="819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grpSp>
          <p:nvGrpSpPr>
            <p:cNvPr id="3247" name="Google Shape;3247;g1f5d965ad35_0_3244"/>
            <p:cNvGrpSpPr/>
            <p:nvPr/>
          </p:nvGrpSpPr>
          <p:grpSpPr>
            <a:xfrm>
              <a:off x="2975974" y="1114414"/>
              <a:ext cx="3184487" cy="3185215"/>
              <a:chOff x="2908735" y="1068601"/>
              <a:chExt cx="3326530" cy="3327290"/>
            </a:xfrm>
          </p:grpSpPr>
          <p:sp>
            <p:nvSpPr>
              <p:cNvPr id="3248" name="Google Shape;3248;g1f5d965ad35_0_3244"/>
              <p:cNvSpPr/>
              <p:nvPr/>
            </p:nvSpPr>
            <p:spPr>
              <a:xfrm>
                <a:off x="2908735" y="1068601"/>
                <a:ext cx="3326530" cy="3327290"/>
              </a:xfrm>
              <a:custGeom>
                <a:avLst/>
                <a:gdLst/>
                <a:ahLst/>
                <a:cxnLst/>
                <a:rect l="l" t="t" r="r" b="b"/>
                <a:pathLst>
                  <a:path w="3708" h="3708"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49" name="Google Shape;3249;g1f5d965ad35_0_3244"/>
              <p:cNvSpPr/>
              <p:nvPr/>
            </p:nvSpPr>
            <p:spPr>
              <a:xfrm>
                <a:off x="3510752" y="1490314"/>
                <a:ext cx="1060349" cy="1239952"/>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0" name="Google Shape;3250;g1f5d965ad35_0_3244"/>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1" name="Google Shape;3251;g1f5d965ad35_0_3244"/>
              <p:cNvSpPr/>
              <p:nvPr/>
            </p:nvSpPr>
            <p:spPr>
              <a:xfrm>
                <a:off x="3519391" y="2733867"/>
                <a:ext cx="1051710" cy="1244274"/>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2" name="Google Shape;3252;g1f5d965ad35_0_3244"/>
              <p:cNvSpPr/>
              <p:nvPr/>
            </p:nvSpPr>
            <p:spPr>
              <a:xfrm>
                <a:off x="4162942" y="1398533"/>
                <a:ext cx="806958"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3" name="Google Shape;3253;g1f5d965ad35_0_3244"/>
              <p:cNvSpPr/>
              <p:nvPr/>
            </p:nvSpPr>
            <p:spPr>
              <a:xfrm>
                <a:off x="3264202" y="2732066"/>
                <a:ext cx="1306180" cy="773125"/>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4" name="Google Shape;3254;g1f5d965ad35_0_3244"/>
              <p:cNvSpPr/>
              <p:nvPr/>
            </p:nvSpPr>
            <p:spPr>
              <a:xfrm>
                <a:off x="4574699" y="1958941"/>
                <a:ext cx="1306180" cy="772406"/>
              </a:xfrm>
              <a:custGeom>
                <a:avLst/>
                <a:gdLst/>
                <a:ahLst/>
                <a:cxnLst/>
                <a:rect l="l" t="t" r="r" b="b"/>
                <a:pathLst>
                  <a:path w="1536" h="908"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5" name="Google Shape;3255;g1f5d965ad35_0_3244"/>
              <p:cNvSpPr/>
              <p:nvPr/>
            </p:nvSpPr>
            <p:spPr>
              <a:xfrm>
                <a:off x="4574699" y="2727029"/>
                <a:ext cx="1306900" cy="768807"/>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6" name="Google Shape;3256;g1f5d965ad35_0_3244"/>
              <p:cNvSpPr/>
              <p:nvPr/>
            </p:nvSpPr>
            <p:spPr>
              <a:xfrm>
                <a:off x="4572900" y="1485996"/>
                <a:ext cx="1052789" cy="1244274"/>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7" name="Google Shape;3257;g1f5d965ad35_0_3244"/>
              <p:cNvSpPr/>
              <p:nvPr/>
            </p:nvSpPr>
            <p:spPr>
              <a:xfrm>
                <a:off x="4574699" y="2733147"/>
                <a:ext cx="1059268" cy="1240672"/>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8" name="Google Shape;3258;g1f5d965ad35_0_3244"/>
              <p:cNvSpPr/>
              <p:nvPr/>
            </p:nvSpPr>
            <p:spPr>
              <a:xfrm>
                <a:off x="4174099" y="2733867"/>
                <a:ext cx="807678" cy="1332816"/>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9" name="Google Shape;3259;g1f5d965ad35_0_3244"/>
              <p:cNvSpPr/>
              <p:nvPr/>
            </p:nvSpPr>
            <p:spPr>
              <a:xfrm>
                <a:off x="4369541" y="1554021"/>
                <a:ext cx="405600" cy="40560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0" name="Google Shape;3260;g1f5d965ad35_0_3244"/>
              <p:cNvSpPr/>
              <p:nvPr/>
            </p:nvSpPr>
            <p:spPr>
              <a:xfrm>
                <a:off x="3770260" y="1712390"/>
                <a:ext cx="459988" cy="459269"/>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1" name="Google Shape;3261;g1f5d965ad35_0_3244"/>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2" name="Google Shape;3262;g1f5d965ad35_0_3244"/>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3" name="Google Shape;3263;g1f5d965ad35_0_3244"/>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4" name="Google Shape;3264;g1f5d965ad35_0_3244"/>
              <p:cNvSpPr/>
              <p:nvPr/>
            </p:nvSpPr>
            <p:spPr>
              <a:xfrm>
                <a:off x="4366301" y="3500155"/>
                <a:ext cx="405600" cy="40560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5" name="Google Shape;3265;g1f5d965ad35_0_3244"/>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6" name="Google Shape;3266;g1f5d965ad35_0_3244"/>
              <p:cNvSpPr/>
              <p:nvPr/>
            </p:nvSpPr>
            <p:spPr>
              <a:xfrm>
                <a:off x="5268641" y="2805132"/>
                <a:ext cx="454949" cy="454228"/>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7" name="Google Shape;3267;g1f5d965ad35_0_3244"/>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8" name="Google Shape;3268;g1f5d965ad35_0_3244"/>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9" name="Google Shape;3269;g1f5d965ad35_0_3244"/>
              <p:cNvSpPr/>
              <p:nvPr/>
            </p:nvSpPr>
            <p:spPr>
              <a:xfrm>
                <a:off x="3910179" y="2033807"/>
                <a:ext cx="1323642" cy="1396878"/>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569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0" name="Google Shape;3270;g1f5d965ad35_0_3244"/>
              <p:cNvSpPr/>
              <p:nvPr/>
            </p:nvSpPr>
            <p:spPr>
              <a:xfrm>
                <a:off x="4432491" y="2254751"/>
                <a:ext cx="270442" cy="53653"/>
              </a:xfrm>
              <a:custGeom>
                <a:avLst/>
                <a:gdLst/>
                <a:ahLst/>
                <a:cxnLst/>
                <a:rect l="l" t="t" r="r" b="b"/>
                <a:pathLst>
                  <a:path w="947"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1" name="Google Shape;3271;g1f5d965ad35_0_3244"/>
              <p:cNvSpPr/>
              <p:nvPr/>
            </p:nvSpPr>
            <p:spPr>
              <a:xfrm>
                <a:off x="4717797" y="2279886"/>
                <a:ext cx="228873"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2" name="Google Shape;3272;g1f5d965ad35_0_3244"/>
              <p:cNvSpPr/>
              <p:nvPr/>
            </p:nvSpPr>
            <p:spPr>
              <a:xfrm>
                <a:off x="4191056" y="2282423"/>
                <a:ext cx="228631" cy="181261"/>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3" name="Google Shape;3273;g1f5d965ad35_0_3244"/>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4" name="Google Shape;3274;g1f5d965ad35_0_3244"/>
              <p:cNvSpPr/>
              <p:nvPr/>
            </p:nvSpPr>
            <p:spPr>
              <a:xfrm>
                <a:off x="4094739" y="2461992"/>
                <a:ext cx="109965" cy="261861"/>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5" name="Google Shape;3275;g1f5d965ad35_0_3244"/>
              <p:cNvSpPr/>
              <p:nvPr/>
            </p:nvSpPr>
            <p:spPr>
              <a:xfrm>
                <a:off x="4938447" y="2741738"/>
                <a:ext cx="110811" cy="258477"/>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6" name="Google Shape;3276;g1f5d965ad35_0_3244"/>
              <p:cNvSpPr/>
              <p:nvPr/>
            </p:nvSpPr>
            <p:spPr>
              <a:xfrm>
                <a:off x="4094742" y="2747174"/>
                <a:ext cx="113108" cy="259323"/>
              </a:xfrm>
              <a:custGeom>
                <a:avLst/>
                <a:gdLst/>
                <a:ahLst/>
                <a:cxnLst/>
                <a:rect l="l" t="t" r="r" b="b"/>
                <a:pathLst>
                  <a:path w="396" h="908"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7" name="Google Shape;3277;g1f5d965ad35_0_3244"/>
              <p:cNvSpPr/>
              <p:nvPr/>
            </p:nvSpPr>
            <p:spPr>
              <a:xfrm>
                <a:off x="4720940" y="3001909"/>
                <a:ext cx="227785" cy="179329"/>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8" name="Google Shape;3278;g1f5d965ad35_0_3244"/>
              <p:cNvSpPr/>
              <p:nvPr/>
            </p:nvSpPr>
            <p:spPr>
              <a:xfrm>
                <a:off x="4193596" y="3003842"/>
                <a:ext cx="231287" cy="179329"/>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9" name="Google Shape;3279;g1f5d965ad35_0_3244"/>
              <p:cNvSpPr/>
              <p:nvPr/>
            </p:nvSpPr>
            <p:spPr>
              <a:xfrm>
                <a:off x="4437686" y="3157542"/>
                <a:ext cx="269838" cy="52203"/>
              </a:xfrm>
              <a:custGeom>
                <a:avLst/>
                <a:gdLst/>
                <a:ahLst/>
                <a:cxnLst/>
                <a:rect l="l" t="t" r="r" b="b"/>
                <a:pathLst>
                  <a:path w="945"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grpSp>
      </p:grpSp>
      <p:sp>
        <p:nvSpPr>
          <p:cNvPr id="3280" name="Google Shape;3280;g1f5d965ad35_0_3244"/>
          <p:cNvSpPr txBox="1">
            <a:spLocks noGrp="1"/>
          </p:cNvSpPr>
          <p:nvPr>
            <p:ph type="body" idx="1"/>
          </p:nvPr>
        </p:nvSpPr>
        <p:spPr>
          <a:xfrm>
            <a:off x="562709" y="121959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1" name="Google Shape;3281;g1f5d965ad35_0_3244"/>
          <p:cNvSpPr txBox="1">
            <a:spLocks noGrp="1"/>
          </p:cNvSpPr>
          <p:nvPr>
            <p:ph type="body" idx="2"/>
          </p:nvPr>
        </p:nvSpPr>
        <p:spPr>
          <a:xfrm>
            <a:off x="562709" y="193808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2" name="Google Shape;3282;g1f5d965ad35_0_3244"/>
          <p:cNvSpPr txBox="1">
            <a:spLocks noGrp="1"/>
          </p:cNvSpPr>
          <p:nvPr>
            <p:ph type="body" idx="3"/>
          </p:nvPr>
        </p:nvSpPr>
        <p:spPr>
          <a:xfrm>
            <a:off x="562709" y="337506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3" name="Google Shape;3283;g1f5d965ad35_0_3244"/>
          <p:cNvSpPr txBox="1">
            <a:spLocks noGrp="1"/>
          </p:cNvSpPr>
          <p:nvPr>
            <p:ph type="body" idx="4"/>
          </p:nvPr>
        </p:nvSpPr>
        <p:spPr>
          <a:xfrm>
            <a:off x="562709" y="409355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4" name="Google Shape;3284;g1f5d965ad35_0_3244"/>
          <p:cNvSpPr txBox="1">
            <a:spLocks noGrp="1"/>
          </p:cNvSpPr>
          <p:nvPr>
            <p:ph type="body" idx="5"/>
          </p:nvPr>
        </p:nvSpPr>
        <p:spPr>
          <a:xfrm>
            <a:off x="562709" y="265657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5" name="Google Shape;3285;g1f5d965ad35_0_3244"/>
          <p:cNvSpPr txBox="1">
            <a:spLocks noGrp="1"/>
          </p:cNvSpPr>
          <p:nvPr>
            <p:ph type="body" idx="6"/>
          </p:nvPr>
        </p:nvSpPr>
        <p:spPr>
          <a:xfrm>
            <a:off x="6420898" y="121959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6" name="Google Shape;3286;g1f5d965ad35_0_3244"/>
          <p:cNvSpPr txBox="1">
            <a:spLocks noGrp="1"/>
          </p:cNvSpPr>
          <p:nvPr>
            <p:ph type="body" idx="7"/>
          </p:nvPr>
        </p:nvSpPr>
        <p:spPr>
          <a:xfrm>
            <a:off x="6420898" y="193808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7" name="Google Shape;3287;g1f5d965ad35_0_3244"/>
          <p:cNvSpPr txBox="1">
            <a:spLocks noGrp="1"/>
          </p:cNvSpPr>
          <p:nvPr>
            <p:ph type="body" idx="8"/>
          </p:nvPr>
        </p:nvSpPr>
        <p:spPr>
          <a:xfrm>
            <a:off x="6420898" y="337506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8" name="Google Shape;3288;g1f5d965ad35_0_3244"/>
          <p:cNvSpPr txBox="1">
            <a:spLocks noGrp="1"/>
          </p:cNvSpPr>
          <p:nvPr>
            <p:ph type="body" idx="9"/>
          </p:nvPr>
        </p:nvSpPr>
        <p:spPr>
          <a:xfrm>
            <a:off x="6420898" y="409355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9" name="Google Shape;3289;g1f5d965ad35_0_3244"/>
          <p:cNvSpPr txBox="1">
            <a:spLocks noGrp="1"/>
          </p:cNvSpPr>
          <p:nvPr>
            <p:ph type="body" idx="13"/>
          </p:nvPr>
        </p:nvSpPr>
        <p:spPr>
          <a:xfrm>
            <a:off x="6420898" y="265657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3290"/>
        <p:cNvGrpSpPr/>
        <p:nvPr/>
      </p:nvGrpSpPr>
      <p:grpSpPr>
        <a:xfrm>
          <a:off x="0" y="0"/>
          <a:ext cx="0" cy="0"/>
          <a:chOff x="0" y="0"/>
          <a:chExt cx="0" cy="0"/>
        </a:xfrm>
      </p:grpSpPr>
      <p:pic>
        <p:nvPicPr>
          <p:cNvPr id="3291" name="Google Shape;3291;g1f5d965ad35_0_330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292" name="Google Shape;3292;g1f5d965ad35_0_330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93" name="Google Shape;3293;g1f5d965ad35_0_330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3294"/>
        <p:cNvGrpSpPr/>
        <p:nvPr/>
      </p:nvGrpSpPr>
      <p:grpSpPr>
        <a:xfrm>
          <a:off x="0" y="0"/>
          <a:ext cx="0" cy="0"/>
          <a:chOff x="0" y="0"/>
          <a:chExt cx="0" cy="0"/>
        </a:xfrm>
      </p:grpSpPr>
      <p:sp>
        <p:nvSpPr>
          <p:cNvPr id="3295" name="Google Shape;3295;g1f5d965ad35_0_3309" descr="Background pattern&#10;&#10;Description automatically generated"/>
          <p:cNvSpPr/>
          <p:nvPr/>
        </p:nvSpPr>
        <p:spPr>
          <a:xfrm>
            <a:off x="0" y="0"/>
            <a:ext cx="9144000" cy="5143500"/>
          </a:xfrm>
          <a:prstGeom prst="rect">
            <a:avLst/>
          </a:prstGeom>
          <a:solidFill>
            <a:srgbClr val="FFFFFF"/>
          </a:solidFill>
          <a:ln>
            <a:noFill/>
          </a:ln>
        </p:spPr>
      </p:sp>
      <p:pic>
        <p:nvPicPr>
          <p:cNvPr id="3296" name="Google Shape;3296;g1f5d965ad35_0_330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3297" name="Google Shape;3297;g1f5d965ad35_0_3309"/>
          <p:cNvGrpSpPr/>
          <p:nvPr/>
        </p:nvGrpSpPr>
        <p:grpSpPr>
          <a:xfrm>
            <a:off x="2263140" y="1653932"/>
            <a:ext cx="4747200" cy="831000"/>
            <a:chOff x="2263140" y="1779657"/>
            <a:chExt cx="4747200" cy="831000"/>
          </a:xfrm>
        </p:grpSpPr>
        <p:cxnSp>
          <p:nvCxnSpPr>
            <p:cNvPr id="3298" name="Google Shape;3298;g1f5d965ad35_0_3309"/>
            <p:cNvCxnSpPr/>
            <p:nvPr/>
          </p:nvCxnSpPr>
          <p:spPr>
            <a:xfrm>
              <a:off x="2263140" y="2042160"/>
              <a:ext cx="4747200" cy="0"/>
            </a:xfrm>
            <a:prstGeom prst="straightConnector1">
              <a:avLst/>
            </a:prstGeom>
            <a:noFill/>
            <a:ln w="19050" cap="flat" cmpd="sng">
              <a:solidFill>
                <a:schemeClr val="lt2"/>
              </a:solidFill>
              <a:prstDash val="solid"/>
              <a:round/>
              <a:headEnd type="none" w="sm" len="sm"/>
              <a:tailEnd type="none" w="sm" len="sm"/>
            </a:ln>
          </p:spPr>
        </p:cxnSp>
        <p:sp>
          <p:nvSpPr>
            <p:cNvPr id="3299" name="Google Shape;3299;g1f5d965ad35_0_3309"/>
            <p:cNvSpPr txBox="1"/>
            <p:nvPr/>
          </p:nvSpPr>
          <p:spPr>
            <a:xfrm>
              <a:off x="4385310" y="1779657"/>
              <a:ext cx="5028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3300" name="Google Shape;3300;g1f5d965ad35_0_3309"/>
          <p:cNvSpPr txBox="1">
            <a:spLocks noGrp="1"/>
          </p:cNvSpPr>
          <p:nvPr>
            <p:ph type="body" idx="1"/>
          </p:nvPr>
        </p:nvSpPr>
        <p:spPr>
          <a:xfrm>
            <a:off x="571500" y="2107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3301"/>
        <p:cNvGrpSpPr/>
        <p:nvPr/>
      </p:nvGrpSpPr>
      <p:grpSpPr>
        <a:xfrm>
          <a:off x="0" y="0"/>
          <a:ext cx="0" cy="0"/>
          <a:chOff x="0" y="0"/>
          <a:chExt cx="0" cy="0"/>
        </a:xfrm>
      </p:grpSpPr>
      <p:sp>
        <p:nvSpPr>
          <p:cNvPr id="3302" name="Google Shape;3302;g1f5d965ad35_0_3316" descr="Background pattern&#10;&#10;Description automatically generated"/>
          <p:cNvSpPr/>
          <p:nvPr/>
        </p:nvSpPr>
        <p:spPr>
          <a:xfrm>
            <a:off x="0" y="0"/>
            <a:ext cx="9144000" cy="5143500"/>
          </a:xfrm>
          <a:prstGeom prst="rect">
            <a:avLst/>
          </a:prstGeom>
          <a:solidFill>
            <a:srgbClr val="FFFFFF"/>
          </a:solidFill>
          <a:ln>
            <a:noFill/>
          </a:ln>
        </p:spPr>
      </p:sp>
      <p:pic>
        <p:nvPicPr>
          <p:cNvPr id="3303" name="Google Shape;3303;g1f5d965ad35_0_3316"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3304" name="Google Shape;3304;g1f5d965ad35_0_3316"/>
          <p:cNvGrpSpPr/>
          <p:nvPr/>
        </p:nvGrpSpPr>
        <p:grpSpPr>
          <a:xfrm>
            <a:off x="2263140" y="1653932"/>
            <a:ext cx="4747200" cy="831000"/>
            <a:chOff x="2263140" y="1779657"/>
            <a:chExt cx="4747200" cy="831000"/>
          </a:xfrm>
        </p:grpSpPr>
        <p:cxnSp>
          <p:nvCxnSpPr>
            <p:cNvPr id="3305" name="Google Shape;3305;g1f5d965ad35_0_3316"/>
            <p:cNvCxnSpPr/>
            <p:nvPr/>
          </p:nvCxnSpPr>
          <p:spPr>
            <a:xfrm>
              <a:off x="2263140" y="2042160"/>
              <a:ext cx="4747200" cy="0"/>
            </a:xfrm>
            <a:prstGeom prst="straightConnector1">
              <a:avLst/>
            </a:prstGeom>
            <a:noFill/>
            <a:ln w="19050" cap="flat" cmpd="sng">
              <a:solidFill>
                <a:srgbClr val="50AFE6"/>
              </a:solidFill>
              <a:prstDash val="solid"/>
              <a:round/>
              <a:headEnd type="none" w="sm" len="sm"/>
              <a:tailEnd type="none" w="sm" len="sm"/>
            </a:ln>
          </p:spPr>
        </p:cxnSp>
        <p:sp>
          <p:nvSpPr>
            <p:cNvPr id="3306" name="Google Shape;3306;g1f5d965ad35_0_3316"/>
            <p:cNvSpPr txBox="1"/>
            <p:nvPr/>
          </p:nvSpPr>
          <p:spPr>
            <a:xfrm>
              <a:off x="4385310" y="1779657"/>
              <a:ext cx="5028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3307" name="Google Shape;3307;g1f5d965ad35_0_3316"/>
          <p:cNvSpPr txBox="1">
            <a:spLocks noGrp="1"/>
          </p:cNvSpPr>
          <p:nvPr>
            <p:ph type="body" idx="1"/>
          </p:nvPr>
        </p:nvSpPr>
        <p:spPr>
          <a:xfrm>
            <a:off x="571500" y="2107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3308"/>
        <p:cNvGrpSpPr/>
        <p:nvPr/>
      </p:nvGrpSpPr>
      <p:grpSpPr>
        <a:xfrm>
          <a:off x="0" y="0"/>
          <a:ext cx="0" cy="0"/>
          <a:chOff x="0" y="0"/>
          <a:chExt cx="0" cy="0"/>
        </a:xfrm>
      </p:grpSpPr>
      <p:sp>
        <p:nvSpPr>
          <p:cNvPr id="3309" name="Google Shape;3309;g1f5d965ad35_0_3323" descr="Background pattern&#10;&#10;Description automatically generated"/>
          <p:cNvSpPr/>
          <p:nvPr/>
        </p:nvSpPr>
        <p:spPr>
          <a:xfrm>
            <a:off x="0" y="0"/>
            <a:ext cx="9144000" cy="5143500"/>
          </a:xfrm>
          <a:prstGeom prst="rect">
            <a:avLst/>
          </a:prstGeom>
          <a:solidFill>
            <a:srgbClr val="FFFFFF"/>
          </a:solidFill>
          <a:ln>
            <a:noFill/>
          </a:ln>
        </p:spPr>
      </p:sp>
      <p:pic>
        <p:nvPicPr>
          <p:cNvPr id="3310" name="Google Shape;3310;g1f5d965ad35_0_332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3311" name="Google Shape;3311;g1f5d965ad35_0_3323"/>
          <p:cNvGrpSpPr/>
          <p:nvPr/>
        </p:nvGrpSpPr>
        <p:grpSpPr>
          <a:xfrm>
            <a:off x="2263140" y="1653932"/>
            <a:ext cx="4747200" cy="831000"/>
            <a:chOff x="2263140" y="1779657"/>
            <a:chExt cx="4747200" cy="831000"/>
          </a:xfrm>
        </p:grpSpPr>
        <p:cxnSp>
          <p:nvCxnSpPr>
            <p:cNvPr id="3312" name="Google Shape;3312;g1f5d965ad35_0_3323"/>
            <p:cNvCxnSpPr/>
            <p:nvPr/>
          </p:nvCxnSpPr>
          <p:spPr>
            <a:xfrm>
              <a:off x="2263140" y="2042160"/>
              <a:ext cx="4747200" cy="0"/>
            </a:xfrm>
            <a:prstGeom prst="straightConnector1">
              <a:avLst/>
            </a:prstGeom>
            <a:noFill/>
            <a:ln w="19050" cap="flat" cmpd="sng">
              <a:solidFill>
                <a:schemeClr val="accent2"/>
              </a:solidFill>
              <a:prstDash val="solid"/>
              <a:round/>
              <a:headEnd type="none" w="sm" len="sm"/>
              <a:tailEnd type="none" w="sm" len="sm"/>
            </a:ln>
          </p:spPr>
        </p:cxnSp>
        <p:sp>
          <p:nvSpPr>
            <p:cNvPr id="3313" name="Google Shape;3313;g1f5d965ad35_0_3323"/>
            <p:cNvSpPr txBox="1"/>
            <p:nvPr/>
          </p:nvSpPr>
          <p:spPr>
            <a:xfrm>
              <a:off x="4385310" y="1779657"/>
              <a:ext cx="5028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3314" name="Google Shape;3314;g1f5d965ad35_0_3323"/>
          <p:cNvSpPr txBox="1">
            <a:spLocks noGrp="1"/>
          </p:cNvSpPr>
          <p:nvPr>
            <p:ph type="body" idx="1"/>
          </p:nvPr>
        </p:nvSpPr>
        <p:spPr>
          <a:xfrm>
            <a:off x="571500" y="2107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3315"/>
        <p:cNvGrpSpPr/>
        <p:nvPr/>
      </p:nvGrpSpPr>
      <p:grpSpPr>
        <a:xfrm>
          <a:off x="0" y="0"/>
          <a:ext cx="0" cy="0"/>
          <a:chOff x="0" y="0"/>
          <a:chExt cx="0" cy="0"/>
        </a:xfrm>
      </p:grpSpPr>
      <p:sp>
        <p:nvSpPr>
          <p:cNvPr id="3316" name="Google Shape;3316;g1f5d965ad35_0_3330" descr="Background pattern&#10;&#10;Description automatically generated"/>
          <p:cNvSpPr/>
          <p:nvPr/>
        </p:nvSpPr>
        <p:spPr>
          <a:xfrm>
            <a:off x="0" y="0"/>
            <a:ext cx="9144000" cy="5143500"/>
          </a:xfrm>
          <a:prstGeom prst="rect">
            <a:avLst/>
          </a:prstGeom>
          <a:solidFill>
            <a:srgbClr val="FFFFFF"/>
          </a:solidFill>
          <a:ln>
            <a:noFill/>
          </a:ln>
        </p:spPr>
      </p:sp>
      <p:pic>
        <p:nvPicPr>
          <p:cNvPr id="3317" name="Google Shape;3317;g1f5d965ad35_0_3330"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3318" name="Google Shape;3318;g1f5d965ad35_0_3330"/>
          <p:cNvGrpSpPr/>
          <p:nvPr/>
        </p:nvGrpSpPr>
        <p:grpSpPr>
          <a:xfrm>
            <a:off x="1403060" y="1183590"/>
            <a:ext cx="6337800" cy="1569900"/>
            <a:chOff x="1492092" y="1002130"/>
            <a:chExt cx="6337800" cy="1569900"/>
          </a:xfrm>
        </p:grpSpPr>
        <p:cxnSp>
          <p:nvCxnSpPr>
            <p:cNvPr id="3319" name="Google Shape;3319;g1f5d965ad35_0_3330"/>
            <p:cNvCxnSpPr/>
            <p:nvPr/>
          </p:nvCxnSpPr>
          <p:spPr>
            <a:xfrm>
              <a:off x="1492092" y="1449493"/>
              <a:ext cx="6337800" cy="0"/>
            </a:xfrm>
            <a:prstGeom prst="straightConnector1">
              <a:avLst/>
            </a:prstGeom>
            <a:noFill/>
            <a:ln w="12700" cap="flat" cmpd="sng">
              <a:solidFill>
                <a:srgbClr val="D8D8D8"/>
              </a:solidFill>
              <a:prstDash val="solid"/>
              <a:round/>
              <a:headEnd type="none" w="sm" len="sm"/>
              <a:tailEnd type="none" w="sm" len="sm"/>
            </a:ln>
          </p:spPr>
        </p:cxnSp>
        <p:sp>
          <p:nvSpPr>
            <p:cNvPr id="3320" name="Google Shape;3320;g1f5d965ad35_0_3330"/>
            <p:cNvSpPr txBox="1"/>
            <p:nvPr/>
          </p:nvSpPr>
          <p:spPr>
            <a:xfrm>
              <a:off x="4302597" y="1002130"/>
              <a:ext cx="717000" cy="15699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3321" name="Google Shape;3321;g1f5d965ad35_0_3330"/>
          <p:cNvGrpSpPr/>
          <p:nvPr/>
        </p:nvGrpSpPr>
        <p:grpSpPr>
          <a:xfrm>
            <a:off x="1492092" y="3662045"/>
            <a:ext cx="6159900" cy="71100"/>
            <a:chOff x="2145983" y="2931954"/>
            <a:chExt cx="6159900" cy="71100"/>
          </a:xfrm>
        </p:grpSpPr>
        <p:sp>
          <p:nvSpPr>
            <p:cNvPr id="3322" name="Google Shape;3322;g1f5d965ad35_0_3330"/>
            <p:cNvSpPr/>
            <p:nvPr/>
          </p:nvSpPr>
          <p:spPr>
            <a:xfrm>
              <a:off x="2145983" y="2931954"/>
              <a:ext cx="6159900" cy="7110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23" name="Google Shape;3323;g1f5d965ad35_0_3330"/>
            <p:cNvSpPr/>
            <p:nvPr/>
          </p:nvSpPr>
          <p:spPr>
            <a:xfrm>
              <a:off x="3869954" y="2931954"/>
              <a:ext cx="2712000" cy="7110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3324" name="Google Shape;3324;g1f5d965ad35_0_3330"/>
          <p:cNvSpPr txBox="1">
            <a:spLocks noGrp="1"/>
          </p:cNvSpPr>
          <p:nvPr>
            <p:ph type="body" idx="1"/>
          </p:nvPr>
        </p:nvSpPr>
        <p:spPr>
          <a:xfrm>
            <a:off x="571500" y="2030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3325"/>
        <p:cNvGrpSpPr/>
        <p:nvPr/>
      </p:nvGrpSpPr>
      <p:grpSpPr>
        <a:xfrm>
          <a:off x="0" y="0"/>
          <a:ext cx="0" cy="0"/>
          <a:chOff x="0" y="0"/>
          <a:chExt cx="0" cy="0"/>
        </a:xfrm>
      </p:grpSpPr>
      <p:grpSp>
        <p:nvGrpSpPr>
          <p:cNvPr id="3326" name="Google Shape;3326;g1f5d965ad35_0_3340"/>
          <p:cNvGrpSpPr/>
          <p:nvPr/>
        </p:nvGrpSpPr>
        <p:grpSpPr>
          <a:xfrm>
            <a:off x="444" y="0"/>
            <a:ext cx="9143558" cy="5143500"/>
            <a:chOff x="444" y="317809"/>
            <a:chExt cx="9143558" cy="5143500"/>
          </a:xfrm>
        </p:grpSpPr>
        <p:pic>
          <p:nvPicPr>
            <p:cNvPr id="3327" name="Google Shape;3327;g1f5d965ad35_0_3340"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28" name="Google Shape;3328;g1f5d965ad35_0_3340"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329" name="Google Shape;3329;g1f5d965ad35_0_3340"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330" name="Google Shape;3330;g1f5d965ad35_0_3340"/>
          <p:cNvGrpSpPr/>
          <p:nvPr/>
        </p:nvGrpSpPr>
        <p:grpSpPr>
          <a:xfrm>
            <a:off x="904014" y="1546992"/>
            <a:ext cx="7498224" cy="2134087"/>
            <a:chOff x="822734" y="1506352"/>
            <a:chExt cx="7498224" cy="2134087"/>
          </a:xfrm>
        </p:grpSpPr>
        <p:sp>
          <p:nvSpPr>
            <p:cNvPr id="3331" name="Google Shape;3331;g1f5d965ad35_0_3340"/>
            <p:cNvSpPr/>
            <p:nvPr/>
          </p:nvSpPr>
          <p:spPr>
            <a:xfrm rot="-59522">
              <a:off x="950038" y="1680689"/>
              <a:ext cx="7354421" cy="1896239"/>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332" name="Google Shape;3332;g1f5d965ad35_0_3340"/>
            <p:cNvGrpSpPr/>
            <p:nvPr/>
          </p:nvGrpSpPr>
          <p:grpSpPr>
            <a:xfrm>
              <a:off x="822734" y="1506352"/>
              <a:ext cx="7394841" cy="2000585"/>
              <a:chOff x="1565910" y="1469153"/>
              <a:chExt cx="6082284" cy="2049780"/>
            </a:xfrm>
          </p:grpSpPr>
          <p:sp>
            <p:nvSpPr>
              <p:cNvPr id="3333" name="Google Shape;3333;g1f5d965ad35_0_3340"/>
              <p:cNvSpPr/>
              <p:nvPr/>
            </p:nvSpPr>
            <p:spPr>
              <a:xfrm rot="-60305">
                <a:off x="1582495" y="1522058"/>
                <a:ext cx="6049115" cy="194397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34" name="Google Shape;3334;g1f5d965ad35_0_3340"/>
              <p:cNvSpPr/>
              <p:nvPr/>
            </p:nvSpPr>
            <p:spPr>
              <a:xfrm rot="61272">
                <a:off x="1629380" y="1538679"/>
                <a:ext cx="5953632" cy="191328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335" name="Google Shape;3335;g1f5d965ad35_0_3340"/>
          <p:cNvSpPr txBox="1">
            <a:spLocks noGrp="1"/>
          </p:cNvSpPr>
          <p:nvPr>
            <p:ph type="body" idx="1"/>
          </p:nvPr>
        </p:nvSpPr>
        <p:spPr>
          <a:xfrm>
            <a:off x="1644519" y="2152045"/>
            <a:ext cx="6017400" cy="818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3336"/>
        <p:cNvGrpSpPr/>
        <p:nvPr/>
      </p:nvGrpSpPr>
      <p:grpSpPr>
        <a:xfrm>
          <a:off x="0" y="0"/>
          <a:ext cx="0" cy="0"/>
          <a:chOff x="0" y="0"/>
          <a:chExt cx="0" cy="0"/>
        </a:xfrm>
      </p:grpSpPr>
      <p:grpSp>
        <p:nvGrpSpPr>
          <p:cNvPr id="3337" name="Google Shape;3337;g1f5d965ad35_0_3351"/>
          <p:cNvGrpSpPr/>
          <p:nvPr/>
        </p:nvGrpSpPr>
        <p:grpSpPr>
          <a:xfrm>
            <a:off x="444" y="0"/>
            <a:ext cx="9143558" cy="5143500"/>
            <a:chOff x="444" y="317809"/>
            <a:chExt cx="9143558" cy="5143500"/>
          </a:xfrm>
        </p:grpSpPr>
        <p:pic>
          <p:nvPicPr>
            <p:cNvPr id="3338" name="Google Shape;3338;g1f5d965ad35_0_3351"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39" name="Google Shape;3339;g1f5d965ad35_0_3351"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340" name="Google Shape;3340;g1f5d965ad35_0_3351"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341" name="Google Shape;3341;g1f5d965ad35_0_3351"/>
          <p:cNvGrpSpPr/>
          <p:nvPr/>
        </p:nvGrpSpPr>
        <p:grpSpPr>
          <a:xfrm>
            <a:off x="904014" y="1546992"/>
            <a:ext cx="7498224" cy="2134087"/>
            <a:chOff x="822734" y="1506352"/>
            <a:chExt cx="7498224" cy="2134087"/>
          </a:xfrm>
        </p:grpSpPr>
        <p:sp>
          <p:nvSpPr>
            <p:cNvPr id="3342" name="Google Shape;3342;g1f5d965ad35_0_3351"/>
            <p:cNvSpPr/>
            <p:nvPr/>
          </p:nvSpPr>
          <p:spPr>
            <a:xfrm rot="-59522">
              <a:off x="950038" y="1680689"/>
              <a:ext cx="7354421" cy="1896239"/>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343" name="Google Shape;3343;g1f5d965ad35_0_3351"/>
            <p:cNvGrpSpPr/>
            <p:nvPr/>
          </p:nvGrpSpPr>
          <p:grpSpPr>
            <a:xfrm>
              <a:off x="822734" y="1506352"/>
              <a:ext cx="7394841" cy="2000585"/>
              <a:chOff x="1565910" y="1469153"/>
              <a:chExt cx="6082284" cy="2049780"/>
            </a:xfrm>
          </p:grpSpPr>
          <p:sp>
            <p:nvSpPr>
              <p:cNvPr id="3344" name="Google Shape;3344;g1f5d965ad35_0_3351"/>
              <p:cNvSpPr/>
              <p:nvPr/>
            </p:nvSpPr>
            <p:spPr>
              <a:xfrm rot="-60305">
                <a:off x="1582495" y="1522058"/>
                <a:ext cx="6049115" cy="194397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45" name="Google Shape;3345;g1f5d965ad35_0_3351"/>
              <p:cNvSpPr/>
              <p:nvPr/>
            </p:nvSpPr>
            <p:spPr>
              <a:xfrm rot="61272">
                <a:off x="1629380" y="1538679"/>
                <a:ext cx="5953632" cy="191328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346" name="Google Shape;3346;g1f5d965ad35_0_3351"/>
          <p:cNvSpPr txBox="1">
            <a:spLocks noGrp="1"/>
          </p:cNvSpPr>
          <p:nvPr>
            <p:ph type="body" idx="1"/>
          </p:nvPr>
        </p:nvSpPr>
        <p:spPr>
          <a:xfrm>
            <a:off x="1644519" y="2152045"/>
            <a:ext cx="6017400" cy="818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ontents">
    <p:spTree>
      <p:nvGrpSpPr>
        <p:cNvPr id="1" name="Shape 10"/>
        <p:cNvGrpSpPr/>
        <p:nvPr/>
      </p:nvGrpSpPr>
      <p:grpSpPr>
        <a:xfrm>
          <a:off x="0" y="0"/>
          <a:ext cx="0" cy="0"/>
          <a:chOff x="0" y="0"/>
          <a:chExt cx="0" cy="0"/>
        </a:xfrm>
      </p:grpSpPr>
      <p:pic>
        <p:nvPicPr>
          <p:cNvPr id="11" name="Google Shape;11;p215" descr="A picture containing person, computer, indoor&#10;&#10;Description automatically generated"/>
          <p:cNvPicPr preferRelativeResize="0"/>
          <p:nvPr/>
        </p:nvPicPr>
        <p:blipFill rotWithShape="1">
          <a:blip r:embed="rId2">
            <a:alphaModFix/>
          </a:blip>
          <a:srcRect r="11110"/>
          <a:stretch/>
        </p:blipFill>
        <p:spPr>
          <a:xfrm flipH="1">
            <a:off x="0" y="0"/>
            <a:ext cx="9144000" cy="5143494"/>
          </a:xfrm>
          <a:prstGeom prst="rect">
            <a:avLst/>
          </a:prstGeom>
          <a:noFill/>
          <a:ln>
            <a:noFill/>
          </a:ln>
        </p:spPr>
      </p:pic>
      <p:pic>
        <p:nvPicPr>
          <p:cNvPr id="12" name="Google Shape;12;p215" descr="Shape&#10;&#10;Description automatically generated with low confidence"/>
          <p:cNvPicPr preferRelativeResize="0"/>
          <p:nvPr/>
        </p:nvPicPr>
        <p:blipFill rotWithShape="1">
          <a:blip r:embed="rId3">
            <a:alphaModFix/>
          </a:blip>
          <a:srcRect/>
          <a:stretch/>
        </p:blipFill>
        <p:spPr>
          <a:xfrm>
            <a:off x="0" y="6"/>
            <a:ext cx="9143990" cy="5148000"/>
          </a:xfrm>
          <a:prstGeom prst="rect">
            <a:avLst/>
          </a:prstGeom>
          <a:noFill/>
          <a:ln>
            <a:noFill/>
          </a:ln>
        </p:spPr>
      </p:pic>
      <p:sp>
        <p:nvSpPr>
          <p:cNvPr id="13" name="Google Shape;13;p215"/>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4" name="Google Shape;14;p21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5" name="Google Shape;15;p21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 name="Google Shape;16;p21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44"/>
        <p:cNvGrpSpPr/>
        <p:nvPr/>
      </p:nvGrpSpPr>
      <p:grpSpPr>
        <a:xfrm>
          <a:off x="0" y="0"/>
          <a:ext cx="0" cy="0"/>
          <a:chOff x="0" y="0"/>
          <a:chExt cx="0" cy="0"/>
        </a:xfrm>
      </p:grpSpPr>
      <p:pic>
        <p:nvPicPr>
          <p:cNvPr id="145" name="Google Shape;145;p23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46" name="Google Shape;146;p232"/>
          <p:cNvSpPr/>
          <p:nvPr/>
        </p:nvSpPr>
        <p:spPr>
          <a:xfrm>
            <a:off x="4109012" y="748626"/>
            <a:ext cx="327256" cy="3808292"/>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7" name="Google Shape;147;p232"/>
          <p:cNvSpPr>
            <a:spLocks noGrp="1"/>
          </p:cNvSpPr>
          <p:nvPr>
            <p:ph type="pic" idx="2"/>
          </p:nvPr>
        </p:nvSpPr>
        <p:spPr>
          <a:xfrm>
            <a:off x="0" y="667604"/>
            <a:ext cx="4201610" cy="3970337"/>
          </a:xfrm>
          <a:prstGeom prst="rect">
            <a:avLst/>
          </a:prstGeom>
          <a:noFill/>
          <a:ln>
            <a:noFill/>
          </a:ln>
        </p:spPr>
      </p:sp>
      <p:sp>
        <p:nvSpPr>
          <p:cNvPr id="148" name="Google Shape;148;p232"/>
          <p:cNvSpPr/>
          <p:nvPr/>
        </p:nvSpPr>
        <p:spPr>
          <a:xfrm>
            <a:off x="4436268" y="973867"/>
            <a:ext cx="4707732" cy="51392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9" name="Google Shape;149;p232"/>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0" name="Google Shape;150;p232"/>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3347"/>
        <p:cNvGrpSpPr/>
        <p:nvPr/>
      </p:nvGrpSpPr>
      <p:grpSpPr>
        <a:xfrm>
          <a:off x="0" y="0"/>
          <a:ext cx="0" cy="0"/>
          <a:chOff x="0" y="0"/>
          <a:chExt cx="0" cy="0"/>
        </a:xfrm>
      </p:grpSpPr>
      <p:grpSp>
        <p:nvGrpSpPr>
          <p:cNvPr id="3348" name="Google Shape;3348;g1f5d965ad35_0_3362"/>
          <p:cNvGrpSpPr/>
          <p:nvPr/>
        </p:nvGrpSpPr>
        <p:grpSpPr>
          <a:xfrm>
            <a:off x="444" y="0"/>
            <a:ext cx="9143558" cy="5143500"/>
            <a:chOff x="444" y="317809"/>
            <a:chExt cx="9143558" cy="5143500"/>
          </a:xfrm>
        </p:grpSpPr>
        <p:pic>
          <p:nvPicPr>
            <p:cNvPr id="3349" name="Google Shape;3349;g1f5d965ad35_0_3362"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50" name="Google Shape;3350;g1f5d965ad35_0_3362"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351" name="Google Shape;3351;g1f5d965ad35_0_3362"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352" name="Google Shape;3352;g1f5d965ad35_0_3362"/>
          <p:cNvGrpSpPr/>
          <p:nvPr/>
        </p:nvGrpSpPr>
        <p:grpSpPr>
          <a:xfrm>
            <a:off x="904014" y="1546992"/>
            <a:ext cx="7498224" cy="2134087"/>
            <a:chOff x="822734" y="1506352"/>
            <a:chExt cx="7498224" cy="2134087"/>
          </a:xfrm>
        </p:grpSpPr>
        <p:sp>
          <p:nvSpPr>
            <p:cNvPr id="3353" name="Google Shape;3353;g1f5d965ad35_0_3362"/>
            <p:cNvSpPr/>
            <p:nvPr/>
          </p:nvSpPr>
          <p:spPr>
            <a:xfrm rot="-59522">
              <a:off x="950038" y="1680689"/>
              <a:ext cx="7354421" cy="1896239"/>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354" name="Google Shape;3354;g1f5d965ad35_0_3362"/>
            <p:cNvGrpSpPr/>
            <p:nvPr/>
          </p:nvGrpSpPr>
          <p:grpSpPr>
            <a:xfrm>
              <a:off x="822734" y="1506352"/>
              <a:ext cx="7394841" cy="2000585"/>
              <a:chOff x="1565910" y="1469153"/>
              <a:chExt cx="6082284" cy="2049780"/>
            </a:xfrm>
          </p:grpSpPr>
          <p:sp>
            <p:nvSpPr>
              <p:cNvPr id="3355" name="Google Shape;3355;g1f5d965ad35_0_3362"/>
              <p:cNvSpPr/>
              <p:nvPr/>
            </p:nvSpPr>
            <p:spPr>
              <a:xfrm rot="-60305">
                <a:off x="1582495" y="1522058"/>
                <a:ext cx="6049115" cy="194397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56" name="Google Shape;3356;g1f5d965ad35_0_3362"/>
              <p:cNvSpPr/>
              <p:nvPr/>
            </p:nvSpPr>
            <p:spPr>
              <a:xfrm rot="61272">
                <a:off x="1629380" y="1538679"/>
                <a:ext cx="5953632" cy="191328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357" name="Google Shape;3357;g1f5d965ad35_0_3362"/>
          <p:cNvSpPr txBox="1">
            <a:spLocks noGrp="1"/>
          </p:cNvSpPr>
          <p:nvPr>
            <p:ph type="body" idx="1"/>
          </p:nvPr>
        </p:nvSpPr>
        <p:spPr>
          <a:xfrm>
            <a:off x="1644519" y="2152045"/>
            <a:ext cx="6017400" cy="818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3358"/>
        <p:cNvGrpSpPr/>
        <p:nvPr/>
      </p:nvGrpSpPr>
      <p:grpSpPr>
        <a:xfrm>
          <a:off x="0" y="0"/>
          <a:ext cx="0" cy="0"/>
          <a:chOff x="0" y="0"/>
          <a:chExt cx="0" cy="0"/>
        </a:xfrm>
      </p:grpSpPr>
      <p:grpSp>
        <p:nvGrpSpPr>
          <p:cNvPr id="3359" name="Google Shape;3359;g1f5d965ad35_0_3373"/>
          <p:cNvGrpSpPr/>
          <p:nvPr/>
        </p:nvGrpSpPr>
        <p:grpSpPr>
          <a:xfrm>
            <a:off x="444" y="0"/>
            <a:ext cx="9143558" cy="5143500"/>
            <a:chOff x="444" y="317809"/>
            <a:chExt cx="9143558" cy="5143500"/>
          </a:xfrm>
        </p:grpSpPr>
        <p:pic>
          <p:nvPicPr>
            <p:cNvPr id="3360" name="Google Shape;3360;g1f5d965ad35_0_3373"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61" name="Google Shape;3361;g1f5d965ad35_0_3373"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362" name="Google Shape;3362;g1f5d965ad35_0_3373"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3363" name="Google Shape;3363;g1f5d965ad35_0_3373"/>
          <p:cNvSpPr/>
          <p:nvPr/>
        </p:nvSpPr>
        <p:spPr>
          <a:xfrm>
            <a:off x="1893911" y="1825943"/>
            <a:ext cx="5027400" cy="1212600"/>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64" name="Google Shape;3364;g1f5d965ad35_0_3373"/>
          <p:cNvSpPr/>
          <p:nvPr/>
        </p:nvSpPr>
        <p:spPr>
          <a:xfrm>
            <a:off x="2222565" y="2127950"/>
            <a:ext cx="5027400" cy="1212600"/>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65" name="Google Shape;3365;g1f5d965ad35_0_3373"/>
          <p:cNvSpPr/>
          <p:nvPr/>
        </p:nvSpPr>
        <p:spPr>
          <a:xfrm>
            <a:off x="2058238" y="1976946"/>
            <a:ext cx="5027400" cy="1212600"/>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366" name="Google Shape;3366;g1f5d965ad35_0_3373"/>
          <p:cNvGrpSpPr/>
          <p:nvPr/>
        </p:nvGrpSpPr>
        <p:grpSpPr>
          <a:xfrm>
            <a:off x="1985011" y="1602036"/>
            <a:ext cx="502800" cy="45600"/>
            <a:chOff x="1985011" y="1602036"/>
            <a:chExt cx="502800" cy="45600"/>
          </a:xfrm>
        </p:grpSpPr>
        <p:sp>
          <p:nvSpPr>
            <p:cNvPr id="3367" name="Google Shape;3367;g1f5d965ad35_0_3373"/>
            <p:cNvSpPr/>
            <p:nvPr/>
          </p:nvSpPr>
          <p:spPr>
            <a:xfrm>
              <a:off x="19850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68" name="Google Shape;3368;g1f5d965ad35_0_3373"/>
            <p:cNvSpPr/>
            <p:nvPr/>
          </p:nvSpPr>
          <p:spPr>
            <a:xfrm>
              <a:off x="21374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69" name="Google Shape;3369;g1f5d965ad35_0_3373"/>
            <p:cNvSpPr/>
            <p:nvPr/>
          </p:nvSpPr>
          <p:spPr>
            <a:xfrm>
              <a:off x="22898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70" name="Google Shape;3370;g1f5d965ad35_0_3373"/>
            <p:cNvSpPr/>
            <p:nvPr/>
          </p:nvSpPr>
          <p:spPr>
            <a:xfrm>
              <a:off x="24422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371" name="Google Shape;3371;g1f5d965ad35_0_3373"/>
          <p:cNvGrpSpPr/>
          <p:nvPr/>
        </p:nvGrpSpPr>
        <p:grpSpPr>
          <a:xfrm>
            <a:off x="6656071" y="3518606"/>
            <a:ext cx="502800" cy="45600"/>
            <a:chOff x="6656071" y="3518606"/>
            <a:chExt cx="502800" cy="45600"/>
          </a:xfrm>
        </p:grpSpPr>
        <p:sp>
          <p:nvSpPr>
            <p:cNvPr id="3372" name="Google Shape;3372;g1f5d965ad35_0_3373"/>
            <p:cNvSpPr/>
            <p:nvPr/>
          </p:nvSpPr>
          <p:spPr>
            <a:xfrm>
              <a:off x="66560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73" name="Google Shape;3373;g1f5d965ad35_0_3373"/>
            <p:cNvSpPr/>
            <p:nvPr/>
          </p:nvSpPr>
          <p:spPr>
            <a:xfrm>
              <a:off x="68084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74" name="Google Shape;3374;g1f5d965ad35_0_3373"/>
            <p:cNvSpPr/>
            <p:nvPr/>
          </p:nvSpPr>
          <p:spPr>
            <a:xfrm>
              <a:off x="69608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75" name="Google Shape;3375;g1f5d965ad35_0_3373"/>
            <p:cNvSpPr/>
            <p:nvPr/>
          </p:nvSpPr>
          <p:spPr>
            <a:xfrm>
              <a:off x="71132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3376" name="Google Shape;3376;g1f5d965ad35_0_3373"/>
          <p:cNvSpPr txBox="1">
            <a:spLocks noGrp="1"/>
          </p:cNvSpPr>
          <p:nvPr>
            <p:ph type="body" idx="1"/>
          </p:nvPr>
        </p:nvSpPr>
        <p:spPr>
          <a:xfrm>
            <a:off x="2487929" y="2263351"/>
            <a:ext cx="4168200" cy="6168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3377"/>
        <p:cNvGrpSpPr/>
        <p:nvPr/>
      </p:nvGrpSpPr>
      <p:grpSpPr>
        <a:xfrm>
          <a:off x="0" y="0"/>
          <a:ext cx="0" cy="0"/>
          <a:chOff x="0" y="0"/>
          <a:chExt cx="0" cy="0"/>
        </a:xfrm>
      </p:grpSpPr>
      <p:grpSp>
        <p:nvGrpSpPr>
          <p:cNvPr id="3378" name="Google Shape;3378;g1f5d965ad35_0_3392"/>
          <p:cNvGrpSpPr/>
          <p:nvPr/>
        </p:nvGrpSpPr>
        <p:grpSpPr>
          <a:xfrm>
            <a:off x="444" y="0"/>
            <a:ext cx="9143558" cy="5143500"/>
            <a:chOff x="444" y="317809"/>
            <a:chExt cx="9143558" cy="5143500"/>
          </a:xfrm>
        </p:grpSpPr>
        <p:pic>
          <p:nvPicPr>
            <p:cNvPr id="3379" name="Google Shape;3379;g1f5d965ad35_0_3392"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80" name="Google Shape;3380;g1f5d965ad35_0_3392"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381" name="Google Shape;3381;g1f5d965ad35_0_3392"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3382" name="Google Shape;3382;g1f5d965ad35_0_3392"/>
          <p:cNvSpPr/>
          <p:nvPr/>
        </p:nvSpPr>
        <p:spPr>
          <a:xfrm>
            <a:off x="1893911" y="1825943"/>
            <a:ext cx="5027400" cy="1212600"/>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83" name="Google Shape;3383;g1f5d965ad35_0_3392"/>
          <p:cNvSpPr/>
          <p:nvPr/>
        </p:nvSpPr>
        <p:spPr>
          <a:xfrm>
            <a:off x="2222565" y="2127950"/>
            <a:ext cx="5027400" cy="1212600"/>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84" name="Google Shape;3384;g1f5d965ad35_0_3392"/>
          <p:cNvSpPr/>
          <p:nvPr/>
        </p:nvSpPr>
        <p:spPr>
          <a:xfrm>
            <a:off x="2058238" y="1976946"/>
            <a:ext cx="5027400" cy="1212600"/>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385" name="Google Shape;3385;g1f5d965ad35_0_3392"/>
          <p:cNvGrpSpPr/>
          <p:nvPr/>
        </p:nvGrpSpPr>
        <p:grpSpPr>
          <a:xfrm>
            <a:off x="1985011" y="1602036"/>
            <a:ext cx="502800" cy="45600"/>
            <a:chOff x="1985011" y="1602036"/>
            <a:chExt cx="502800" cy="45600"/>
          </a:xfrm>
        </p:grpSpPr>
        <p:sp>
          <p:nvSpPr>
            <p:cNvPr id="3386" name="Google Shape;3386;g1f5d965ad35_0_3392"/>
            <p:cNvSpPr/>
            <p:nvPr/>
          </p:nvSpPr>
          <p:spPr>
            <a:xfrm>
              <a:off x="19850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87" name="Google Shape;3387;g1f5d965ad35_0_3392"/>
            <p:cNvSpPr/>
            <p:nvPr/>
          </p:nvSpPr>
          <p:spPr>
            <a:xfrm>
              <a:off x="21374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88" name="Google Shape;3388;g1f5d965ad35_0_3392"/>
            <p:cNvSpPr/>
            <p:nvPr/>
          </p:nvSpPr>
          <p:spPr>
            <a:xfrm>
              <a:off x="22898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89" name="Google Shape;3389;g1f5d965ad35_0_3392"/>
            <p:cNvSpPr/>
            <p:nvPr/>
          </p:nvSpPr>
          <p:spPr>
            <a:xfrm>
              <a:off x="24422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390" name="Google Shape;3390;g1f5d965ad35_0_3392"/>
          <p:cNvGrpSpPr/>
          <p:nvPr/>
        </p:nvGrpSpPr>
        <p:grpSpPr>
          <a:xfrm>
            <a:off x="6656071" y="3518606"/>
            <a:ext cx="502800" cy="45600"/>
            <a:chOff x="6656071" y="3518606"/>
            <a:chExt cx="502800" cy="45600"/>
          </a:xfrm>
        </p:grpSpPr>
        <p:sp>
          <p:nvSpPr>
            <p:cNvPr id="3391" name="Google Shape;3391;g1f5d965ad35_0_3392"/>
            <p:cNvSpPr/>
            <p:nvPr/>
          </p:nvSpPr>
          <p:spPr>
            <a:xfrm>
              <a:off x="66560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92" name="Google Shape;3392;g1f5d965ad35_0_3392"/>
            <p:cNvSpPr/>
            <p:nvPr/>
          </p:nvSpPr>
          <p:spPr>
            <a:xfrm>
              <a:off x="68084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93" name="Google Shape;3393;g1f5d965ad35_0_3392"/>
            <p:cNvSpPr/>
            <p:nvPr/>
          </p:nvSpPr>
          <p:spPr>
            <a:xfrm>
              <a:off x="69608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94" name="Google Shape;3394;g1f5d965ad35_0_3392"/>
            <p:cNvSpPr/>
            <p:nvPr/>
          </p:nvSpPr>
          <p:spPr>
            <a:xfrm>
              <a:off x="71132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3395" name="Google Shape;3395;g1f5d965ad35_0_3392"/>
          <p:cNvSpPr txBox="1">
            <a:spLocks noGrp="1"/>
          </p:cNvSpPr>
          <p:nvPr>
            <p:ph type="body" idx="1"/>
          </p:nvPr>
        </p:nvSpPr>
        <p:spPr>
          <a:xfrm>
            <a:off x="2487929" y="2263351"/>
            <a:ext cx="4168200" cy="6168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3396"/>
        <p:cNvGrpSpPr/>
        <p:nvPr/>
      </p:nvGrpSpPr>
      <p:grpSpPr>
        <a:xfrm>
          <a:off x="0" y="0"/>
          <a:ext cx="0" cy="0"/>
          <a:chOff x="0" y="0"/>
          <a:chExt cx="0" cy="0"/>
        </a:xfrm>
      </p:grpSpPr>
      <p:grpSp>
        <p:nvGrpSpPr>
          <p:cNvPr id="3397" name="Google Shape;3397;g1f5d965ad35_0_3411"/>
          <p:cNvGrpSpPr/>
          <p:nvPr/>
        </p:nvGrpSpPr>
        <p:grpSpPr>
          <a:xfrm>
            <a:off x="444" y="0"/>
            <a:ext cx="9143558" cy="5143500"/>
            <a:chOff x="444" y="317809"/>
            <a:chExt cx="9143558" cy="5143500"/>
          </a:xfrm>
        </p:grpSpPr>
        <p:pic>
          <p:nvPicPr>
            <p:cNvPr id="3398" name="Google Shape;3398;g1f5d965ad35_0_3411"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99" name="Google Shape;3399;g1f5d965ad35_0_3411"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400" name="Google Shape;3400;g1f5d965ad35_0_3411"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3401" name="Google Shape;3401;g1f5d965ad35_0_3411"/>
          <p:cNvSpPr/>
          <p:nvPr/>
        </p:nvSpPr>
        <p:spPr>
          <a:xfrm>
            <a:off x="1893911" y="1825943"/>
            <a:ext cx="5027400" cy="1212600"/>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02" name="Google Shape;3402;g1f5d965ad35_0_3411"/>
          <p:cNvSpPr/>
          <p:nvPr/>
        </p:nvSpPr>
        <p:spPr>
          <a:xfrm>
            <a:off x="2222565" y="2127950"/>
            <a:ext cx="5027400" cy="1212600"/>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03" name="Google Shape;3403;g1f5d965ad35_0_3411"/>
          <p:cNvSpPr/>
          <p:nvPr/>
        </p:nvSpPr>
        <p:spPr>
          <a:xfrm>
            <a:off x="2058238" y="1976946"/>
            <a:ext cx="5027400" cy="1212600"/>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404" name="Google Shape;3404;g1f5d965ad35_0_3411"/>
          <p:cNvGrpSpPr/>
          <p:nvPr/>
        </p:nvGrpSpPr>
        <p:grpSpPr>
          <a:xfrm>
            <a:off x="1985011" y="1602036"/>
            <a:ext cx="502800" cy="45600"/>
            <a:chOff x="1985011" y="1602036"/>
            <a:chExt cx="502800" cy="45600"/>
          </a:xfrm>
        </p:grpSpPr>
        <p:sp>
          <p:nvSpPr>
            <p:cNvPr id="3405" name="Google Shape;3405;g1f5d965ad35_0_3411"/>
            <p:cNvSpPr/>
            <p:nvPr/>
          </p:nvSpPr>
          <p:spPr>
            <a:xfrm>
              <a:off x="19850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06" name="Google Shape;3406;g1f5d965ad35_0_3411"/>
            <p:cNvSpPr/>
            <p:nvPr/>
          </p:nvSpPr>
          <p:spPr>
            <a:xfrm>
              <a:off x="21374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07" name="Google Shape;3407;g1f5d965ad35_0_3411"/>
            <p:cNvSpPr/>
            <p:nvPr/>
          </p:nvSpPr>
          <p:spPr>
            <a:xfrm>
              <a:off x="22898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08" name="Google Shape;3408;g1f5d965ad35_0_3411"/>
            <p:cNvSpPr/>
            <p:nvPr/>
          </p:nvSpPr>
          <p:spPr>
            <a:xfrm>
              <a:off x="24422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409" name="Google Shape;3409;g1f5d965ad35_0_3411"/>
          <p:cNvGrpSpPr/>
          <p:nvPr/>
        </p:nvGrpSpPr>
        <p:grpSpPr>
          <a:xfrm>
            <a:off x="6656071" y="3518606"/>
            <a:ext cx="502800" cy="45600"/>
            <a:chOff x="6656071" y="3518606"/>
            <a:chExt cx="502800" cy="45600"/>
          </a:xfrm>
        </p:grpSpPr>
        <p:sp>
          <p:nvSpPr>
            <p:cNvPr id="3410" name="Google Shape;3410;g1f5d965ad35_0_3411"/>
            <p:cNvSpPr/>
            <p:nvPr/>
          </p:nvSpPr>
          <p:spPr>
            <a:xfrm>
              <a:off x="66560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11" name="Google Shape;3411;g1f5d965ad35_0_3411"/>
            <p:cNvSpPr/>
            <p:nvPr/>
          </p:nvSpPr>
          <p:spPr>
            <a:xfrm>
              <a:off x="68084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12" name="Google Shape;3412;g1f5d965ad35_0_3411"/>
            <p:cNvSpPr/>
            <p:nvPr/>
          </p:nvSpPr>
          <p:spPr>
            <a:xfrm>
              <a:off x="69608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13" name="Google Shape;3413;g1f5d965ad35_0_3411"/>
            <p:cNvSpPr/>
            <p:nvPr/>
          </p:nvSpPr>
          <p:spPr>
            <a:xfrm>
              <a:off x="71132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3414" name="Google Shape;3414;g1f5d965ad35_0_3411"/>
          <p:cNvSpPr txBox="1">
            <a:spLocks noGrp="1"/>
          </p:cNvSpPr>
          <p:nvPr>
            <p:ph type="body" idx="1"/>
          </p:nvPr>
        </p:nvSpPr>
        <p:spPr>
          <a:xfrm>
            <a:off x="2487929" y="2263351"/>
            <a:ext cx="4168200" cy="6168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matchingName="Caption">
  <p:cSld name="1_Caption IiI8m4ekx8A=">
    <p:spTree>
      <p:nvGrpSpPr>
        <p:cNvPr id="1" name="Shape 3415"/>
        <p:cNvGrpSpPr/>
        <p:nvPr/>
      </p:nvGrpSpPr>
      <p:grpSpPr>
        <a:xfrm>
          <a:off x="0" y="0"/>
          <a:ext cx="0" cy="0"/>
          <a:chOff x="0" y="0"/>
          <a:chExt cx="0" cy="0"/>
        </a:xfrm>
      </p:grpSpPr>
      <p:sp>
        <p:nvSpPr>
          <p:cNvPr id="3416" name="Google Shape;3416;g1f5d965ad35_0_3430" descr="Background pattern&#10;&#10;Description automatically generated"/>
          <p:cNvSpPr/>
          <p:nvPr/>
        </p:nvSpPr>
        <p:spPr>
          <a:xfrm>
            <a:off x="0" y="0"/>
            <a:ext cx="9144000" cy="5143500"/>
          </a:xfrm>
          <a:prstGeom prst="rect">
            <a:avLst/>
          </a:prstGeom>
          <a:solidFill>
            <a:srgbClr val="FFFFFF"/>
          </a:solidFill>
          <a:ln>
            <a:noFill/>
          </a:ln>
        </p:spPr>
      </p:sp>
      <p:pic>
        <p:nvPicPr>
          <p:cNvPr id="3417" name="Google Shape;3417;g1f5d965ad35_0_3430"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418" name="Google Shape;3418;g1f5d965ad35_0_3430"/>
          <p:cNvSpPr/>
          <p:nvPr/>
        </p:nvSpPr>
        <p:spPr>
          <a:xfrm>
            <a:off x="1736279" y="1782808"/>
            <a:ext cx="1578000" cy="157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5400" b="1" i="0" u="none" strike="noStrike" cap="none">
                <a:solidFill>
                  <a:schemeClr val="lt1"/>
                </a:solidFill>
                <a:latin typeface="Public Sans"/>
                <a:ea typeface="Public Sans"/>
                <a:cs typeface="Public Sans"/>
                <a:sym typeface="Public Sans"/>
              </a:rPr>
              <a:t>?</a:t>
            </a:r>
            <a:endParaRPr/>
          </a:p>
        </p:txBody>
      </p:sp>
      <p:sp>
        <p:nvSpPr>
          <p:cNvPr id="3419" name="Google Shape;3419;g1f5d965ad35_0_3430"/>
          <p:cNvSpPr txBox="1">
            <a:spLocks noGrp="1"/>
          </p:cNvSpPr>
          <p:nvPr>
            <p:ph type="body" idx="1"/>
          </p:nvPr>
        </p:nvSpPr>
        <p:spPr>
          <a:xfrm>
            <a:off x="3470049" y="1800874"/>
            <a:ext cx="3789600" cy="6165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20" name="Google Shape;3420;g1f5d965ad35_0_3430"/>
          <p:cNvSpPr txBox="1">
            <a:spLocks noGrp="1"/>
          </p:cNvSpPr>
          <p:nvPr>
            <p:ph type="body" idx="2"/>
          </p:nvPr>
        </p:nvSpPr>
        <p:spPr>
          <a:xfrm>
            <a:off x="3470049" y="2287467"/>
            <a:ext cx="3789600" cy="10914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matchingName="Caption">
  <p:cSld name="1_Caption vgiYbiaCY8E=">
    <p:spTree>
      <p:nvGrpSpPr>
        <p:cNvPr id="1" name="Shape 3421"/>
        <p:cNvGrpSpPr/>
        <p:nvPr/>
      </p:nvGrpSpPr>
      <p:grpSpPr>
        <a:xfrm>
          <a:off x="0" y="0"/>
          <a:ext cx="0" cy="0"/>
          <a:chOff x="0" y="0"/>
          <a:chExt cx="0" cy="0"/>
        </a:xfrm>
      </p:grpSpPr>
      <p:sp>
        <p:nvSpPr>
          <p:cNvPr id="3422" name="Google Shape;3422;g1f5d965ad35_0_3436"/>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23" name="Google Shape;3423;g1f5d965ad35_0_3436"/>
          <p:cNvSpPr/>
          <p:nvPr/>
        </p:nvSpPr>
        <p:spPr>
          <a:xfrm>
            <a:off x="0" y="0"/>
            <a:ext cx="4113900" cy="116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424" name="Google Shape;3424;g1f5d965ad35_0_3436"/>
          <p:cNvPicPr preferRelativeResize="0"/>
          <p:nvPr/>
        </p:nvPicPr>
        <p:blipFill rotWithShape="1">
          <a:blip r:embed="rId2">
            <a:alphaModFix/>
          </a:blip>
          <a:srcRect l="6268" r="24765"/>
          <a:stretch/>
        </p:blipFill>
        <p:spPr>
          <a:xfrm>
            <a:off x="0" y="1166968"/>
            <a:ext cx="4113765" cy="3976530"/>
          </a:xfrm>
          <a:prstGeom prst="rect">
            <a:avLst/>
          </a:prstGeom>
          <a:noFill/>
          <a:ln>
            <a:noFill/>
          </a:ln>
        </p:spPr>
      </p:pic>
      <p:pic>
        <p:nvPicPr>
          <p:cNvPr id="3425" name="Google Shape;3425;g1f5d965ad35_0_3436"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426" name="Google Shape;3426;g1f5d965ad35_0_3436"/>
          <p:cNvGrpSpPr/>
          <p:nvPr/>
        </p:nvGrpSpPr>
        <p:grpSpPr>
          <a:xfrm>
            <a:off x="724005" y="301093"/>
            <a:ext cx="2665800" cy="542340"/>
            <a:chOff x="5567543" y="349969"/>
            <a:chExt cx="2665800" cy="542340"/>
          </a:xfrm>
        </p:grpSpPr>
        <p:sp>
          <p:nvSpPr>
            <p:cNvPr id="3427" name="Google Shape;3427;g1f5d965ad35_0_3436"/>
            <p:cNvSpPr txBox="1"/>
            <p:nvPr/>
          </p:nvSpPr>
          <p:spPr>
            <a:xfrm>
              <a:off x="5567543" y="349969"/>
              <a:ext cx="26658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a:p>
          </p:txBody>
        </p:sp>
        <p:cxnSp>
          <p:nvCxnSpPr>
            <p:cNvPr id="3428" name="Google Shape;3428;g1f5d965ad35_0_3436"/>
            <p:cNvCxnSpPr/>
            <p:nvPr/>
          </p:nvCxnSpPr>
          <p:spPr>
            <a:xfrm>
              <a:off x="6426067" y="892309"/>
              <a:ext cx="948600" cy="0"/>
            </a:xfrm>
            <a:prstGeom prst="straightConnector1">
              <a:avLst/>
            </a:prstGeom>
            <a:noFill/>
            <a:ln w="38100" cap="flat" cmpd="sng">
              <a:solidFill>
                <a:schemeClr val="lt1"/>
              </a:solidFill>
              <a:prstDash val="solid"/>
              <a:round/>
              <a:headEnd type="none" w="sm" len="sm"/>
              <a:tailEnd type="none" w="sm" len="sm"/>
            </a:ln>
          </p:spPr>
        </p:cxnSp>
      </p:grpSp>
      <p:sp>
        <p:nvSpPr>
          <p:cNvPr id="3429" name="Google Shape;3429;g1f5d965ad35_0_3436"/>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matchingName="Caption">
  <p:cSld name="1_Caption fQuYVW4wTLQ=">
    <p:spTree>
      <p:nvGrpSpPr>
        <p:cNvPr id="1" name="Shape 3430"/>
        <p:cNvGrpSpPr/>
        <p:nvPr/>
      </p:nvGrpSpPr>
      <p:grpSpPr>
        <a:xfrm>
          <a:off x="0" y="0"/>
          <a:ext cx="0" cy="0"/>
          <a:chOff x="0" y="0"/>
          <a:chExt cx="0" cy="0"/>
        </a:xfrm>
      </p:grpSpPr>
      <p:sp>
        <p:nvSpPr>
          <p:cNvPr id="3431" name="Google Shape;3431;g1f5d965ad35_0_3445"/>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32" name="Google Shape;3432;g1f5d965ad35_0_3445"/>
          <p:cNvSpPr/>
          <p:nvPr/>
        </p:nvSpPr>
        <p:spPr>
          <a:xfrm>
            <a:off x="0" y="0"/>
            <a:ext cx="4113900" cy="1167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433" name="Google Shape;3433;g1f5d965ad35_0_3445"/>
          <p:cNvPicPr preferRelativeResize="0"/>
          <p:nvPr/>
        </p:nvPicPr>
        <p:blipFill rotWithShape="1">
          <a:blip r:embed="rId2">
            <a:alphaModFix/>
          </a:blip>
          <a:srcRect l="6268" r="24765"/>
          <a:stretch/>
        </p:blipFill>
        <p:spPr>
          <a:xfrm>
            <a:off x="0" y="1166968"/>
            <a:ext cx="4113765" cy="3976530"/>
          </a:xfrm>
          <a:prstGeom prst="rect">
            <a:avLst/>
          </a:prstGeom>
          <a:noFill/>
          <a:ln>
            <a:noFill/>
          </a:ln>
        </p:spPr>
      </p:pic>
      <p:sp>
        <p:nvSpPr>
          <p:cNvPr id="3434" name="Google Shape;3434;g1f5d965ad35_0_3445"/>
          <p:cNvSpPr/>
          <p:nvPr/>
        </p:nvSpPr>
        <p:spPr>
          <a:xfrm>
            <a:off x="4113765" y="0"/>
            <a:ext cx="50301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35" name="Google Shape;3435;g1f5d965ad35_0_3445" descr="Shape&#10;&#10;Description automatically generated with low confidence"/>
          <p:cNvSpPr/>
          <p:nvPr/>
        </p:nvSpPr>
        <p:spPr>
          <a:xfrm>
            <a:off x="0" y="0"/>
            <a:ext cx="9144000" cy="5143500"/>
          </a:xfrm>
          <a:prstGeom prst="rect">
            <a:avLst/>
          </a:prstGeom>
          <a:solidFill>
            <a:srgbClr val="FFFFFF"/>
          </a:solidFill>
          <a:ln>
            <a:noFill/>
          </a:ln>
        </p:spPr>
      </p:sp>
      <p:grpSp>
        <p:nvGrpSpPr>
          <p:cNvPr id="3436" name="Google Shape;3436;g1f5d965ad35_0_3445"/>
          <p:cNvGrpSpPr/>
          <p:nvPr/>
        </p:nvGrpSpPr>
        <p:grpSpPr>
          <a:xfrm>
            <a:off x="724005" y="301093"/>
            <a:ext cx="2665800" cy="542340"/>
            <a:chOff x="5567543" y="349969"/>
            <a:chExt cx="2665800" cy="542340"/>
          </a:xfrm>
        </p:grpSpPr>
        <p:sp>
          <p:nvSpPr>
            <p:cNvPr id="3437" name="Google Shape;3437;g1f5d965ad35_0_3445"/>
            <p:cNvSpPr txBox="1"/>
            <p:nvPr/>
          </p:nvSpPr>
          <p:spPr>
            <a:xfrm>
              <a:off x="5567543" y="349969"/>
              <a:ext cx="26658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a:p>
          </p:txBody>
        </p:sp>
        <p:cxnSp>
          <p:nvCxnSpPr>
            <p:cNvPr id="3438" name="Google Shape;3438;g1f5d965ad35_0_3445"/>
            <p:cNvCxnSpPr/>
            <p:nvPr/>
          </p:nvCxnSpPr>
          <p:spPr>
            <a:xfrm>
              <a:off x="6426067" y="892309"/>
              <a:ext cx="948600" cy="0"/>
            </a:xfrm>
            <a:prstGeom prst="straightConnector1">
              <a:avLst/>
            </a:prstGeom>
            <a:noFill/>
            <a:ln w="38100" cap="flat" cmpd="sng">
              <a:solidFill>
                <a:schemeClr val="lt1"/>
              </a:solidFill>
              <a:prstDash val="solid"/>
              <a:round/>
              <a:headEnd type="none" w="sm" len="sm"/>
              <a:tailEnd type="none" w="sm" len="sm"/>
            </a:ln>
          </p:spPr>
        </p:cxnSp>
      </p:grpSp>
      <p:sp>
        <p:nvSpPr>
          <p:cNvPr id="3439" name="Google Shape;3439;g1f5d965ad35_0_3445"/>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matchingName="Caption">
  <p:cSld name="1_Caption 3jULGZ8RR3U=">
    <p:spTree>
      <p:nvGrpSpPr>
        <p:cNvPr id="1" name="Shape 3440"/>
        <p:cNvGrpSpPr/>
        <p:nvPr/>
      </p:nvGrpSpPr>
      <p:grpSpPr>
        <a:xfrm>
          <a:off x="0" y="0"/>
          <a:ext cx="0" cy="0"/>
          <a:chOff x="0" y="0"/>
          <a:chExt cx="0" cy="0"/>
        </a:xfrm>
      </p:grpSpPr>
      <p:sp>
        <p:nvSpPr>
          <p:cNvPr id="3441" name="Google Shape;3441;g1f5d965ad35_0_3455"/>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42" name="Google Shape;3442;g1f5d965ad35_0_3455"/>
          <p:cNvSpPr/>
          <p:nvPr/>
        </p:nvSpPr>
        <p:spPr>
          <a:xfrm>
            <a:off x="0" y="0"/>
            <a:ext cx="4113900" cy="116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443" name="Google Shape;3443;g1f5d965ad35_0_345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cxnSp>
        <p:nvCxnSpPr>
          <p:cNvPr id="3444" name="Google Shape;3444;g1f5d965ad35_0_3455"/>
          <p:cNvCxnSpPr/>
          <p:nvPr/>
        </p:nvCxnSpPr>
        <p:spPr>
          <a:xfrm>
            <a:off x="1582529"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45" name="Google Shape;3445;g1f5d965ad35_0_3455"/>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46" name="Google Shape;3446;g1f5d965ad35_0_3455"/>
          <p:cNvSpPr>
            <a:spLocks noGrp="1"/>
          </p:cNvSpPr>
          <p:nvPr>
            <p:ph type="pic" idx="2"/>
          </p:nvPr>
        </p:nvSpPr>
        <p:spPr>
          <a:xfrm>
            <a:off x="-1" y="1166963"/>
            <a:ext cx="4113900" cy="3976500"/>
          </a:xfrm>
          <a:prstGeom prst="rect">
            <a:avLst/>
          </a:prstGeom>
          <a:noFill/>
          <a:ln>
            <a:noFill/>
          </a:ln>
        </p:spPr>
      </p:sp>
      <p:sp>
        <p:nvSpPr>
          <p:cNvPr id="3447" name="Google Shape;3447;g1f5d965ad35_0_3455"/>
          <p:cNvSpPr txBox="1">
            <a:spLocks noGrp="1"/>
          </p:cNvSpPr>
          <p:nvPr>
            <p:ph type="body" idx="3"/>
          </p:nvPr>
        </p:nvSpPr>
        <p:spPr>
          <a:xfrm>
            <a:off x="350196"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matchingName="Caption">
  <p:cSld name="1_Caption VaDTAWBnBQk=">
    <p:spTree>
      <p:nvGrpSpPr>
        <p:cNvPr id="1" name="Shape 3448"/>
        <p:cNvGrpSpPr/>
        <p:nvPr/>
      </p:nvGrpSpPr>
      <p:grpSpPr>
        <a:xfrm>
          <a:off x="0" y="0"/>
          <a:ext cx="0" cy="0"/>
          <a:chOff x="0" y="0"/>
          <a:chExt cx="0" cy="0"/>
        </a:xfrm>
      </p:grpSpPr>
      <p:sp>
        <p:nvSpPr>
          <p:cNvPr id="3449" name="Google Shape;3449;g1f5d965ad35_0_3463"/>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50" name="Google Shape;3450;g1f5d965ad35_0_3463"/>
          <p:cNvSpPr/>
          <p:nvPr/>
        </p:nvSpPr>
        <p:spPr>
          <a:xfrm>
            <a:off x="0" y="0"/>
            <a:ext cx="4113900" cy="1167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51" name="Google Shape;3451;g1f5d965ad35_0_3463"/>
          <p:cNvSpPr/>
          <p:nvPr/>
        </p:nvSpPr>
        <p:spPr>
          <a:xfrm>
            <a:off x="4113765" y="0"/>
            <a:ext cx="50301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52" name="Google Shape;3452;g1f5d965ad35_0_3463" descr="Shape&#10;&#10;Description automatically generated with low confidence"/>
          <p:cNvSpPr/>
          <p:nvPr/>
        </p:nvSpPr>
        <p:spPr>
          <a:xfrm>
            <a:off x="0" y="0"/>
            <a:ext cx="9144000" cy="5143500"/>
          </a:xfrm>
          <a:prstGeom prst="rect">
            <a:avLst/>
          </a:prstGeom>
          <a:solidFill>
            <a:srgbClr val="FFFFFF"/>
          </a:solidFill>
          <a:ln>
            <a:noFill/>
          </a:ln>
        </p:spPr>
      </p:sp>
      <p:sp>
        <p:nvSpPr>
          <p:cNvPr id="3453" name="Google Shape;3453;g1f5d965ad35_0_3463"/>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54" name="Google Shape;3454;g1f5d965ad35_0_3463"/>
          <p:cNvSpPr>
            <a:spLocks noGrp="1"/>
          </p:cNvSpPr>
          <p:nvPr>
            <p:ph type="pic" idx="2"/>
          </p:nvPr>
        </p:nvSpPr>
        <p:spPr>
          <a:xfrm>
            <a:off x="-1" y="1166963"/>
            <a:ext cx="4113900" cy="3976500"/>
          </a:xfrm>
          <a:prstGeom prst="rect">
            <a:avLst/>
          </a:prstGeom>
          <a:noFill/>
          <a:ln>
            <a:noFill/>
          </a:ln>
        </p:spPr>
      </p:sp>
      <p:cxnSp>
        <p:nvCxnSpPr>
          <p:cNvPr id="3455" name="Google Shape;3455;g1f5d965ad35_0_3463"/>
          <p:cNvCxnSpPr/>
          <p:nvPr/>
        </p:nvCxnSpPr>
        <p:spPr>
          <a:xfrm>
            <a:off x="1582529"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56" name="Google Shape;3456;g1f5d965ad35_0_3463"/>
          <p:cNvSpPr txBox="1">
            <a:spLocks noGrp="1"/>
          </p:cNvSpPr>
          <p:nvPr>
            <p:ph type="body" idx="3"/>
          </p:nvPr>
        </p:nvSpPr>
        <p:spPr>
          <a:xfrm>
            <a:off x="350196"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matchingName="Caption">
  <p:cSld name="1_Caption /1sf4Q5ZWGQ=">
    <p:spTree>
      <p:nvGrpSpPr>
        <p:cNvPr id="1" name="Shape 3457"/>
        <p:cNvGrpSpPr/>
        <p:nvPr/>
      </p:nvGrpSpPr>
      <p:grpSpPr>
        <a:xfrm>
          <a:off x="0" y="0"/>
          <a:ext cx="0" cy="0"/>
          <a:chOff x="0" y="0"/>
          <a:chExt cx="0" cy="0"/>
        </a:xfrm>
      </p:grpSpPr>
      <p:sp>
        <p:nvSpPr>
          <p:cNvPr id="3458" name="Google Shape;3458;g1f5d965ad35_0_3472"/>
          <p:cNvSpPr/>
          <p:nvPr/>
        </p:nvSpPr>
        <p:spPr>
          <a:xfrm>
            <a:off x="0" y="0"/>
            <a:ext cx="91440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59" name="Google Shape;3459;g1f5d965ad35_0_3472" descr="Shape&#10;&#10;Description automatically generated with low confidence"/>
          <p:cNvSpPr/>
          <p:nvPr/>
        </p:nvSpPr>
        <p:spPr>
          <a:xfrm>
            <a:off x="0" y="0"/>
            <a:ext cx="9144000" cy="5143500"/>
          </a:xfrm>
          <a:prstGeom prst="rect">
            <a:avLst/>
          </a:prstGeom>
          <a:solidFill>
            <a:srgbClr val="FFFFFF"/>
          </a:solidFill>
          <a:ln>
            <a:noFill/>
          </a:ln>
        </p:spPr>
      </p:sp>
      <p:sp>
        <p:nvSpPr>
          <p:cNvPr id="3460" name="Google Shape;3460;g1f5d965ad35_0_3472"/>
          <p:cNvSpPr txBox="1">
            <a:spLocks noGrp="1"/>
          </p:cNvSpPr>
          <p:nvPr>
            <p:ph type="body" idx="1"/>
          </p:nvPr>
        </p:nvSpPr>
        <p:spPr>
          <a:xfrm>
            <a:off x="4480014" y="1195113"/>
            <a:ext cx="4411800" cy="35556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61" name="Google Shape;3461;g1f5d965ad35_0_3472"/>
          <p:cNvSpPr>
            <a:spLocks noGrp="1"/>
          </p:cNvSpPr>
          <p:nvPr>
            <p:ph type="pic" idx="2"/>
          </p:nvPr>
        </p:nvSpPr>
        <p:spPr>
          <a:xfrm>
            <a:off x="-1" y="1166963"/>
            <a:ext cx="4113900" cy="3976500"/>
          </a:xfrm>
          <a:prstGeom prst="rect">
            <a:avLst/>
          </a:prstGeom>
          <a:noFill/>
          <a:ln>
            <a:noFill/>
          </a:ln>
        </p:spPr>
      </p:sp>
      <p:cxnSp>
        <p:nvCxnSpPr>
          <p:cNvPr id="3462" name="Google Shape;3462;g1f5d965ad35_0_3472"/>
          <p:cNvCxnSpPr/>
          <p:nvPr/>
        </p:nvCxnSpPr>
        <p:spPr>
          <a:xfrm>
            <a:off x="4097647"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63" name="Google Shape;3463;g1f5d965ad35_0_3472"/>
          <p:cNvSpPr txBox="1">
            <a:spLocks noGrp="1"/>
          </p:cNvSpPr>
          <p:nvPr>
            <p:ph type="body" idx="3"/>
          </p:nvPr>
        </p:nvSpPr>
        <p:spPr>
          <a:xfrm>
            <a:off x="2865314"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51"/>
        <p:cNvGrpSpPr/>
        <p:nvPr/>
      </p:nvGrpSpPr>
      <p:grpSpPr>
        <a:xfrm>
          <a:off x="0" y="0"/>
          <a:ext cx="0" cy="0"/>
          <a:chOff x="0" y="0"/>
          <a:chExt cx="0" cy="0"/>
        </a:xfrm>
      </p:grpSpPr>
      <p:pic>
        <p:nvPicPr>
          <p:cNvPr id="152" name="Google Shape;152;p233"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53" name="Google Shape;153;p233"/>
          <p:cNvSpPr/>
          <p:nvPr/>
        </p:nvSpPr>
        <p:spPr>
          <a:xfrm>
            <a:off x="4109012" y="748626"/>
            <a:ext cx="327256" cy="3808292"/>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4" name="Google Shape;154;p233"/>
          <p:cNvSpPr>
            <a:spLocks noGrp="1"/>
          </p:cNvSpPr>
          <p:nvPr>
            <p:ph type="pic" idx="2"/>
          </p:nvPr>
        </p:nvSpPr>
        <p:spPr>
          <a:xfrm>
            <a:off x="0" y="667604"/>
            <a:ext cx="4201610" cy="3970337"/>
          </a:xfrm>
          <a:prstGeom prst="rect">
            <a:avLst/>
          </a:prstGeom>
          <a:noFill/>
          <a:ln>
            <a:noFill/>
          </a:ln>
        </p:spPr>
      </p:sp>
      <p:sp>
        <p:nvSpPr>
          <p:cNvPr id="155" name="Google Shape;155;p233"/>
          <p:cNvSpPr/>
          <p:nvPr/>
        </p:nvSpPr>
        <p:spPr>
          <a:xfrm>
            <a:off x="4436268" y="973867"/>
            <a:ext cx="4707732" cy="51392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6" name="Google Shape;156;p233"/>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7" name="Google Shape;157;p233"/>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matchingName="Caption">
  <p:cSld name="1_Caption TTcVCDMAs9U=">
    <p:spTree>
      <p:nvGrpSpPr>
        <p:cNvPr id="1" name="Shape 3464"/>
        <p:cNvGrpSpPr/>
        <p:nvPr/>
      </p:nvGrpSpPr>
      <p:grpSpPr>
        <a:xfrm>
          <a:off x="0" y="0"/>
          <a:ext cx="0" cy="0"/>
          <a:chOff x="0" y="0"/>
          <a:chExt cx="0" cy="0"/>
        </a:xfrm>
      </p:grpSpPr>
      <p:sp>
        <p:nvSpPr>
          <p:cNvPr id="3465" name="Google Shape;3465;g1f5d965ad35_0_3479"/>
          <p:cNvSpPr/>
          <p:nvPr/>
        </p:nvSpPr>
        <p:spPr>
          <a:xfrm>
            <a:off x="0" y="0"/>
            <a:ext cx="91440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66" name="Google Shape;3466;g1f5d965ad35_0_3479" descr="Shape&#10;&#10;Description automatically generated with low confidence"/>
          <p:cNvSpPr/>
          <p:nvPr/>
        </p:nvSpPr>
        <p:spPr>
          <a:xfrm>
            <a:off x="0" y="0"/>
            <a:ext cx="9144000" cy="5143500"/>
          </a:xfrm>
          <a:prstGeom prst="rect">
            <a:avLst/>
          </a:prstGeom>
          <a:solidFill>
            <a:srgbClr val="FFFFFF"/>
          </a:solidFill>
          <a:ln>
            <a:noFill/>
          </a:ln>
        </p:spPr>
      </p:sp>
      <p:sp>
        <p:nvSpPr>
          <p:cNvPr id="3467" name="Google Shape;3467;g1f5d965ad35_0_3479"/>
          <p:cNvSpPr txBox="1">
            <a:spLocks noGrp="1"/>
          </p:cNvSpPr>
          <p:nvPr>
            <p:ph type="body" idx="1"/>
          </p:nvPr>
        </p:nvSpPr>
        <p:spPr>
          <a:xfrm>
            <a:off x="4480014" y="1195113"/>
            <a:ext cx="4411800" cy="35556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68" name="Google Shape;3468;g1f5d965ad35_0_3479"/>
          <p:cNvSpPr>
            <a:spLocks noGrp="1"/>
          </p:cNvSpPr>
          <p:nvPr>
            <p:ph type="pic" idx="2"/>
          </p:nvPr>
        </p:nvSpPr>
        <p:spPr>
          <a:xfrm>
            <a:off x="-1" y="1166963"/>
            <a:ext cx="4113900" cy="3976500"/>
          </a:xfrm>
          <a:prstGeom prst="rect">
            <a:avLst/>
          </a:prstGeom>
          <a:noFill/>
          <a:ln>
            <a:noFill/>
          </a:ln>
        </p:spPr>
      </p:sp>
      <p:cxnSp>
        <p:nvCxnSpPr>
          <p:cNvPr id="3469" name="Google Shape;3469;g1f5d965ad35_0_3479"/>
          <p:cNvCxnSpPr/>
          <p:nvPr/>
        </p:nvCxnSpPr>
        <p:spPr>
          <a:xfrm>
            <a:off x="4097647"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70" name="Google Shape;3470;g1f5d965ad35_0_3479"/>
          <p:cNvSpPr txBox="1">
            <a:spLocks noGrp="1"/>
          </p:cNvSpPr>
          <p:nvPr>
            <p:ph type="body" idx="3"/>
          </p:nvPr>
        </p:nvSpPr>
        <p:spPr>
          <a:xfrm>
            <a:off x="2865314"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matchingName="Caption">
  <p:cSld name="1_Caption jJ/7iBr1+Aw=">
    <p:spTree>
      <p:nvGrpSpPr>
        <p:cNvPr id="1" name="Shape 3471"/>
        <p:cNvGrpSpPr/>
        <p:nvPr/>
      </p:nvGrpSpPr>
      <p:grpSpPr>
        <a:xfrm>
          <a:off x="0" y="0"/>
          <a:ext cx="0" cy="0"/>
          <a:chOff x="0" y="0"/>
          <a:chExt cx="0" cy="0"/>
        </a:xfrm>
      </p:grpSpPr>
      <p:pic>
        <p:nvPicPr>
          <p:cNvPr id="3472" name="Google Shape;3472;g1f5d965ad35_0_3486"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473" name="Google Shape;3473;g1f5d965ad35_0_3486"/>
          <p:cNvSpPr/>
          <p:nvPr/>
        </p:nvSpPr>
        <p:spPr>
          <a:xfrm>
            <a:off x="-103694" y="1569006"/>
            <a:ext cx="4577100" cy="2004900"/>
          </a:xfrm>
          <a:prstGeom prst="rect">
            <a:avLst/>
          </a:prstGeom>
          <a:solidFill>
            <a:schemeClr val="dk2"/>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74" name="Google Shape;3474;g1f5d965ad35_0_3486"/>
          <p:cNvSpPr txBox="1">
            <a:spLocks noGrp="1"/>
          </p:cNvSpPr>
          <p:nvPr>
            <p:ph type="body" idx="1"/>
          </p:nvPr>
        </p:nvSpPr>
        <p:spPr>
          <a:xfrm>
            <a:off x="499535" y="1895003"/>
            <a:ext cx="3413400" cy="344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75" name="Google Shape;3475;g1f5d965ad35_0_3486"/>
          <p:cNvSpPr txBox="1">
            <a:spLocks noGrp="1"/>
          </p:cNvSpPr>
          <p:nvPr>
            <p:ph type="body" idx="2"/>
          </p:nvPr>
        </p:nvSpPr>
        <p:spPr>
          <a:xfrm>
            <a:off x="499535" y="2323628"/>
            <a:ext cx="3413400" cy="9249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pic>
        <p:nvPicPr>
          <p:cNvPr id="3476" name="Google Shape;3476;g1f5d965ad35_0_3486"/>
          <p:cNvPicPr preferRelativeResize="0"/>
          <p:nvPr/>
        </p:nvPicPr>
        <p:blipFill rotWithShape="1">
          <a:blip r:embed="rId3">
            <a:alphaModFix/>
          </a:blip>
          <a:srcRect l="11597" t="10542" r="7410" b="2258"/>
          <a:stretch/>
        </p:blipFill>
        <p:spPr>
          <a:xfrm flipH="1">
            <a:off x="4961318" y="472968"/>
            <a:ext cx="3982985" cy="4288220"/>
          </a:xfrm>
          <a:prstGeom prst="rect">
            <a:avLst/>
          </a:prstGeom>
          <a:noFill/>
          <a:ln>
            <a:noFill/>
          </a:ln>
        </p:spPr>
      </p:pic>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matchingName="Caption">
  <p:cSld name="1_Caption 0omooRYgtOs=">
    <p:spTree>
      <p:nvGrpSpPr>
        <p:cNvPr id="1" name="Shape 3477"/>
        <p:cNvGrpSpPr/>
        <p:nvPr/>
      </p:nvGrpSpPr>
      <p:grpSpPr>
        <a:xfrm>
          <a:off x="0" y="0"/>
          <a:ext cx="0" cy="0"/>
          <a:chOff x="0" y="0"/>
          <a:chExt cx="0" cy="0"/>
        </a:xfrm>
      </p:grpSpPr>
      <p:pic>
        <p:nvPicPr>
          <p:cNvPr id="3478" name="Google Shape;3478;g1f5d965ad35_0_3492"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479" name="Google Shape;3479;g1f5d965ad35_0_3492"/>
          <p:cNvSpPr/>
          <p:nvPr/>
        </p:nvSpPr>
        <p:spPr>
          <a:xfrm>
            <a:off x="-103694" y="1569006"/>
            <a:ext cx="4577100" cy="2004900"/>
          </a:xfrm>
          <a:prstGeom prst="rect">
            <a:avLst/>
          </a:prstGeom>
          <a:solidFill>
            <a:schemeClr val="accen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80" name="Google Shape;3480;g1f5d965ad35_0_3492"/>
          <p:cNvSpPr txBox="1">
            <a:spLocks noGrp="1"/>
          </p:cNvSpPr>
          <p:nvPr>
            <p:ph type="body" idx="1"/>
          </p:nvPr>
        </p:nvSpPr>
        <p:spPr>
          <a:xfrm>
            <a:off x="499535" y="1895003"/>
            <a:ext cx="3413400" cy="344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81" name="Google Shape;3481;g1f5d965ad35_0_3492"/>
          <p:cNvSpPr txBox="1">
            <a:spLocks noGrp="1"/>
          </p:cNvSpPr>
          <p:nvPr>
            <p:ph type="body" idx="2"/>
          </p:nvPr>
        </p:nvSpPr>
        <p:spPr>
          <a:xfrm>
            <a:off x="499535" y="2323628"/>
            <a:ext cx="3413400" cy="9249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pic>
        <p:nvPicPr>
          <p:cNvPr id="3482" name="Google Shape;3482;g1f5d965ad35_0_3492"/>
          <p:cNvPicPr preferRelativeResize="0"/>
          <p:nvPr/>
        </p:nvPicPr>
        <p:blipFill rotWithShape="1">
          <a:blip r:embed="rId3">
            <a:alphaModFix/>
          </a:blip>
          <a:srcRect l="11597" t="10542" r="7410" b="2258"/>
          <a:stretch/>
        </p:blipFill>
        <p:spPr>
          <a:xfrm flipH="1">
            <a:off x="4961318" y="472968"/>
            <a:ext cx="3982985" cy="4288220"/>
          </a:xfrm>
          <a:prstGeom prst="rect">
            <a:avLst/>
          </a:prstGeom>
          <a:noFill/>
          <a:ln>
            <a:noFill/>
          </a:ln>
        </p:spPr>
      </p:pic>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matchingName="Caption">
  <p:cSld name="1_Caption lBa5VyrznHE=">
    <p:spTree>
      <p:nvGrpSpPr>
        <p:cNvPr id="1" name="Shape 3483"/>
        <p:cNvGrpSpPr/>
        <p:nvPr/>
      </p:nvGrpSpPr>
      <p:grpSpPr>
        <a:xfrm>
          <a:off x="0" y="0"/>
          <a:ext cx="0" cy="0"/>
          <a:chOff x="0" y="0"/>
          <a:chExt cx="0" cy="0"/>
        </a:xfrm>
      </p:grpSpPr>
      <p:sp>
        <p:nvSpPr>
          <p:cNvPr id="3484" name="Google Shape;3484;g1f5d965ad35_0_3498"/>
          <p:cNvSpPr/>
          <p:nvPr/>
        </p:nvSpPr>
        <p:spPr>
          <a:xfrm>
            <a:off x="-1"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485" name="Google Shape;3485;g1f5d965ad35_0_349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486" name="Google Shape;3486;g1f5d965ad35_0_3498"/>
          <p:cNvSpPr/>
          <p:nvPr/>
        </p:nvSpPr>
        <p:spPr>
          <a:xfrm>
            <a:off x="-355599" y="1812143"/>
            <a:ext cx="3271500" cy="1519200"/>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87" name="Google Shape;3487;g1f5d965ad35_0_3498"/>
          <p:cNvSpPr/>
          <p:nvPr/>
        </p:nvSpPr>
        <p:spPr>
          <a:xfrm>
            <a:off x="0" y="2128758"/>
            <a:ext cx="168300" cy="8859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88" name="Google Shape;3488;g1f5d965ad35_0_3498"/>
          <p:cNvSpPr txBox="1">
            <a:spLocks noGrp="1"/>
          </p:cNvSpPr>
          <p:nvPr>
            <p:ph type="title"/>
          </p:nvPr>
        </p:nvSpPr>
        <p:spPr>
          <a:xfrm>
            <a:off x="375977" y="2159935"/>
            <a:ext cx="2143800" cy="8274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89" name="Google Shape;3489;g1f5d965ad35_0_3498"/>
          <p:cNvSpPr>
            <a:spLocks noGrp="1"/>
          </p:cNvSpPr>
          <p:nvPr>
            <p:ph type="pic" idx="2"/>
          </p:nvPr>
        </p:nvSpPr>
        <p:spPr>
          <a:xfrm>
            <a:off x="4890673" y="538480"/>
            <a:ext cx="3958500" cy="4208700"/>
          </a:xfrm>
          <a:prstGeom prst="rect">
            <a:avLst/>
          </a:prstGeom>
          <a:noFill/>
          <a:ln>
            <a:noFill/>
          </a:ln>
        </p:spPr>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1" name="Shape 3490"/>
        <p:cNvGrpSpPr/>
        <p:nvPr/>
      </p:nvGrpSpPr>
      <p:grpSpPr>
        <a:xfrm>
          <a:off x="0" y="0"/>
          <a:ext cx="0" cy="0"/>
          <a:chOff x="0" y="0"/>
          <a:chExt cx="0" cy="0"/>
        </a:xfrm>
      </p:grpSpPr>
      <p:pic>
        <p:nvPicPr>
          <p:cNvPr id="3491" name="Google Shape;3491;g1f5d965ad35_0_350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pic>
        <p:nvPicPr>
          <p:cNvPr id="3492" name="Google Shape;3492;g1f5d965ad35_0_3505"/>
          <p:cNvPicPr preferRelativeResize="0"/>
          <p:nvPr/>
        </p:nvPicPr>
        <p:blipFill rotWithShape="1">
          <a:blip r:embed="rId3">
            <a:alphaModFix/>
          </a:blip>
          <a:srcRect l="16484" t="8799" r="16531" b="52399"/>
          <a:stretch/>
        </p:blipFill>
        <p:spPr>
          <a:xfrm>
            <a:off x="1035361" y="596414"/>
            <a:ext cx="7073280" cy="4097295"/>
          </a:xfrm>
          <a:prstGeom prst="rect">
            <a:avLst/>
          </a:prstGeom>
          <a:noFill/>
          <a:ln>
            <a:noFill/>
          </a:ln>
        </p:spPr>
      </p:pic>
      <p:sp>
        <p:nvSpPr>
          <p:cNvPr id="3493" name="Google Shape;3493;g1f5d965ad35_0_3505"/>
          <p:cNvSpPr txBox="1">
            <a:spLocks noGrp="1"/>
          </p:cNvSpPr>
          <p:nvPr>
            <p:ph type="body" idx="1"/>
          </p:nvPr>
        </p:nvSpPr>
        <p:spPr>
          <a:xfrm>
            <a:off x="2125659" y="1098087"/>
            <a:ext cx="4892700" cy="29472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matchingName="Caption">
  <p:cSld name="1_Caption xQb/haoxIoI=">
    <p:spTree>
      <p:nvGrpSpPr>
        <p:cNvPr id="1" name="Shape 3494"/>
        <p:cNvGrpSpPr/>
        <p:nvPr/>
      </p:nvGrpSpPr>
      <p:grpSpPr>
        <a:xfrm>
          <a:off x="0" y="0"/>
          <a:ext cx="0" cy="0"/>
          <a:chOff x="0" y="0"/>
          <a:chExt cx="0" cy="0"/>
        </a:xfrm>
      </p:grpSpPr>
      <p:sp>
        <p:nvSpPr>
          <p:cNvPr id="3495" name="Google Shape;3495;g1f5d965ad35_0_3509"/>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3496" name="Google Shape;3496;g1f5d965ad35_0_3509"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3497" name="Google Shape;3497;g1f5d965ad35_0_3509" descr="Graphical user interface&#10;&#10;Description automatically generated with low confidence"/>
          <p:cNvPicPr preferRelativeResize="0"/>
          <p:nvPr/>
        </p:nvPicPr>
        <p:blipFill rotWithShape="1">
          <a:blip r:embed="rId3">
            <a:alphaModFix/>
          </a:blip>
          <a:srcRect/>
          <a:stretch/>
        </p:blipFill>
        <p:spPr>
          <a:xfrm>
            <a:off x="652061" y="192491"/>
            <a:ext cx="7839875" cy="4758518"/>
          </a:xfrm>
          <a:prstGeom prst="rect">
            <a:avLst/>
          </a:prstGeom>
          <a:noFill/>
          <a:ln>
            <a:noFill/>
          </a:ln>
        </p:spPr>
      </p:pic>
      <p:sp>
        <p:nvSpPr>
          <p:cNvPr id="3498" name="Google Shape;3498;g1f5d965ad35_0_3509"/>
          <p:cNvSpPr txBox="1">
            <a:spLocks noGrp="1"/>
          </p:cNvSpPr>
          <p:nvPr>
            <p:ph type="body" idx="1"/>
          </p:nvPr>
        </p:nvSpPr>
        <p:spPr>
          <a:xfrm>
            <a:off x="3087599" y="1365640"/>
            <a:ext cx="2968800" cy="4500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100"/>
              <a:buFont typeface="Arial"/>
              <a:buNone/>
              <a:defRPr sz="1600" b="1" i="1" u="none" strike="noStrike" cap="none">
                <a:solidFill>
                  <a:srgbClr val="BD8738"/>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3499" name="Google Shape;3499;g1f5d965ad35_0_3509"/>
          <p:cNvCxnSpPr/>
          <p:nvPr/>
        </p:nvCxnSpPr>
        <p:spPr>
          <a:xfrm>
            <a:off x="4069889" y="1814037"/>
            <a:ext cx="987600" cy="0"/>
          </a:xfrm>
          <a:prstGeom prst="straightConnector1">
            <a:avLst/>
          </a:prstGeom>
          <a:noFill/>
          <a:ln w="19050" cap="flat" cmpd="sng">
            <a:solidFill>
              <a:srgbClr val="BD8738"/>
            </a:solidFill>
            <a:prstDash val="solid"/>
            <a:miter lim="800000"/>
            <a:headEnd type="none" w="sm" len="sm"/>
            <a:tailEnd type="none" w="sm" len="sm"/>
          </a:ln>
        </p:spPr>
      </p:cxnSp>
      <p:cxnSp>
        <p:nvCxnSpPr>
          <p:cNvPr id="3500" name="Google Shape;3500;g1f5d965ad35_0_3509"/>
          <p:cNvCxnSpPr/>
          <p:nvPr/>
        </p:nvCxnSpPr>
        <p:spPr>
          <a:xfrm>
            <a:off x="3996377" y="1814037"/>
            <a:ext cx="18600" cy="0"/>
          </a:xfrm>
          <a:prstGeom prst="straightConnector1">
            <a:avLst/>
          </a:prstGeom>
          <a:noFill/>
          <a:ln w="19050" cap="flat" cmpd="sng">
            <a:solidFill>
              <a:srgbClr val="BD8738"/>
            </a:solidFill>
            <a:prstDash val="solid"/>
            <a:round/>
            <a:headEnd type="none" w="sm" len="sm"/>
            <a:tailEnd type="none" w="sm" len="sm"/>
          </a:ln>
        </p:spPr>
      </p:cxnSp>
      <p:cxnSp>
        <p:nvCxnSpPr>
          <p:cNvPr id="3501" name="Google Shape;3501;g1f5d965ad35_0_3509"/>
          <p:cNvCxnSpPr/>
          <p:nvPr/>
        </p:nvCxnSpPr>
        <p:spPr>
          <a:xfrm>
            <a:off x="4033133" y="1814037"/>
            <a:ext cx="18600" cy="0"/>
          </a:xfrm>
          <a:prstGeom prst="straightConnector1">
            <a:avLst/>
          </a:prstGeom>
          <a:noFill/>
          <a:ln w="19050" cap="flat" cmpd="sng">
            <a:solidFill>
              <a:srgbClr val="BD8738"/>
            </a:solidFill>
            <a:prstDash val="solid"/>
            <a:round/>
            <a:headEnd type="none" w="sm" len="sm"/>
            <a:tailEnd type="none" w="sm" len="sm"/>
          </a:ln>
        </p:spPr>
      </p:cxnSp>
      <p:cxnSp>
        <p:nvCxnSpPr>
          <p:cNvPr id="3502" name="Google Shape;3502;g1f5d965ad35_0_3509"/>
          <p:cNvCxnSpPr/>
          <p:nvPr/>
        </p:nvCxnSpPr>
        <p:spPr>
          <a:xfrm>
            <a:off x="5075539" y="1814037"/>
            <a:ext cx="18600" cy="0"/>
          </a:xfrm>
          <a:prstGeom prst="straightConnector1">
            <a:avLst/>
          </a:prstGeom>
          <a:noFill/>
          <a:ln w="19050" cap="flat" cmpd="sng">
            <a:solidFill>
              <a:srgbClr val="BD8738"/>
            </a:solidFill>
            <a:prstDash val="solid"/>
            <a:round/>
            <a:headEnd type="none" w="sm" len="sm"/>
            <a:tailEnd type="none" w="sm" len="sm"/>
          </a:ln>
        </p:spPr>
      </p:cxnSp>
      <p:cxnSp>
        <p:nvCxnSpPr>
          <p:cNvPr id="3503" name="Google Shape;3503;g1f5d965ad35_0_3509"/>
          <p:cNvCxnSpPr/>
          <p:nvPr/>
        </p:nvCxnSpPr>
        <p:spPr>
          <a:xfrm>
            <a:off x="5107533" y="1814037"/>
            <a:ext cx="18600" cy="0"/>
          </a:xfrm>
          <a:prstGeom prst="straightConnector1">
            <a:avLst/>
          </a:prstGeom>
          <a:noFill/>
          <a:ln w="19050" cap="flat" cmpd="sng">
            <a:solidFill>
              <a:srgbClr val="BD8738"/>
            </a:solidFill>
            <a:prstDash val="solid"/>
            <a:round/>
            <a:headEnd type="none" w="sm" len="sm"/>
            <a:tailEnd type="none" w="sm" len="sm"/>
          </a:ln>
        </p:spPr>
      </p:cxnSp>
      <p:sp>
        <p:nvSpPr>
          <p:cNvPr id="3504" name="Google Shape;3504;g1f5d965ad35_0_3509"/>
          <p:cNvSpPr txBox="1">
            <a:spLocks noGrp="1"/>
          </p:cNvSpPr>
          <p:nvPr>
            <p:ph type="body" idx="2"/>
          </p:nvPr>
        </p:nvSpPr>
        <p:spPr>
          <a:xfrm>
            <a:off x="2552700" y="2110157"/>
            <a:ext cx="4038600" cy="19920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matchingName="Caption">
  <p:cSld name="1_Caption dxDJ6O6qqGQ=">
    <p:spTree>
      <p:nvGrpSpPr>
        <p:cNvPr id="1" name="Shape 3505"/>
        <p:cNvGrpSpPr/>
        <p:nvPr/>
      </p:nvGrpSpPr>
      <p:grpSpPr>
        <a:xfrm>
          <a:off x="0" y="0"/>
          <a:ext cx="0" cy="0"/>
          <a:chOff x="0" y="0"/>
          <a:chExt cx="0" cy="0"/>
        </a:xfrm>
      </p:grpSpPr>
      <p:sp>
        <p:nvSpPr>
          <p:cNvPr id="3506" name="Google Shape;3506;g1f5d965ad35_0_3520"/>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507" name="Google Shape;3507;g1f5d965ad35_0_3520"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3508" name="Google Shape;3508;g1f5d965ad35_0_3520" descr="A picture containing text, vector graphics, toy, doll&#10;&#10;Description automatically generated"/>
          <p:cNvPicPr preferRelativeResize="0"/>
          <p:nvPr/>
        </p:nvPicPr>
        <p:blipFill rotWithShape="1">
          <a:blip r:embed="rId3">
            <a:alphaModFix/>
          </a:blip>
          <a:srcRect/>
          <a:stretch/>
        </p:blipFill>
        <p:spPr>
          <a:xfrm>
            <a:off x="1145672" y="987084"/>
            <a:ext cx="2215128" cy="3457594"/>
          </a:xfrm>
          <a:prstGeom prst="rect">
            <a:avLst/>
          </a:prstGeom>
          <a:noFill/>
          <a:ln>
            <a:noFill/>
          </a:ln>
        </p:spPr>
      </p:pic>
      <p:sp>
        <p:nvSpPr>
          <p:cNvPr id="3509" name="Google Shape;3509;g1f5d965ad35_0_3520"/>
          <p:cNvSpPr txBox="1">
            <a:spLocks noGrp="1"/>
          </p:cNvSpPr>
          <p:nvPr>
            <p:ph type="body" idx="1"/>
          </p:nvPr>
        </p:nvSpPr>
        <p:spPr>
          <a:xfrm>
            <a:off x="4164295" y="1656080"/>
            <a:ext cx="3865500" cy="1831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matchingName="Caption">
  <p:cSld name="1_Caption iPvf62mYMRg=">
    <p:spTree>
      <p:nvGrpSpPr>
        <p:cNvPr id="1" name="Shape 3510"/>
        <p:cNvGrpSpPr/>
        <p:nvPr/>
      </p:nvGrpSpPr>
      <p:grpSpPr>
        <a:xfrm>
          <a:off x="0" y="0"/>
          <a:ext cx="0" cy="0"/>
          <a:chOff x="0" y="0"/>
          <a:chExt cx="0" cy="0"/>
        </a:xfrm>
      </p:grpSpPr>
      <p:sp>
        <p:nvSpPr>
          <p:cNvPr id="3511" name="Google Shape;3511;g1f5d965ad35_0_35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512" name="Google Shape;3512;g1f5d965ad35_0_3525"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13" name="Google Shape;3513;g1f5d965ad35_0_3525"/>
          <p:cNvGrpSpPr/>
          <p:nvPr/>
        </p:nvGrpSpPr>
        <p:grpSpPr>
          <a:xfrm>
            <a:off x="3907491" y="3547977"/>
            <a:ext cx="1329000" cy="71700"/>
            <a:chOff x="3907491" y="3547977"/>
            <a:chExt cx="1329000" cy="71700"/>
          </a:xfrm>
        </p:grpSpPr>
        <p:sp>
          <p:nvSpPr>
            <p:cNvPr id="3514" name="Google Shape;3514;g1f5d965ad35_0_3525"/>
            <p:cNvSpPr/>
            <p:nvPr/>
          </p:nvSpPr>
          <p:spPr>
            <a:xfrm>
              <a:off x="46059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5" name="Google Shape;3515;g1f5d965ad35_0_3525"/>
            <p:cNvSpPr/>
            <p:nvPr/>
          </p:nvSpPr>
          <p:spPr>
            <a:xfrm>
              <a:off x="44662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6" name="Google Shape;3516;g1f5d965ad35_0_3525"/>
            <p:cNvSpPr/>
            <p:nvPr/>
          </p:nvSpPr>
          <p:spPr>
            <a:xfrm>
              <a:off x="43265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7" name="Google Shape;3517;g1f5d965ad35_0_3525"/>
            <p:cNvSpPr/>
            <p:nvPr/>
          </p:nvSpPr>
          <p:spPr>
            <a:xfrm>
              <a:off x="41868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8" name="Google Shape;3518;g1f5d965ad35_0_3525"/>
            <p:cNvSpPr/>
            <p:nvPr/>
          </p:nvSpPr>
          <p:spPr>
            <a:xfrm>
              <a:off x="40471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9" name="Google Shape;3519;g1f5d965ad35_0_3525"/>
            <p:cNvSpPr/>
            <p:nvPr/>
          </p:nvSpPr>
          <p:spPr>
            <a:xfrm>
              <a:off x="39074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0" name="Google Shape;3520;g1f5d965ad35_0_3525"/>
            <p:cNvSpPr/>
            <p:nvPr/>
          </p:nvSpPr>
          <p:spPr>
            <a:xfrm>
              <a:off x="51647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1" name="Google Shape;3521;g1f5d965ad35_0_3525"/>
            <p:cNvSpPr/>
            <p:nvPr/>
          </p:nvSpPr>
          <p:spPr>
            <a:xfrm>
              <a:off x="50250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2" name="Google Shape;3522;g1f5d965ad35_0_3525"/>
            <p:cNvSpPr/>
            <p:nvPr/>
          </p:nvSpPr>
          <p:spPr>
            <a:xfrm>
              <a:off x="48853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3" name="Google Shape;3523;g1f5d965ad35_0_3525"/>
            <p:cNvSpPr/>
            <p:nvPr/>
          </p:nvSpPr>
          <p:spPr>
            <a:xfrm>
              <a:off x="47456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3524" name="Google Shape;3524;g1f5d965ad35_0_3525"/>
          <p:cNvSpPr txBox="1">
            <a:spLocks noGrp="1"/>
          </p:cNvSpPr>
          <p:nvPr>
            <p:ph type="body" idx="1"/>
          </p:nvPr>
        </p:nvSpPr>
        <p:spPr>
          <a:xfrm>
            <a:off x="688975" y="1574318"/>
            <a:ext cx="7766100" cy="17940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matchingName="Caption">
  <p:cSld name="1_Caption SxTrQ5c5BAc=">
    <p:spTree>
      <p:nvGrpSpPr>
        <p:cNvPr id="1" name="Shape 3525"/>
        <p:cNvGrpSpPr/>
        <p:nvPr/>
      </p:nvGrpSpPr>
      <p:grpSpPr>
        <a:xfrm>
          <a:off x="0" y="0"/>
          <a:ext cx="0" cy="0"/>
          <a:chOff x="0" y="0"/>
          <a:chExt cx="0" cy="0"/>
        </a:xfrm>
      </p:grpSpPr>
      <p:sp>
        <p:nvSpPr>
          <p:cNvPr id="3526" name="Google Shape;3526;g1f5d965ad35_0_3540"/>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527" name="Google Shape;3527;g1f5d965ad35_0_3540"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28" name="Google Shape;3528;g1f5d965ad35_0_3540"/>
          <p:cNvGrpSpPr/>
          <p:nvPr/>
        </p:nvGrpSpPr>
        <p:grpSpPr>
          <a:xfrm>
            <a:off x="3907491" y="3547977"/>
            <a:ext cx="1329000" cy="71700"/>
            <a:chOff x="3837640" y="2865532"/>
            <a:chExt cx="1329000" cy="71700"/>
          </a:xfrm>
        </p:grpSpPr>
        <p:sp>
          <p:nvSpPr>
            <p:cNvPr id="3529" name="Google Shape;3529;g1f5d965ad35_0_3540"/>
            <p:cNvSpPr/>
            <p:nvPr/>
          </p:nvSpPr>
          <p:spPr>
            <a:xfrm>
              <a:off x="45361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0" name="Google Shape;3530;g1f5d965ad35_0_3540"/>
            <p:cNvSpPr/>
            <p:nvPr/>
          </p:nvSpPr>
          <p:spPr>
            <a:xfrm>
              <a:off x="43964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1" name="Google Shape;3531;g1f5d965ad35_0_3540"/>
            <p:cNvSpPr/>
            <p:nvPr/>
          </p:nvSpPr>
          <p:spPr>
            <a:xfrm>
              <a:off x="42567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2" name="Google Shape;3532;g1f5d965ad35_0_3540"/>
            <p:cNvSpPr/>
            <p:nvPr/>
          </p:nvSpPr>
          <p:spPr>
            <a:xfrm>
              <a:off x="41170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3" name="Google Shape;3533;g1f5d965ad35_0_3540"/>
            <p:cNvSpPr/>
            <p:nvPr/>
          </p:nvSpPr>
          <p:spPr>
            <a:xfrm>
              <a:off x="39773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4" name="Google Shape;3534;g1f5d965ad35_0_3540"/>
            <p:cNvSpPr/>
            <p:nvPr/>
          </p:nvSpPr>
          <p:spPr>
            <a:xfrm>
              <a:off x="38376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5" name="Google Shape;3535;g1f5d965ad35_0_3540"/>
            <p:cNvSpPr/>
            <p:nvPr/>
          </p:nvSpPr>
          <p:spPr>
            <a:xfrm>
              <a:off x="50949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6" name="Google Shape;3536;g1f5d965ad35_0_3540"/>
            <p:cNvSpPr/>
            <p:nvPr/>
          </p:nvSpPr>
          <p:spPr>
            <a:xfrm>
              <a:off x="49552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7" name="Google Shape;3537;g1f5d965ad35_0_3540"/>
            <p:cNvSpPr/>
            <p:nvPr/>
          </p:nvSpPr>
          <p:spPr>
            <a:xfrm>
              <a:off x="48155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8" name="Google Shape;3538;g1f5d965ad35_0_3540"/>
            <p:cNvSpPr/>
            <p:nvPr/>
          </p:nvSpPr>
          <p:spPr>
            <a:xfrm>
              <a:off x="46758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3539" name="Google Shape;3539;g1f5d965ad35_0_3540"/>
          <p:cNvSpPr txBox="1">
            <a:spLocks noGrp="1"/>
          </p:cNvSpPr>
          <p:nvPr>
            <p:ph type="body" idx="1"/>
          </p:nvPr>
        </p:nvSpPr>
        <p:spPr>
          <a:xfrm>
            <a:off x="688975" y="1574318"/>
            <a:ext cx="7766100" cy="17940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matchingName="Caption">
  <p:cSld name="1_Caption ig/sqsIM5ZM=">
    <p:spTree>
      <p:nvGrpSpPr>
        <p:cNvPr id="1" name="Shape 3540"/>
        <p:cNvGrpSpPr/>
        <p:nvPr/>
      </p:nvGrpSpPr>
      <p:grpSpPr>
        <a:xfrm>
          <a:off x="0" y="0"/>
          <a:ext cx="0" cy="0"/>
          <a:chOff x="0" y="0"/>
          <a:chExt cx="0" cy="0"/>
        </a:xfrm>
      </p:grpSpPr>
      <p:pic>
        <p:nvPicPr>
          <p:cNvPr id="3541" name="Google Shape;3541;g1f5d965ad35_0_3555" descr="Background pattern&#10;&#10;Description automatically generated with medium confidence"/>
          <p:cNvPicPr preferRelativeResize="0"/>
          <p:nvPr/>
        </p:nvPicPr>
        <p:blipFill rotWithShape="1">
          <a:blip r:embed="rId2">
            <a:alphaModFix/>
          </a:blip>
          <a:srcRect/>
          <a:stretch/>
        </p:blipFill>
        <p:spPr>
          <a:xfrm>
            <a:off x="0" y="0"/>
            <a:ext cx="9144000" cy="5143499"/>
          </a:xfrm>
          <a:prstGeom prst="rect">
            <a:avLst/>
          </a:prstGeom>
          <a:noFill/>
          <a:ln>
            <a:noFill/>
          </a:ln>
        </p:spPr>
      </p:pic>
      <p:pic>
        <p:nvPicPr>
          <p:cNvPr id="3542" name="Google Shape;3542;g1f5d965ad35_0_3555" descr="A group of people sitting at a table&#10;&#10;Description automatically generated with low confidence"/>
          <p:cNvPicPr preferRelativeResize="0"/>
          <p:nvPr/>
        </p:nvPicPr>
        <p:blipFill rotWithShape="1">
          <a:blip r:embed="rId3">
            <a:alphaModFix/>
          </a:blip>
          <a:srcRect l="11613" t="29183"/>
          <a:stretch/>
        </p:blipFill>
        <p:spPr>
          <a:xfrm>
            <a:off x="4864308" y="0"/>
            <a:ext cx="4279693" cy="5143500"/>
          </a:xfrm>
          <a:prstGeom prst="rect">
            <a:avLst/>
          </a:prstGeom>
          <a:noFill/>
          <a:ln>
            <a:noFill/>
          </a:ln>
        </p:spPr>
      </p:pic>
      <p:pic>
        <p:nvPicPr>
          <p:cNvPr id="3543" name="Google Shape;3543;g1f5d965ad35_0_3555" descr="Shape&#10;&#10;Description automatically generated with low confidence"/>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3544" name="Google Shape;3544;g1f5d965ad35_0_3555"/>
          <p:cNvSpPr/>
          <p:nvPr/>
        </p:nvSpPr>
        <p:spPr>
          <a:xfrm>
            <a:off x="0" y="1107751"/>
            <a:ext cx="4864200" cy="292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545" name="Google Shape;3545;g1f5d965ad35_0_3555"/>
          <p:cNvSpPr/>
          <p:nvPr/>
        </p:nvSpPr>
        <p:spPr>
          <a:xfrm>
            <a:off x="185197" y="1339045"/>
            <a:ext cx="69300" cy="246540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46" name="Google Shape;3546;g1f5d965ad35_0_3555"/>
          <p:cNvSpPr txBox="1">
            <a:spLocks noGrp="1"/>
          </p:cNvSpPr>
          <p:nvPr>
            <p:ph type="title"/>
          </p:nvPr>
        </p:nvSpPr>
        <p:spPr>
          <a:xfrm>
            <a:off x="387873" y="1377777"/>
            <a:ext cx="3421500" cy="4593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2000" b="1" i="1"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47" name="Google Shape;3547;g1f5d965ad35_0_3555"/>
          <p:cNvSpPr txBox="1">
            <a:spLocks noGrp="1"/>
          </p:cNvSpPr>
          <p:nvPr>
            <p:ph type="body" idx="1"/>
          </p:nvPr>
        </p:nvSpPr>
        <p:spPr>
          <a:xfrm>
            <a:off x="387873" y="1985160"/>
            <a:ext cx="4343100" cy="18192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58"/>
        <p:cNvGrpSpPr/>
        <p:nvPr/>
      </p:nvGrpSpPr>
      <p:grpSpPr>
        <a:xfrm>
          <a:off x="0" y="0"/>
          <a:ext cx="0" cy="0"/>
          <a:chOff x="0" y="0"/>
          <a:chExt cx="0" cy="0"/>
        </a:xfrm>
      </p:grpSpPr>
      <p:sp>
        <p:nvSpPr>
          <p:cNvPr id="159" name="Google Shape;159;p234"/>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0" name="Google Shape;160;p23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34"/>
          <p:cNvSpPr>
            <a:spLocks noGrp="1"/>
          </p:cNvSpPr>
          <p:nvPr>
            <p:ph type="pic" idx="2"/>
          </p:nvPr>
        </p:nvSpPr>
        <p:spPr>
          <a:xfrm>
            <a:off x="1" y="0"/>
            <a:ext cx="4572000" cy="5143494"/>
          </a:xfrm>
          <a:prstGeom prst="rect">
            <a:avLst/>
          </a:prstGeom>
          <a:noFill/>
          <a:ln>
            <a:noFill/>
          </a:ln>
        </p:spPr>
      </p:sp>
      <p:sp>
        <p:nvSpPr>
          <p:cNvPr id="162" name="Google Shape;162;p234"/>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 name="Google Shape;163;p234"/>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4" name="Google Shape;164;p234"/>
          <p:cNvSpPr/>
          <p:nvPr/>
        </p:nvSpPr>
        <p:spPr>
          <a:xfrm>
            <a:off x="4241543" y="1368179"/>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 name="Google Shape;165;p234"/>
          <p:cNvSpPr>
            <a:spLocks noGrp="1"/>
          </p:cNvSpPr>
          <p:nvPr>
            <p:ph type="pic" idx="3"/>
          </p:nvPr>
        </p:nvSpPr>
        <p:spPr>
          <a:xfrm>
            <a:off x="4408678" y="1539292"/>
            <a:ext cx="318677" cy="318677"/>
          </a:xfrm>
          <a:prstGeom prst="rect">
            <a:avLst/>
          </a:prstGeom>
          <a:noFill/>
          <a:ln>
            <a:noFill/>
          </a:ln>
        </p:spPr>
      </p:sp>
      <p:sp>
        <p:nvSpPr>
          <p:cNvPr id="166" name="Google Shape;166;p234"/>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 name="Google Shape;167;p234"/>
          <p:cNvSpPr/>
          <p:nvPr/>
        </p:nvSpPr>
        <p:spPr>
          <a:xfrm>
            <a:off x="4241543" y="2951688"/>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8" name="Google Shape;168;p234"/>
          <p:cNvSpPr>
            <a:spLocks noGrp="1"/>
          </p:cNvSpPr>
          <p:nvPr>
            <p:ph type="pic" idx="4"/>
          </p:nvPr>
        </p:nvSpPr>
        <p:spPr>
          <a:xfrm>
            <a:off x="4408678" y="3122801"/>
            <a:ext cx="318677" cy="318677"/>
          </a:xfrm>
          <a:prstGeom prst="rect">
            <a:avLst/>
          </a:prstGeom>
          <a:noFill/>
          <a:ln>
            <a:noFill/>
          </a:ln>
        </p:spPr>
      </p:sp>
      <p:sp>
        <p:nvSpPr>
          <p:cNvPr id="169" name="Google Shape;169;p234"/>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matchingName="Caption">
  <p:cSld name="1_Caption 38UOKSbeOY8=">
    <p:spTree>
      <p:nvGrpSpPr>
        <p:cNvPr id="1" name="Shape 3548"/>
        <p:cNvGrpSpPr/>
        <p:nvPr/>
      </p:nvGrpSpPr>
      <p:grpSpPr>
        <a:xfrm>
          <a:off x="0" y="0"/>
          <a:ext cx="0" cy="0"/>
          <a:chOff x="0" y="0"/>
          <a:chExt cx="0" cy="0"/>
        </a:xfrm>
      </p:grpSpPr>
      <p:pic>
        <p:nvPicPr>
          <p:cNvPr id="3549" name="Google Shape;3549;g1f5d965ad35_0_3563"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3550" name="Google Shape;3550;g1f5d965ad35_0_3563"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551" name="Google Shape;3551;g1f5d965ad35_0_3563"/>
          <p:cNvGrpSpPr/>
          <p:nvPr/>
        </p:nvGrpSpPr>
        <p:grpSpPr>
          <a:xfrm>
            <a:off x="-900" y="1034935"/>
            <a:ext cx="9146700" cy="1842089"/>
            <a:chOff x="-900" y="1034935"/>
            <a:chExt cx="9146700" cy="1842089"/>
          </a:xfrm>
        </p:grpSpPr>
        <p:sp>
          <p:nvSpPr>
            <p:cNvPr id="3552" name="Google Shape;3552;g1f5d965ad35_0_3563"/>
            <p:cNvSpPr/>
            <p:nvPr/>
          </p:nvSpPr>
          <p:spPr>
            <a:xfrm>
              <a:off x="0" y="1085724"/>
              <a:ext cx="9145800" cy="17913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3553" name="Google Shape;3553;g1f5d965ad35_0_3563"/>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3554" name="Google Shape;3554;g1f5d965ad35_0_3563"/>
          <p:cNvPicPr preferRelativeResize="0"/>
          <p:nvPr/>
        </p:nvPicPr>
        <p:blipFill rotWithShape="1">
          <a:blip r:embed="rId4">
            <a:alphaModFix/>
          </a:blip>
          <a:srcRect/>
          <a:stretch/>
        </p:blipFill>
        <p:spPr>
          <a:xfrm>
            <a:off x="244973" y="966439"/>
            <a:ext cx="4181754" cy="4151488"/>
          </a:xfrm>
          <a:prstGeom prst="rect">
            <a:avLst/>
          </a:prstGeom>
          <a:noFill/>
          <a:ln>
            <a:noFill/>
          </a:ln>
        </p:spPr>
      </p:pic>
      <p:sp>
        <p:nvSpPr>
          <p:cNvPr id="3555" name="Google Shape;3555;g1f5d965ad35_0_3563"/>
          <p:cNvSpPr txBox="1">
            <a:spLocks noGrp="1"/>
          </p:cNvSpPr>
          <p:nvPr>
            <p:ph type="body" idx="1"/>
          </p:nvPr>
        </p:nvSpPr>
        <p:spPr>
          <a:xfrm>
            <a:off x="4852577" y="1247209"/>
            <a:ext cx="3865500" cy="1468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matchingName="Caption">
  <p:cSld name="1_Caption sQX8xDz+iao=">
    <p:spTree>
      <p:nvGrpSpPr>
        <p:cNvPr id="1" name="Shape 3556"/>
        <p:cNvGrpSpPr/>
        <p:nvPr/>
      </p:nvGrpSpPr>
      <p:grpSpPr>
        <a:xfrm>
          <a:off x="0" y="0"/>
          <a:ext cx="0" cy="0"/>
          <a:chOff x="0" y="0"/>
          <a:chExt cx="0" cy="0"/>
        </a:xfrm>
      </p:grpSpPr>
      <p:pic>
        <p:nvPicPr>
          <p:cNvPr id="3557" name="Google Shape;3557;g1f5d965ad35_0_3571"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3558" name="Google Shape;3558;g1f5d965ad35_0_3571"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cxnSp>
        <p:nvCxnSpPr>
          <p:cNvPr id="3559" name="Google Shape;3559;g1f5d965ad35_0_3571"/>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3560" name="Google Shape;3560;g1f5d965ad35_0_3571"/>
          <p:cNvSpPr/>
          <p:nvPr/>
        </p:nvSpPr>
        <p:spPr>
          <a:xfrm>
            <a:off x="0" y="1037770"/>
            <a:ext cx="9144000" cy="1614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561" name="Google Shape;3561;g1f5d965ad35_0_3571"/>
          <p:cNvPicPr preferRelativeResize="0"/>
          <p:nvPr/>
        </p:nvPicPr>
        <p:blipFill rotWithShape="1">
          <a:blip r:embed="rId4">
            <a:alphaModFix/>
          </a:blip>
          <a:srcRect t="-454" b="47600"/>
          <a:stretch/>
        </p:blipFill>
        <p:spPr>
          <a:xfrm flipH="1">
            <a:off x="349864" y="721112"/>
            <a:ext cx="3612539" cy="4395171"/>
          </a:xfrm>
          <a:prstGeom prst="rect">
            <a:avLst/>
          </a:prstGeom>
          <a:noFill/>
          <a:ln>
            <a:noFill/>
          </a:ln>
        </p:spPr>
      </p:pic>
      <p:sp>
        <p:nvSpPr>
          <p:cNvPr id="3562" name="Google Shape;3562;g1f5d965ad35_0_3571"/>
          <p:cNvSpPr txBox="1">
            <a:spLocks noGrp="1"/>
          </p:cNvSpPr>
          <p:nvPr>
            <p:ph type="body" idx="1"/>
          </p:nvPr>
        </p:nvSpPr>
        <p:spPr>
          <a:xfrm>
            <a:off x="4620415" y="1247209"/>
            <a:ext cx="3865500" cy="11607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matchingName="Caption">
  <p:cSld name="1_Caption 6ay8rAN2Gks=">
    <p:spTree>
      <p:nvGrpSpPr>
        <p:cNvPr id="1" name="Shape 3563"/>
        <p:cNvGrpSpPr/>
        <p:nvPr/>
      </p:nvGrpSpPr>
      <p:grpSpPr>
        <a:xfrm>
          <a:off x="0" y="0"/>
          <a:ext cx="0" cy="0"/>
          <a:chOff x="0" y="0"/>
          <a:chExt cx="0" cy="0"/>
        </a:xfrm>
      </p:grpSpPr>
      <p:pic>
        <p:nvPicPr>
          <p:cNvPr id="3564" name="Google Shape;3564;g1f5d965ad35_0_3578"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3565" name="Google Shape;3565;g1f5d965ad35_0_3578"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566" name="Google Shape;3566;g1f5d965ad35_0_3578"/>
          <p:cNvGrpSpPr/>
          <p:nvPr/>
        </p:nvGrpSpPr>
        <p:grpSpPr>
          <a:xfrm>
            <a:off x="-900" y="1034935"/>
            <a:ext cx="9146700" cy="1842089"/>
            <a:chOff x="-900" y="1034935"/>
            <a:chExt cx="9146700" cy="1842089"/>
          </a:xfrm>
        </p:grpSpPr>
        <p:sp>
          <p:nvSpPr>
            <p:cNvPr id="3567" name="Google Shape;3567;g1f5d965ad35_0_3578"/>
            <p:cNvSpPr/>
            <p:nvPr/>
          </p:nvSpPr>
          <p:spPr>
            <a:xfrm>
              <a:off x="0" y="1085724"/>
              <a:ext cx="9145800" cy="17913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3568" name="Google Shape;3568;g1f5d965ad35_0_357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3569" name="Google Shape;3569;g1f5d965ad35_0_3578"/>
          <p:cNvPicPr preferRelativeResize="0"/>
          <p:nvPr/>
        </p:nvPicPr>
        <p:blipFill rotWithShape="1">
          <a:blip r:embed="rId4">
            <a:alphaModFix/>
          </a:blip>
          <a:srcRect/>
          <a:stretch/>
        </p:blipFill>
        <p:spPr>
          <a:xfrm>
            <a:off x="244973" y="966439"/>
            <a:ext cx="4181754" cy="4151488"/>
          </a:xfrm>
          <a:prstGeom prst="rect">
            <a:avLst/>
          </a:prstGeom>
          <a:noFill/>
          <a:ln>
            <a:noFill/>
          </a:ln>
        </p:spPr>
      </p:pic>
      <p:sp>
        <p:nvSpPr>
          <p:cNvPr id="3570" name="Google Shape;3570;g1f5d965ad35_0_3578"/>
          <p:cNvSpPr txBox="1">
            <a:spLocks noGrp="1"/>
          </p:cNvSpPr>
          <p:nvPr>
            <p:ph type="body" idx="1"/>
          </p:nvPr>
        </p:nvSpPr>
        <p:spPr>
          <a:xfrm>
            <a:off x="4852577" y="1247209"/>
            <a:ext cx="3865500" cy="1468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matchingName="Caption">
  <p:cSld name="1_Caption ieX2BQ/UgoI=">
    <p:spTree>
      <p:nvGrpSpPr>
        <p:cNvPr id="1" name="Shape 3571"/>
        <p:cNvGrpSpPr/>
        <p:nvPr/>
      </p:nvGrpSpPr>
      <p:grpSpPr>
        <a:xfrm>
          <a:off x="0" y="0"/>
          <a:ext cx="0" cy="0"/>
          <a:chOff x="0" y="0"/>
          <a:chExt cx="0" cy="0"/>
        </a:xfrm>
      </p:grpSpPr>
      <p:pic>
        <p:nvPicPr>
          <p:cNvPr id="3572" name="Google Shape;3572;g1f5d965ad35_0_3586"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3573" name="Google Shape;3573;g1f5d965ad35_0_3586"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cxnSp>
        <p:nvCxnSpPr>
          <p:cNvPr id="3574" name="Google Shape;3574;g1f5d965ad35_0_3586"/>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3575" name="Google Shape;3575;g1f5d965ad35_0_3586"/>
          <p:cNvSpPr/>
          <p:nvPr/>
        </p:nvSpPr>
        <p:spPr>
          <a:xfrm>
            <a:off x="0" y="1037770"/>
            <a:ext cx="9144000" cy="1614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576" name="Google Shape;3576;g1f5d965ad35_0_3586"/>
          <p:cNvPicPr preferRelativeResize="0"/>
          <p:nvPr/>
        </p:nvPicPr>
        <p:blipFill rotWithShape="1">
          <a:blip r:embed="rId4">
            <a:alphaModFix/>
          </a:blip>
          <a:srcRect t="-454" b="47600"/>
          <a:stretch/>
        </p:blipFill>
        <p:spPr>
          <a:xfrm flipH="1">
            <a:off x="349864" y="721112"/>
            <a:ext cx="3612539" cy="4395171"/>
          </a:xfrm>
          <a:prstGeom prst="rect">
            <a:avLst/>
          </a:prstGeom>
          <a:noFill/>
          <a:ln>
            <a:noFill/>
          </a:ln>
        </p:spPr>
      </p:pic>
      <p:sp>
        <p:nvSpPr>
          <p:cNvPr id="3577" name="Google Shape;3577;g1f5d965ad35_0_3586"/>
          <p:cNvSpPr txBox="1">
            <a:spLocks noGrp="1"/>
          </p:cNvSpPr>
          <p:nvPr>
            <p:ph type="body" idx="1"/>
          </p:nvPr>
        </p:nvSpPr>
        <p:spPr>
          <a:xfrm>
            <a:off x="4620415" y="1247209"/>
            <a:ext cx="3865500" cy="11607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matchingName="Caption">
  <p:cSld name="1_Caption 33bWBmyKL+Y=">
    <p:spTree>
      <p:nvGrpSpPr>
        <p:cNvPr id="1" name="Shape 3578"/>
        <p:cNvGrpSpPr/>
        <p:nvPr/>
      </p:nvGrpSpPr>
      <p:grpSpPr>
        <a:xfrm>
          <a:off x="0" y="0"/>
          <a:ext cx="0" cy="0"/>
          <a:chOff x="0" y="0"/>
          <a:chExt cx="0" cy="0"/>
        </a:xfrm>
      </p:grpSpPr>
      <p:pic>
        <p:nvPicPr>
          <p:cNvPr id="3579" name="Google Shape;3579;g1f5d965ad35_0_3593"/>
          <p:cNvPicPr preferRelativeResize="0"/>
          <p:nvPr/>
        </p:nvPicPr>
        <p:blipFill rotWithShape="1">
          <a:blip r:embed="rId2">
            <a:alphaModFix/>
          </a:blip>
          <a:srcRect/>
          <a:stretch/>
        </p:blipFill>
        <p:spPr>
          <a:xfrm>
            <a:off x="0" y="0"/>
            <a:ext cx="9144000" cy="5143499"/>
          </a:xfrm>
          <a:prstGeom prst="rect">
            <a:avLst/>
          </a:prstGeom>
          <a:noFill/>
          <a:ln>
            <a:noFill/>
          </a:ln>
        </p:spPr>
      </p:pic>
      <p:pic>
        <p:nvPicPr>
          <p:cNvPr id="3580" name="Google Shape;3580;g1f5d965ad35_0_3593" descr="Shape&#10;&#10;Description automatically generated with low confidence"/>
          <p:cNvPicPr preferRelativeResize="0"/>
          <p:nvPr/>
        </p:nvPicPr>
        <p:blipFill rotWithShape="1">
          <a:blip r:embed="rId3">
            <a:alphaModFix/>
          </a:blip>
          <a:srcRect/>
          <a:stretch/>
        </p:blipFill>
        <p:spPr>
          <a:xfrm>
            <a:off x="0" y="0"/>
            <a:ext cx="9143988" cy="5147999"/>
          </a:xfrm>
          <a:prstGeom prst="rect">
            <a:avLst/>
          </a:prstGeom>
          <a:noFill/>
          <a:ln>
            <a:noFill/>
          </a:ln>
        </p:spPr>
      </p:pic>
      <p:pic>
        <p:nvPicPr>
          <p:cNvPr id="3581" name="Google Shape;3581;g1f5d965ad35_0_3593" descr="A picture containing text, dark, night sky&#10;&#10;Description automatically generated"/>
          <p:cNvPicPr preferRelativeResize="0"/>
          <p:nvPr/>
        </p:nvPicPr>
        <p:blipFill rotWithShape="1">
          <a:blip r:embed="rId4">
            <a:alphaModFix/>
          </a:blip>
          <a:srcRect/>
          <a:stretch/>
        </p:blipFill>
        <p:spPr>
          <a:xfrm>
            <a:off x="962283" y="914400"/>
            <a:ext cx="7219434" cy="3459479"/>
          </a:xfrm>
          <a:prstGeom prst="rect">
            <a:avLst/>
          </a:prstGeom>
          <a:noFill/>
          <a:ln>
            <a:noFill/>
          </a:ln>
        </p:spPr>
      </p:pic>
      <p:pic>
        <p:nvPicPr>
          <p:cNvPr id="3582" name="Google Shape;3582;g1f5d965ad35_0_3593" descr="Chart&#10;&#10;Description automatically generated"/>
          <p:cNvPicPr preferRelativeResize="0"/>
          <p:nvPr/>
        </p:nvPicPr>
        <p:blipFill rotWithShape="1">
          <a:blip r:embed="rId5">
            <a:alphaModFix/>
          </a:blip>
          <a:srcRect/>
          <a:stretch/>
        </p:blipFill>
        <p:spPr>
          <a:xfrm>
            <a:off x="2567940" y="1200369"/>
            <a:ext cx="4008121" cy="2742763"/>
          </a:xfrm>
          <a:prstGeom prst="rect">
            <a:avLst/>
          </a:prstGeom>
          <a:noFill/>
          <a:ln>
            <a:noFill/>
          </a:ln>
        </p:spPr>
      </p:pic>
      <p:sp>
        <p:nvSpPr>
          <p:cNvPr id="3583" name="Google Shape;3583;g1f5d965ad35_0_3593"/>
          <p:cNvSpPr txBox="1">
            <a:spLocks noGrp="1"/>
          </p:cNvSpPr>
          <p:nvPr>
            <p:ph type="body" idx="1"/>
          </p:nvPr>
        </p:nvSpPr>
        <p:spPr>
          <a:xfrm rot="-525880">
            <a:off x="2714146" y="2148468"/>
            <a:ext cx="3673801" cy="5545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matchingName="Caption">
  <p:cSld name="1_Caption l90fBIECbZs=">
    <p:spTree>
      <p:nvGrpSpPr>
        <p:cNvPr id="1" name="Shape 3584"/>
        <p:cNvGrpSpPr/>
        <p:nvPr/>
      </p:nvGrpSpPr>
      <p:grpSpPr>
        <a:xfrm>
          <a:off x="0" y="0"/>
          <a:ext cx="0" cy="0"/>
          <a:chOff x="0" y="0"/>
          <a:chExt cx="0" cy="0"/>
        </a:xfrm>
      </p:grpSpPr>
      <p:grpSp>
        <p:nvGrpSpPr>
          <p:cNvPr id="3585" name="Google Shape;3585;g1f5d965ad35_0_3599"/>
          <p:cNvGrpSpPr/>
          <p:nvPr/>
        </p:nvGrpSpPr>
        <p:grpSpPr>
          <a:xfrm>
            <a:off x="444" y="0"/>
            <a:ext cx="9143558" cy="5143500"/>
            <a:chOff x="444" y="317809"/>
            <a:chExt cx="9143558" cy="5143500"/>
          </a:xfrm>
        </p:grpSpPr>
        <p:pic>
          <p:nvPicPr>
            <p:cNvPr id="3586" name="Google Shape;3586;g1f5d965ad35_0_3599"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587" name="Google Shape;3587;g1f5d965ad35_0_3599"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588" name="Google Shape;3588;g1f5d965ad35_0_3599"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pic>
        <p:nvPicPr>
          <p:cNvPr id="3589" name="Google Shape;3589;g1f5d965ad35_0_3599" descr="A picture containing text&#10;&#10;Description automatically generated"/>
          <p:cNvPicPr preferRelativeResize="0"/>
          <p:nvPr/>
        </p:nvPicPr>
        <p:blipFill rotWithShape="1">
          <a:blip r:embed="rId4">
            <a:alphaModFix amt="85000"/>
          </a:blip>
          <a:srcRect/>
          <a:stretch/>
        </p:blipFill>
        <p:spPr>
          <a:xfrm>
            <a:off x="2251213" y="1143261"/>
            <a:ext cx="4641575" cy="2799229"/>
          </a:xfrm>
          <a:prstGeom prst="rect">
            <a:avLst/>
          </a:prstGeom>
          <a:noFill/>
          <a:ln>
            <a:noFill/>
          </a:ln>
        </p:spPr>
      </p:pic>
      <p:sp>
        <p:nvSpPr>
          <p:cNvPr id="3590" name="Google Shape;3590;g1f5d965ad35_0_3599"/>
          <p:cNvSpPr txBox="1">
            <a:spLocks noGrp="1"/>
          </p:cNvSpPr>
          <p:nvPr>
            <p:ph type="body" idx="1"/>
          </p:nvPr>
        </p:nvSpPr>
        <p:spPr>
          <a:xfrm>
            <a:off x="2740961" y="1824708"/>
            <a:ext cx="3602100" cy="472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91" name="Google Shape;3591;g1f5d965ad35_0_3599"/>
          <p:cNvSpPr txBox="1">
            <a:spLocks noGrp="1"/>
          </p:cNvSpPr>
          <p:nvPr>
            <p:ph type="body" idx="2"/>
          </p:nvPr>
        </p:nvSpPr>
        <p:spPr>
          <a:xfrm>
            <a:off x="2740960" y="2398916"/>
            <a:ext cx="3602100" cy="7197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1" name="Shape 3592"/>
        <p:cNvGrpSpPr/>
        <p:nvPr/>
      </p:nvGrpSpPr>
      <p:grpSpPr>
        <a:xfrm>
          <a:off x="0" y="0"/>
          <a:ext cx="0" cy="0"/>
          <a:chOff x="0" y="0"/>
          <a:chExt cx="0" cy="0"/>
        </a:xfrm>
      </p:grpSpPr>
      <p:pic>
        <p:nvPicPr>
          <p:cNvPr id="3593" name="Google Shape;3593;g1f5d965ad35_0_3607"/>
          <p:cNvPicPr preferRelativeResize="0"/>
          <p:nvPr/>
        </p:nvPicPr>
        <p:blipFill rotWithShape="1">
          <a:blip r:embed="rId2">
            <a:alphaModFix amt="70000"/>
          </a:blip>
          <a:srcRect t="1814" b="12613"/>
          <a:stretch/>
        </p:blipFill>
        <p:spPr>
          <a:xfrm>
            <a:off x="0" y="-1"/>
            <a:ext cx="9144000" cy="5143501"/>
          </a:xfrm>
          <a:prstGeom prst="rect">
            <a:avLst/>
          </a:prstGeom>
          <a:noFill/>
          <a:ln>
            <a:noFill/>
          </a:ln>
        </p:spPr>
      </p:pic>
      <p:pic>
        <p:nvPicPr>
          <p:cNvPr id="3594" name="Google Shape;3594;g1f5d965ad35_0_3607"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3595" name="Google Shape;3595;g1f5d965ad35_0_3607"/>
          <p:cNvSpPr/>
          <p:nvPr/>
        </p:nvSpPr>
        <p:spPr>
          <a:xfrm>
            <a:off x="3322314" y="1790299"/>
            <a:ext cx="2539500" cy="645000"/>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Public Sans"/>
              <a:ea typeface="Public Sans"/>
              <a:cs typeface="Public Sans"/>
              <a:sym typeface="Public Sans"/>
            </a:endParaRPr>
          </a:p>
        </p:txBody>
      </p:sp>
      <p:sp>
        <p:nvSpPr>
          <p:cNvPr id="3596" name="Google Shape;3596;g1f5d965ad35_0_3607"/>
          <p:cNvSpPr txBox="1">
            <a:spLocks noGrp="1"/>
          </p:cNvSpPr>
          <p:nvPr>
            <p:ph type="body" idx="1"/>
          </p:nvPr>
        </p:nvSpPr>
        <p:spPr>
          <a:xfrm>
            <a:off x="3553313" y="1914665"/>
            <a:ext cx="2077500" cy="396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97" name="Google Shape;3597;g1f5d965ad35_0_3607"/>
          <p:cNvSpPr txBox="1">
            <a:spLocks noGrp="1"/>
          </p:cNvSpPr>
          <p:nvPr>
            <p:ph type="body" idx="2"/>
          </p:nvPr>
        </p:nvSpPr>
        <p:spPr>
          <a:xfrm>
            <a:off x="2770956" y="2580686"/>
            <a:ext cx="3602100" cy="7197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1" name="Shape 3598"/>
        <p:cNvGrpSpPr/>
        <p:nvPr/>
      </p:nvGrpSpPr>
      <p:grpSpPr>
        <a:xfrm>
          <a:off x="0" y="0"/>
          <a:ext cx="0" cy="0"/>
          <a:chOff x="0" y="0"/>
          <a:chExt cx="0" cy="0"/>
        </a:xfrm>
      </p:grpSpPr>
      <p:grpSp>
        <p:nvGrpSpPr>
          <p:cNvPr id="3599" name="Google Shape;3599;g1f5d965ad35_0_3613"/>
          <p:cNvGrpSpPr/>
          <p:nvPr/>
        </p:nvGrpSpPr>
        <p:grpSpPr>
          <a:xfrm>
            <a:off x="-3149" y="1"/>
            <a:ext cx="9147111" cy="5143559"/>
            <a:chOff x="-3149" y="1"/>
            <a:chExt cx="9147111" cy="5143559"/>
          </a:xfrm>
        </p:grpSpPr>
        <p:pic>
          <p:nvPicPr>
            <p:cNvPr id="3600" name="Google Shape;3600;g1f5d965ad35_0_3613"/>
            <p:cNvPicPr preferRelativeResize="0"/>
            <p:nvPr/>
          </p:nvPicPr>
          <p:blipFill rotWithShape="1">
            <a:blip r:embed="rId2">
              <a:alphaModFix/>
            </a:blip>
            <a:srcRect t="2683" b="12942"/>
            <a:stretch/>
          </p:blipFill>
          <p:spPr>
            <a:xfrm>
              <a:off x="-3149" y="1"/>
              <a:ext cx="9144004" cy="5143500"/>
            </a:xfrm>
            <a:prstGeom prst="rect">
              <a:avLst/>
            </a:prstGeom>
            <a:noFill/>
            <a:ln>
              <a:noFill/>
            </a:ln>
          </p:spPr>
        </p:pic>
        <p:sp>
          <p:nvSpPr>
            <p:cNvPr id="3601" name="Google Shape;3601;g1f5d965ad35_0_3613"/>
            <p:cNvSpPr/>
            <p:nvPr/>
          </p:nvSpPr>
          <p:spPr>
            <a:xfrm>
              <a:off x="-938" y="2804160"/>
              <a:ext cx="9144900" cy="2339400"/>
            </a:xfrm>
            <a:prstGeom prst="rect">
              <a:avLst/>
            </a:prstGeom>
            <a:solidFill>
              <a:schemeClr val="dk2">
                <a:alpha val="749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3602" name="Google Shape;3602;g1f5d965ad35_0_3613" descr="Shape&#10;&#10;Description automatically generated with low confidence"/>
          <p:cNvPicPr preferRelativeResize="0"/>
          <p:nvPr/>
        </p:nvPicPr>
        <p:blipFill rotWithShape="1">
          <a:blip r:embed="rId3">
            <a:alphaModFix/>
          </a:blip>
          <a:srcRect/>
          <a:stretch/>
        </p:blipFill>
        <p:spPr>
          <a:xfrm>
            <a:off x="0" y="0"/>
            <a:ext cx="9143999" cy="5143499"/>
          </a:xfrm>
          <a:prstGeom prst="rect">
            <a:avLst/>
          </a:prstGeom>
          <a:noFill/>
          <a:ln>
            <a:noFill/>
          </a:ln>
        </p:spPr>
      </p:pic>
      <p:grpSp>
        <p:nvGrpSpPr>
          <p:cNvPr id="3603" name="Google Shape;3603;g1f5d965ad35_0_3613"/>
          <p:cNvGrpSpPr/>
          <p:nvPr/>
        </p:nvGrpSpPr>
        <p:grpSpPr>
          <a:xfrm>
            <a:off x="2349421" y="1908829"/>
            <a:ext cx="4506165" cy="1790724"/>
            <a:chOff x="2560319" y="1790699"/>
            <a:chExt cx="4084261" cy="1623062"/>
          </a:xfrm>
        </p:grpSpPr>
        <p:sp>
          <p:nvSpPr>
            <p:cNvPr id="3604" name="Google Shape;3604;g1f5d965ad35_0_3613"/>
            <p:cNvSpPr/>
            <p:nvPr/>
          </p:nvSpPr>
          <p:spPr>
            <a:xfrm>
              <a:off x="2560319" y="1790699"/>
              <a:ext cx="4023300" cy="1562100"/>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3605" name="Google Shape;3605;g1f5d965ad35_0_3613"/>
            <p:cNvSpPr/>
            <p:nvPr/>
          </p:nvSpPr>
          <p:spPr>
            <a:xfrm>
              <a:off x="2621280" y="1851661"/>
              <a:ext cx="4023300" cy="1562100"/>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3606" name="Google Shape;3606;g1f5d965ad35_0_3613"/>
          <p:cNvSpPr txBox="1">
            <a:spLocks noGrp="1"/>
          </p:cNvSpPr>
          <p:nvPr>
            <p:ph type="body" idx="1"/>
          </p:nvPr>
        </p:nvSpPr>
        <p:spPr>
          <a:xfrm>
            <a:off x="3553313" y="2127464"/>
            <a:ext cx="2077500" cy="396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07" name="Google Shape;3607;g1f5d965ad35_0_3613"/>
          <p:cNvSpPr txBox="1">
            <a:spLocks noGrp="1"/>
          </p:cNvSpPr>
          <p:nvPr>
            <p:ph type="body" idx="2"/>
          </p:nvPr>
        </p:nvSpPr>
        <p:spPr>
          <a:xfrm>
            <a:off x="2770956" y="2643161"/>
            <a:ext cx="3602100" cy="775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1" name="Shape 3608"/>
        <p:cNvGrpSpPr/>
        <p:nvPr/>
      </p:nvGrpSpPr>
      <p:grpSpPr>
        <a:xfrm>
          <a:off x="0" y="0"/>
          <a:ext cx="0" cy="0"/>
          <a:chOff x="0" y="0"/>
          <a:chExt cx="0" cy="0"/>
        </a:xfrm>
      </p:grpSpPr>
      <p:grpSp>
        <p:nvGrpSpPr>
          <p:cNvPr id="3609" name="Google Shape;3609;g1f5d965ad35_0_3623"/>
          <p:cNvGrpSpPr/>
          <p:nvPr/>
        </p:nvGrpSpPr>
        <p:grpSpPr>
          <a:xfrm>
            <a:off x="-3149" y="1"/>
            <a:ext cx="9147111" cy="5143559"/>
            <a:chOff x="-3149" y="1"/>
            <a:chExt cx="9147111" cy="5143559"/>
          </a:xfrm>
        </p:grpSpPr>
        <p:pic>
          <p:nvPicPr>
            <p:cNvPr id="3610" name="Google Shape;3610;g1f5d965ad35_0_3623"/>
            <p:cNvPicPr preferRelativeResize="0"/>
            <p:nvPr/>
          </p:nvPicPr>
          <p:blipFill rotWithShape="1">
            <a:blip r:embed="rId2">
              <a:alphaModFix/>
            </a:blip>
            <a:srcRect t="2683" b="12942"/>
            <a:stretch/>
          </p:blipFill>
          <p:spPr>
            <a:xfrm>
              <a:off x="-3149" y="1"/>
              <a:ext cx="9144004" cy="5143500"/>
            </a:xfrm>
            <a:prstGeom prst="rect">
              <a:avLst/>
            </a:prstGeom>
            <a:noFill/>
            <a:ln>
              <a:noFill/>
            </a:ln>
          </p:spPr>
        </p:pic>
        <p:sp>
          <p:nvSpPr>
            <p:cNvPr id="3611" name="Google Shape;3611;g1f5d965ad35_0_3623"/>
            <p:cNvSpPr/>
            <p:nvPr/>
          </p:nvSpPr>
          <p:spPr>
            <a:xfrm>
              <a:off x="-938" y="2804160"/>
              <a:ext cx="9144900" cy="2339400"/>
            </a:xfrm>
            <a:prstGeom prst="rect">
              <a:avLst/>
            </a:prstGeom>
            <a:solidFill>
              <a:schemeClr val="accent1">
                <a:alpha val="749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3612" name="Google Shape;3612;g1f5d965ad35_0_3623" descr="Shape&#10;&#10;Description automatically generated with low confidence"/>
          <p:cNvPicPr preferRelativeResize="0"/>
          <p:nvPr/>
        </p:nvPicPr>
        <p:blipFill rotWithShape="1">
          <a:blip r:embed="rId3">
            <a:alphaModFix/>
          </a:blip>
          <a:srcRect/>
          <a:stretch/>
        </p:blipFill>
        <p:spPr>
          <a:xfrm>
            <a:off x="0" y="0"/>
            <a:ext cx="9143999" cy="5143499"/>
          </a:xfrm>
          <a:prstGeom prst="rect">
            <a:avLst/>
          </a:prstGeom>
          <a:noFill/>
          <a:ln>
            <a:noFill/>
          </a:ln>
        </p:spPr>
      </p:pic>
      <p:grpSp>
        <p:nvGrpSpPr>
          <p:cNvPr id="3613" name="Google Shape;3613;g1f5d965ad35_0_3623"/>
          <p:cNvGrpSpPr/>
          <p:nvPr/>
        </p:nvGrpSpPr>
        <p:grpSpPr>
          <a:xfrm>
            <a:off x="2349421" y="1908829"/>
            <a:ext cx="4506165" cy="1790724"/>
            <a:chOff x="2560319" y="1790699"/>
            <a:chExt cx="4084261" cy="1623062"/>
          </a:xfrm>
        </p:grpSpPr>
        <p:sp>
          <p:nvSpPr>
            <p:cNvPr id="3614" name="Google Shape;3614;g1f5d965ad35_0_3623"/>
            <p:cNvSpPr/>
            <p:nvPr/>
          </p:nvSpPr>
          <p:spPr>
            <a:xfrm>
              <a:off x="2560319" y="1790699"/>
              <a:ext cx="4023300" cy="1562100"/>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3615" name="Google Shape;3615;g1f5d965ad35_0_3623"/>
            <p:cNvSpPr/>
            <p:nvPr/>
          </p:nvSpPr>
          <p:spPr>
            <a:xfrm>
              <a:off x="2621280" y="1851661"/>
              <a:ext cx="4023300" cy="1562100"/>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3616" name="Google Shape;3616;g1f5d965ad35_0_3623"/>
          <p:cNvSpPr txBox="1">
            <a:spLocks noGrp="1"/>
          </p:cNvSpPr>
          <p:nvPr>
            <p:ph type="body" idx="1"/>
          </p:nvPr>
        </p:nvSpPr>
        <p:spPr>
          <a:xfrm>
            <a:off x="3553313" y="2127464"/>
            <a:ext cx="2077500" cy="396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17" name="Google Shape;3617;g1f5d965ad35_0_3623"/>
          <p:cNvSpPr txBox="1">
            <a:spLocks noGrp="1"/>
          </p:cNvSpPr>
          <p:nvPr>
            <p:ph type="body" idx="2"/>
          </p:nvPr>
        </p:nvSpPr>
        <p:spPr>
          <a:xfrm>
            <a:off x="2770956" y="2643161"/>
            <a:ext cx="3602100" cy="775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matchingName="Caption">
  <p:cSld name="1_Caption b6Kzp98yfeg=">
    <p:spTree>
      <p:nvGrpSpPr>
        <p:cNvPr id="1" name="Shape 3618"/>
        <p:cNvGrpSpPr/>
        <p:nvPr/>
      </p:nvGrpSpPr>
      <p:grpSpPr>
        <a:xfrm>
          <a:off x="0" y="0"/>
          <a:ext cx="0" cy="0"/>
          <a:chOff x="0" y="0"/>
          <a:chExt cx="0" cy="0"/>
        </a:xfrm>
      </p:grpSpPr>
      <p:sp>
        <p:nvSpPr>
          <p:cNvPr id="3619" name="Google Shape;3619;g1f5d965ad35_0_3633"/>
          <p:cNvSpPr/>
          <p:nvPr/>
        </p:nvSpPr>
        <p:spPr>
          <a:xfrm>
            <a:off x="4690334" y="0"/>
            <a:ext cx="4453800" cy="51399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620" name="Google Shape;3620;g1f5d965ad35_0_3633" descr="Shape&#10;&#10;Description automatically generated with low confidence"/>
          <p:cNvSpPr/>
          <p:nvPr/>
        </p:nvSpPr>
        <p:spPr>
          <a:xfrm>
            <a:off x="0" y="0"/>
            <a:ext cx="9144000" cy="5143500"/>
          </a:xfrm>
          <a:prstGeom prst="rect">
            <a:avLst/>
          </a:prstGeom>
          <a:solidFill>
            <a:srgbClr val="FFFFFF"/>
          </a:solidFill>
          <a:ln>
            <a:noFill/>
          </a:ln>
        </p:spPr>
      </p:sp>
      <p:sp>
        <p:nvSpPr>
          <p:cNvPr id="3621" name="Google Shape;3621;g1f5d965ad35_0_3633"/>
          <p:cNvSpPr>
            <a:spLocks noGrp="1"/>
          </p:cNvSpPr>
          <p:nvPr>
            <p:ph type="pic" idx="2"/>
          </p:nvPr>
        </p:nvSpPr>
        <p:spPr>
          <a:xfrm>
            <a:off x="-1" y="0"/>
            <a:ext cx="4690200" cy="5139900"/>
          </a:xfrm>
          <a:prstGeom prst="rect">
            <a:avLst/>
          </a:prstGeom>
          <a:noFill/>
          <a:ln>
            <a:noFill/>
          </a:ln>
        </p:spPr>
      </p:sp>
      <p:sp>
        <p:nvSpPr>
          <p:cNvPr id="3622" name="Google Shape;3622;g1f5d965ad35_0_3633"/>
          <p:cNvSpPr/>
          <p:nvPr/>
        </p:nvSpPr>
        <p:spPr>
          <a:xfrm>
            <a:off x="4548336" y="420700"/>
            <a:ext cx="4595700" cy="428100"/>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3623" name="Google Shape;3623;g1f5d965ad35_0_3633"/>
          <p:cNvSpPr txBox="1">
            <a:spLocks noGrp="1"/>
          </p:cNvSpPr>
          <p:nvPr>
            <p:ph type="body" idx="1"/>
          </p:nvPr>
        </p:nvSpPr>
        <p:spPr>
          <a:xfrm>
            <a:off x="4849731" y="1061223"/>
            <a:ext cx="4140300" cy="35685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24" name="Google Shape;3624;g1f5d965ad35_0_3633"/>
          <p:cNvSpPr txBox="1">
            <a:spLocks noGrp="1"/>
          </p:cNvSpPr>
          <p:nvPr>
            <p:ph type="title"/>
          </p:nvPr>
        </p:nvSpPr>
        <p:spPr>
          <a:xfrm>
            <a:off x="4849731" y="462740"/>
            <a:ext cx="41403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70"/>
        <p:cNvGrpSpPr/>
        <p:nvPr/>
      </p:nvGrpSpPr>
      <p:grpSpPr>
        <a:xfrm>
          <a:off x="0" y="0"/>
          <a:ext cx="0" cy="0"/>
          <a:chOff x="0" y="0"/>
          <a:chExt cx="0" cy="0"/>
        </a:xfrm>
      </p:grpSpPr>
      <p:sp>
        <p:nvSpPr>
          <p:cNvPr id="171" name="Google Shape;171;p235"/>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2" name="Google Shape;172;p23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35"/>
          <p:cNvSpPr>
            <a:spLocks noGrp="1"/>
          </p:cNvSpPr>
          <p:nvPr>
            <p:ph type="pic" idx="2"/>
          </p:nvPr>
        </p:nvSpPr>
        <p:spPr>
          <a:xfrm>
            <a:off x="1" y="0"/>
            <a:ext cx="4572000" cy="5143494"/>
          </a:xfrm>
          <a:prstGeom prst="rect">
            <a:avLst/>
          </a:prstGeom>
          <a:noFill/>
          <a:ln>
            <a:noFill/>
          </a:ln>
        </p:spPr>
      </p:sp>
      <p:sp>
        <p:nvSpPr>
          <p:cNvPr id="174" name="Google Shape;174;p235"/>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5" name="Google Shape;175;p235"/>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6" name="Google Shape;176;p235"/>
          <p:cNvSpPr/>
          <p:nvPr/>
        </p:nvSpPr>
        <p:spPr>
          <a:xfrm>
            <a:off x="4241543" y="1368179"/>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7" name="Google Shape;177;p235"/>
          <p:cNvSpPr>
            <a:spLocks noGrp="1"/>
          </p:cNvSpPr>
          <p:nvPr>
            <p:ph type="pic" idx="3"/>
          </p:nvPr>
        </p:nvSpPr>
        <p:spPr>
          <a:xfrm>
            <a:off x="4408678" y="1539292"/>
            <a:ext cx="318677" cy="318677"/>
          </a:xfrm>
          <a:prstGeom prst="rect">
            <a:avLst/>
          </a:prstGeom>
          <a:noFill/>
          <a:ln>
            <a:noFill/>
          </a:ln>
        </p:spPr>
      </p:sp>
      <p:sp>
        <p:nvSpPr>
          <p:cNvPr id="178" name="Google Shape;178;p235"/>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9" name="Google Shape;179;p235"/>
          <p:cNvSpPr/>
          <p:nvPr/>
        </p:nvSpPr>
        <p:spPr>
          <a:xfrm>
            <a:off x="4241543" y="2951688"/>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0" name="Google Shape;180;p235"/>
          <p:cNvSpPr>
            <a:spLocks noGrp="1"/>
          </p:cNvSpPr>
          <p:nvPr>
            <p:ph type="pic" idx="4"/>
          </p:nvPr>
        </p:nvSpPr>
        <p:spPr>
          <a:xfrm>
            <a:off x="4408678" y="3122801"/>
            <a:ext cx="318677" cy="318677"/>
          </a:xfrm>
          <a:prstGeom prst="rect">
            <a:avLst/>
          </a:prstGeom>
          <a:noFill/>
          <a:ln>
            <a:noFill/>
          </a:ln>
        </p:spPr>
      </p:sp>
      <p:sp>
        <p:nvSpPr>
          <p:cNvPr id="181" name="Google Shape;181;p235"/>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matchingName="Caption">
  <p:cSld name="1_Caption p30cVwhGp+0=">
    <p:spTree>
      <p:nvGrpSpPr>
        <p:cNvPr id="1" name="Shape 3625"/>
        <p:cNvGrpSpPr/>
        <p:nvPr/>
      </p:nvGrpSpPr>
      <p:grpSpPr>
        <a:xfrm>
          <a:off x="0" y="0"/>
          <a:ext cx="0" cy="0"/>
          <a:chOff x="0" y="0"/>
          <a:chExt cx="0" cy="0"/>
        </a:xfrm>
      </p:grpSpPr>
      <p:sp>
        <p:nvSpPr>
          <p:cNvPr id="3626" name="Google Shape;3626;g1f5d965ad35_0_3640"/>
          <p:cNvSpPr/>
          <p:nvPr/>
        </p:nvSpPr>
        <p:spPr>
          <a:xfrm>
            <a:off x="4690334" y="0"/>
            <a:ext cx="4453800" cy="5139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627" name="Google Shape;3627;g1f5d965ad35_0_3640" descr="Shape&#10;&#10;Description automatically generated with low confidence"/>
          <p:cNvSpPr/>
          <p:nvPr/>
        </p:nvSpPr>
        <p:spPr>
          <a:xfrm>
            <a:off x="0" y="0"/>
            <a:ext cx="9144000" cy="5143500"/>
          </a:xfrm>
          <a:prstGeom prst="rect">
            <a:avLst/>
          </a:prstGeom>
          <a:solidFill>
            <a:srgbClr val="FFFFFF"/>
          </a:solidFill>
          <a:ln>
            <a:noFill/>
          </a:ln>
        </p:spPr>
      </p:sp>
      <p:sp>
        <p:nvSpPr>
          <p:cNvPr id="3628" name="Google Shape;3628;g1f5d965ad35_0_3640"/>
          <p:cNvSpPr>
            <a:spLocks noGrp="1"/>
          </p:cNvSpPr>
          <p:nvPr>
            <p:ph type="pic" idx="2"/>
          </p:nvPr>
        </p:nvSpPr>
        <p:spPr>
          <a:xfrm>
            <a:off x="-1" y="0"/>
            <a:ext cx="4690200" cy="5139900"/>
          </a:xfrm>
          <a:prstGeom prst="rect">
            <a:avLst/>
          </a:prstGeom>
          <a:noFill/>
          <a:ln>
            <a:noFill/>
          </a:ln>
        </p:spPr>
      </p:sp>
      <p:sp>
        <p:nvSpPr>
          <p:cNvPr id="3629" name="Google Shape;3629;g1f5d965ad35_0_3640"/>
          <p:cNvSpPr/>
          <p:nvPr/>
        </p:nvSpPr>
        <p:spPr>
          <a:xfrm>
            <a:off x="4548336" y="420700"/>
            <a:ext cx="4595700" cy="4281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3630" name="Google Shape;3630;g1f5d965ad35_0_3640"/>
          <p:cNvSpPr txBox="1">
            <a:spLocks noGrp="1"/>
          </p:cNvSpPr>
          <p:nvPr>
            <p:ph type="body" idx="1"/>
          </p:nvPr>
        </p:nvSpPr>
        <p:spPr>
          <a:xfrm>
            <a:off x="4849731" y="1061223"/>
            <a:ext cx="4140300" cy="35685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1" name="Google Shape;3631;g1f5d965ad35_0_3640"/>
          <p:cNvSpPr txBox="1">
            <a:spLocks noGrp="1"/>
          </p:cNvSpPr>
          <p:nvPr>
            <p:ph type="title"/>
          </p:nvPr>
        </p:nvSpPr>
        <p:spPr>
          <a:xfrm>
            <a:off x="4849731" y="462740"/>
            <a:ext cx="41403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matchingName="Caption">
  <p:cSld name="1_Caption Nb4Lk76CV4I=">
    <p:spTree>
      <p:nvGrpSpPr>
        <p:cNvPr id="1" name="Shape 3632"/>
        <p:cNvGrpSpPr/>
        <p:nvPr/>
      </p:nvGrpSpPr>
      <p:grpSpPr>
        <a:xfrm>
          <a:off x="0" y="0"/>
          <a:ext cx="0" cy="0"/>
          <a:chOff x="0" y="0"/>
          <a:chExt cx="0" cy="0"/>
        </a:xfrm>
      </p:grpSpPr>
      <p:sp>
        <p:nvSpPr>
          <p:cNvPr id="3633" name="Google Shape;3633;g1f5d965ad35_0_3647"/>
          <p:cNvSpPr/>
          <p:nvPr/>
        </p:nvSpPr>
        <p:spPr>
          <a:xfrm>
            <a:off x="4690334" y="0"/>
            <a:ext cx="4453800" cy="5139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634" name="Google Shape;3634;g1f5d965ad35_0_3647" descr="Shape&#10;&#10;Description automatically generated with low confidence"/>
          <p:cNvSpPr/>
          <p:nvPr/>
        </p:nvSpPr>
        <p:spPr>
          <a:xfrm>
            <a:off x="0" y="0"/>
            <a:ext cx="9144000" cy="5143500"/>
          </a:xfrm>
          <a:prstGeom prst="rect">
            <a:avLst/>
          </a:prstGeom>
          <a:solidFill>
            <a:srgbClr val="FFFFFF"/>
          </a:solidFill>
          <a:ln>
            <a:noFill/>
          </a:ln>
        </p:spPr>
      </p:sp>
      <p:sp>
        <p:nvSpPr>
          <p:cNvPr id="3635" name="Google Shape;3635;g1f5d965ad35_0_3647"/>
          <p:cNvSpPr>
            <a:spLocks noGrp="1"/>
          </p:cNvSpPr>
          <p:nvPr>
            <p:ph type="pic" idx="2"/>
          </p:nvPr>
        </p:nvSpPr>
        <p:spPr>
          <a:xfrm>
            <a:off x="-1" y="0"/>
            <a:ext cx="4690200" cy="5139900"/>
          </a:xfrm>
          <a:prstGeom prst="rect">
            <a:avLst/>
          </a:prstGeom>
          <a:noFill/>
          <a:ln>
            <a:noFill/>
          </a:ln>
        </p:spPr>
      </p:sp>
      <p:sp>
        <p:nvSpPr>
          <p:cNvPr id="3636" name="Google Shape;3636;g1f5d965ad35_0_3647"/>
          <p:cNvSpPr/>
          <p:nvPr/>
        </p:nvSpPr>
        <p:spPr>
          <a:xfrm>
            <a:off x="4548336" y="420700"/>
            <a:ext cx="4595700" cy="4281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3637" name="Google Shape;3637;g1f5d965ad35_0_3647"/>
          <p:cNvSpPr txBox="1">
            <a:spLocks noGrp="1"/>
          </p:cNvSpPr>
          <p:nvPr>
            <p:ph type="body" idx="1"/>
          </p:nvPr>
        </p:nvSpPr>
        <p:spPr>
          <a:xfrm>
            <a:off x="4849731" y="1061223"/>
            <a:ext cx="4140300" cy="35685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8" name="Google Shape;3638;g1f5d965ad35_0_3647"/>
          <p:cNvSpPr txBox="1">
            <a:spLocks noGrp="1"/>
          </p:cNvSpPr>
          <p:nvPr>
            <p:ph type="title"/>
          </p:nvPr>
        </p:nvSpPr>
        <p:spPr>
          <a:xfrm>
            <a:off x="4849731" y="462740"/>
            <a:ext cx="41403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1" name="Shape 3639"/>
        <p:cNvGrpSpPr/>
        <p:nvPr/>
      </p:nvGrpSpPr>
      <p:grpSpPr>
        <a:xfrm>
          <a:off x="0" y="0"/>
          <a:ext cx="0" cy="0"/>
          <a:chOff x="0" y="0"/>
          <a:chExt cx="0" cy="0"/>
        </a:xfrm>
      </p:grpSpPr>
      <p:sp>
        <p:nvSpPr>
          <p:cNvPr id="3640" name="Google Shape;3640;g1f5d965ad35_0_3654"/>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Public Sans"/>
              <a:ea typeface="Public Sans"/>
              <a:cs typeface="Public Sans"/>
              <a:sym typeface="Public Sans"/>
            </a:endParaRPr>
          </a:p>
        </p:txBody>
      </p:sp>
      <p:pic>
        <p:nvPicPr>
          <p:cNvPr id="3641" name="Google Shape;3641;g1f5d965ad35_0_3654" descr="Background pattern&#10;&#10;Description automatically generated"/>
          <p:cNvPicPr preferRelativeResize="0"/>
          <p:nvPr/>
        </p:nvPicPr>
        <p:blipFill rotWithShape="1">
          <a:blip r:embed="rId2">
            <a:alphaModFix/>
          </a:blip>
          <a:srcRect l="20568" r="20562" b="45931"/>
          <a:stretch/>
        </p:blipFill>
        <p:spPr>
          <a:xfrm rot="5400000">
            <a:off x="5391151" y="1390649"/>
            <a:ext cx="5143498" cy="2362200"/>
          </a:xfrm>
          <a:prstGeom prst="rect">
            <a:avLst/>
          </a:prstGeom>
          <a:solidFill>
            <a:schemeClr val="dk2"/>
          </a:solidFill>
          <a:ln>
            <a:noFill/>
          </a:ln>
        </p:spPr>
      </p:pic>
      <p:sp>
        <p:nvSpPr>
          <p:cNvPr id="3642" name="Google Shape;3642;g1f5d965ad35_0_3654" descr="Shape&#10;&#10;Description automatically generated with low confidence"/>
          <p:cNvSpPr/>
          <p:nvPr/>
        </p:nvSpPr>
        <p:spPr>
          <a:xfrm>
            <a:off x="0" y="0"/>
            <a:ext cx="9144000" cy="5143500"/>
          </a:xfrm>
          <a:prstGeom prst="rect">
            <a:avLst/>
          </a:prstGeom>
          <a:solidFill>
            <a:srgbClr val="FFFFFF"/>
          </a:solidFill>
          <a:ln>
            <a:noFill/>
          </a:ln>
        </p:spPr>
      </p:sp>
      <p:cxnSp>
        <p:nvCxnSpPr>
          <p:cNvPr id="3643" name="Google Shape;3643;g1f5d965ad35_0_3654"/>
          <p:cNvCxnSpPr/>
          <p:nvPr/>
        </p:nvCxnSpPr>
        <p:spPr>
          <a:xfrm>
            <a:off x="777369" y="2062045"/>
            <a:ext cx="0" cy="1882200"/>
          </a:xfrm>
          <a:prstGeom prst="straightConnector1">
            <a:avLst/>
          </a:prstGeom>
          <a:noFill/>
          <a:ln w="38100" cap="flat" cmpd="sng">
            <a:solidFill>
              <a:srgbClr val="22366A"/>
            </a:solidFill>
            <a:prstDash val="solid"/>
            <a:miter lim="800000"/>
            <a:headEnd type="none" w="sm" len="sm"/>
            <a:tailEnd type="none" w="sm" len="sm"/>
          </a:ln>
        </p:spPr>
      </p:cxnSp>
      <p:pic>
        <p:nvPicPr>
          <p:cNvPr id="3644" name="Google Shape;3644;g1f5d965ad35_0_3654" descr="A picture containing indoor&#10;&#10;Description automatically generated"/>
          <p:cNvPicPr preferRelativeResize="0"/>
          <p:nvPr/>
        </p:nvPicPr>
        <p:blipFill rotWithShape="1">
          <a:blip r:embed="rId3">
            <a:alphaModFix/>
          </a:blip>
          <a:srcRect l="20443" r="22453"/>
          <a:stretch/>
        </p:blipFill>
        <p:spPr>
          <a:xfrm>
            <a:off x="5353758" y="1004593"/>
            <a:ext cx="2781566" cy="3247435"/>
          </a:xfrm>
          <a:prstGeom prst="rect">
            <a:avLst/>
          </a:prstGeom>
          <a:noFill/>
          <a:ln w="28575" cap="flat" cmpd="sng">
            <a:solidFill>
              <a:srgbClr val="D8D8D8"/>
            </a:solidFill>
            <a:prstDash val="solid"/>
            <a:round/>
            <a:headEnd type="none" w="sm" len="sm"/>
            <a:tailEnd type="none" w="sm" len="sm"/>
          </a:ln>
        </p:spPr>
      </p:pic>
      <p:sp>
        <p:nvSpPr>
          <p:cNvPr id="3645" name="Google Shape;3645;g1f5d965ad35_0_3654"/>
          <p:cNvSpPr txBox="1">
            <a:spLocks noGrp="1"/>
          </p:cNvSpPr>
          <p:nvPr>
            <p:ph type="body" idx="1"/>
          </p:nvPr>
        </p:nvSpPr>
        <p:spPr>
          <a:xfrm>
            <a:off x="912063" y="2052267"/>
            <a:ext cx="3673800" cy="1882200"/>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dk1"/>
              </a:buClr>
              <a:buSzPts val="1500"/>
              <a:buFont typeface="Noto Sans Symbols"/>
              <a:buChar char="▪"/>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46" name="Google Shape;3646;g1f5d965ad35_0_3654"/>
          <p:cNvSpPr txBox="1">
            <a:spLocks noGrp="1"/>
          </p:cNvSpPr>
          <p:nvPr>
            <p:ph type="title"/>
          </p:nvPr>
        </p:nvSpPr>
        <p:spPr>
          <a:xfrm>
            <a:off x="912063" y="1246189"/>
            <a:ext cx="3673800" cy="586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800"/>
              <a:buFont typeface="Public Sans"/>
              <a:buNone/>
              <a:defRPr sz="28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matchingName="Caption">
  <p:cSld name="1_Caption VdEM+p0no04=">
    <p:spTree>
      <p:nvGrpSpPr>
        <p:cNvPr id="1" name="Shape 3647"/>
        <p:cNvGrpSpPr/>
        <p:nvPr/>
      </p:nvGrpSpPr>
      <p:grpSpPr>
        <a:xfrm>
          <a:off x="0" y="0"/>
          <a:ext cx="0" cy="0"/>
          <a:chOff x="0" y="0"/>
          <a:chExt cx="0" cy="0"/>
        </a:xfrm>
      </p:grpSpPr>
      <p:pic>
        <p:nvPicPr>
          <p:cNvPr id="3648" name="Google Shape;3648;g1f5d965ad35_0_3662" descr="A picture containing graphical user interface&#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649" name="Google Shape;3649;g1f5d965ad35_0_3662" descr="Shape&#10;&#10;Description automatically generated with low confidence"/>
          <p:cNvSpPr/>
          <p:nvPr/>
        </p:nvSpPr>
        <p:spPr>
          <a:xfrm>
            <a:off x="0" y="0"/>
            <a:ext cx="9144000" cy="5143500"/>
          </a:xfrm>
          <a:prstGeom prst="rect">
            <a:avLst/>
          </a:prstGeom>
          <a:solidFill>
            <a:srgbClr val="FFFFFF"/>
          </a:solidFill>
          <a:ln>
            <a:noFill/>
          </a:ln>
        </p:spPr>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3650"/>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182"/>
        <p:cNvGrpSpPr/>
        <p:nvPr/>
      </p:nvGrpSpPr>
      <p:grpSpPr>
        <a:xfrm>
          <a:off x="0" y="0"/>
          <a:ext cx="0" cy="0"/>
          <a:chOff x="0" y="0"/>
          <a:chExt cx="0" cy="0"/>
        </a:xfrm>
      </p:grpSpPr>
      <p:pic>
        <p:nvPicPr>
          <p:cNvPr id="183" name="Google Shape;183;p23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84" name="Google Shape;184;p236"/>
          <p:cNvGrpSpPr/>
          <p:nvPr/>
        </p:nvGrpSpPr>
        <p:grpSpPr>
          <a:xfrm>
            <a:off x="4107305" y="941707"/>
            <a:ext cx="284686" cy="3999388"/>
            <a:chOff x="4107305" y="941707"/>
            <a:chExt cx="284686" cy="3999388"/>
          </a:xfrm>
        </p:grpSpPr>
        <p:sp>
          <p:nvSpPr>
            <p:cNvPr id="185" name="Google Shape;185;p236"/>
            <p:cNvSpPr/>
            <p:nvPr/>
          </p:nvSpPr>
          <p:spPr>
            <a:xfrm>
              <a:off x="4183432" y="1262627"/>
              <a:ext cx="208559" cy="3357548"/>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6" name="Google Shape;186;p236"/>
            <p:cNvSpPr/>
            <p:nvPr/>
          </p:nvSpPr>
          <p:spPr>
            <a:xfrm>
              <a:off x="4112338" y="1097990"/>
              <a:ext cx="208559" cy="3686822"/>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7" name="Google Shape;187;p236"/>
            <p:cNvSpPr/>
            <p:nvPr/>
          </p:nvSpPr>
          <p:spPr>
            <a:xfrm>
              <a:off x="4107305" y="941707"/>
              <a:ext cx="142497" cy="3999388"/>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88" name="Google Shape;188;p236"/>
          <p:cNvSpPr>
            <a:spLocks noGrp="1"/>
          </p:cNvSpPr>
          <p:nvPr>
            <p:ph type="pic" idx="2"/>
          </p:nvPr>
        </p:nvSpPr>
        <p:spPr>
          <a:xfrm>
            <a:off x="219360" y="856040"/>
            <a:ext cx="3958630" cy="4287460"/>
          </a:xfrm>
          <a:prstGeom prst="rect">
            <a:avLst/>
          </a:prstGeom>
          <a:noFill/>
          <a:ln>
            <a:noFill/>
          </a:ln>
        </p:spPr>
      </p:sp>
      <p:sp>
        <p:nvSpPr>
          <p:cNvPr id="189" name="Google Shape;189;p236"/>
          <p:cNvSpPr txBox="1">
            <a:spLocks noGrp="1"/>
          </p:cNvSpPr>
          <p:nvPr>
            <p:ph type="body" idx="1"/>
          </p:nvPr>
        </p:nvSpPr>
        <p:spPr>
          <a:xfrm>
            <a:off x="4524864" y="1268948"/>
            <a:ext cx="4399775" cy="3344907"/>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 name="Google Shape;190;p23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 name="Google Shape;191;p23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192"/>
        <p:cNvGrpSpPr/>
        <p:nvPr/>
      </p:nvGrpSpPr>
      <p:grpSpPr>
        <a:xfrm>
          <a:off x="0" y="0"/>
          <a:ext cx="0" cy="0"/>
          <a:chOff x="0" y="0"/>
          <a:chExt cx="0" cy="0"/>
        </a:xfrm>
      </p:grpSpPr>
      <p:pic>
        <p:nvPicPr>
          <p:cNvPr id="193" name="Google Shape;193;p23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94" name="Google Shape;194;p237"/>
          <p:cNvSpPr>
            <a:spLocks noGrp="1"/>
          </p:cNvSpPr>
          <p:nvPr>
            <p:ph type="pic" idx="2"/>
          </p:nvPr>
        </p:nvSpPr>
        <p:spPr>
          <a:xfrm>
            <a:off x="4572000" y="0"/>
            <a:ext cx="4571990" cy="5143494"/>
          </a:xfrm>
          <a:prstGeom prst="rect">
            <a:avLst/>
          </a:prstGeom>
          <a:noFill/>
          <a:ln>
            <a:noFill/>
          </a:ln>
        </p:spPr>
      </p:sp>
      <p:sp>
        <p:nvSpPr>
          <p:cNvPr id="195" name="Google Shape;195;p237"/>
          <p:cNvSpPr/>
          <p:nvPr/>
        </p:nvSpPr>
        <p:spPr>
          <a:xfrm>
            <a:off x="-1" y="1178120"/>
            <a:ext cx="4781551" cy="333375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6" name="Google Shape;196;p237"/>
          <p:cNvSpPr txBox="1">
            <a:spLocks noGrp="1"/>
          </p:cNvSpPr>
          <p:nvPr>
            <p:ph type="body" idx="1"/>
          </p:nvPr>
        </p:nvSpPr>
        <p:spPr>
          <a:xfrm>
            <a:off x="135731" y="1388586"/>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7" name="Google Shape;197;p23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8" name="Google Shape;198;p23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199"/>
        <p:cNvGrpSpPr/>
        <p:nvPr/>
      </p:nvGrpSpPr>
      <p:grpSpPr>
        <a:xfrm>
          <a:off x="0" y="0"/>
          <a:ext cx="0" cy="0"/>
          <a:chOff x="0" y="0"/>
          <a:chExt cx="0" cy="0"/>
        </a:xfrm>
      </p:grpSpPr>
      <p:pic>
        <p:nvPicPr>
          <p:cNvPr id="200" name="Google Shape;200;p23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1" name="Google Shape;201;p238"/>
          <p:cNvSpPr/>
          <p:nvPr/>
        </p:nvSpPr>
        <p:spPr>
          <a:xfrm>
            <a:off x="4135880" y="856040"/>
            <a:ext cx="142497" cy="879326"/>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 name="Google Shape;202;p238"/>
          <p:cNvSpPr>
            <a:spLocks noGrp="1"/>
          </p:cNvSpPr>
          <p:nvPr>
            <p:ph type="pic" idx="2"/>
          </p:nvPr>
        </p:nvSpPr>
        <p:spPr>
          <a:xfrm>
            <a:off x="219360" y="856040"/>
            <a:ext cx="3958630" cy="4287460"/>
          </a:xfrm>
          <a:prstGeom prst="rect">
            <a:avLst/>
          </a:prstGeom>
          <a:noFill/>
          <a:ln>
            <a:noFill/>
          </a:ln>
        </p:spPr>
      </p:sp>
      <p:sp>
        <p:nvSpPr>
          <p:cNvPr id="203" name="Google Shape;203;p238"/>
          <p:cNvSpPr txBox="1">
            <a:spLocks noGrp="1"/>
          </p:cNvSpPr>
          <p:nvPr>
            <p:ph type="body" idx="1"/>
          </p:nvPr>
        </p:nvSpPr>
        <p:spPr>
          <a:xfrm>
            <a:off x="4480014" y="1685925"/>
            <a:ext cx="4444626" cy="2499576"/>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4" name="Google Shape;204;p23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5" name="Google Shape;205;p23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06"/>
        <p:cNvGrpSpPr/>
        <p:nvPr/>
      </p:nvGrpSpPr>
      <p:grpSpPr>
        <a:xfrm>
          <a:off x="0" y="0"/>
          <a:ext cx="0" cy="0"/>
          <a:chOff x="0" y="0"/>
          <a:chExt cx="0" cy="0"/>
        </a:xfrm>
      </p:grpSpPr>
      <p:pic>
        <p:nvPicPr>
          <p:cNvPr id="207" name="Google Shape;207;p23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8" name="Google Shape;208;p239"/>
          <p:cNvSpPr/>
          <p:nvPr/>
        </p:nvSpPr>
        <p:spPr>
          <a:xfrm>
            <a:off x="3817856" y="656889"/>
            <a:ext cx="143829" cy="34409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9" name="Google Shape;209;p239"/>
          <p:cNvSpPr>
            <a:spLocks noGrp="1"/>
          </p:cNvSpPr>
          <p:nvPr>
            <p:ph type="pic" idx="2"/>
          </p:nvPr>
        </p:nvSpPr>
        <p:spPr>
          <a:xfrm>
            <a:off x="235670" y="0"/>
            <a:ext cx="3582186" cy="5143494"/>
          </a:xfrm>
          <a:prstGeom prst="rect">
            <a:avLst/>
          </a:prstGeom>
          <a:noFill/>
          <a:ln>
            <a:noFill/>
          </a:ln>
        </p:spPr>
      </p:sp>
      <p:sp>
        <p:nvSpPr>
          <p:cNvPr id="210" name="Google Shape;210;p239"/>
          <p:cNvSpPr txBox="1">
            <a:spLocks noGrp="1"/>
          </p:cNvSpPr>
          <p:nvPr>
            <p:ph type="title"/>
          </p:nvPr>
        </p:nvSpPr>
        <p:spPr>
          <a:xfrm>
            <a:off x="4079869"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 name="Google Shape;211;p239"/>
          <p:cNvSpPr txBox="1">
            <a:spLocks noGrp="1"/>
          </p:cNvSpPr>
          <p:nvPr>
            <p:ph type="body" idx="1"/>
          </p:nvPr>
        </p:nvSpPr>
        <p:spPr>
          <a:xfrm>
            <a:off x="4079868" y="1539292"/>
            <a:ext cx="4688211"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12"/>
        <p:cNvGrpSpPr/>
        <p:nvPr/>
      </p:nvGrpSpPr>
      <p:grpSpPr>
        <a:xfrm>
          <a:off x="0" y="0"/>
          <a:ext cx="0" cy="0"/>
          <a:chOff x="0" y="0"/>
          <a:chExt cx="0" cy="0"/>
        </a:xfrm>
      </p:grpSpPr>
      <p:sp>
        <p:nvSpPr>
          <p:cNvPr id="213" name="Google Shape;213;p240"/>
          <p:cNvSpPr/>
          <p:nvPr/>
        </p:nvSpPr>
        <p:spPr>
          <a:xfrm>
            <a:off x="5312964" y="0"/>
            <a:ext cx="3831036" cy="514349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4" name="Google Shape;214;p240"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40"/>
          <p:cNvSpPr/>
          <p:nvPr/>
        </p:nvSpPr>
        <p:spPr>
          <a:xfrm>
            <a:off x="5302804" y="575609"/>
            <a:ext cx="143829"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6" name="Google Shape;216;p240"/>
          <p:cNvSpPr>
            <a:spLocks noGrp="1"/>
          </p:cNvSpPr>
          <p:nvPr>
            <p:ph type="pic" idx="2"/>
          </p:nvPr>
        </p:nvSpPr>
        <p:spPr>
          <a:xfrm>
            <a:off x="-1" y="0"/>
            <a:ext cx="5312965" cy="5143494"/>
          </a:xfrm>
          <a:prstGeom prst="rect">
            <a:avLst/>
          </a:prstGeom>
          <a:noFill/>
          <a:ln>
            <a:noFill/>
          </a:ln>
        </p:spPr>
      </p:sp>
      <p:sp>
        <p:nvSpPr>
          <p:cNvPr id="217" name="Google Shape;217;p240"/>
          <p:cNvSpPr txBox="1">
            <a:spLocks noGrp="1"/>
          </p:cNvSpPr>
          <p:nvPr>
            <p:ph type="title"/>
          </p:nvPr>
        </p:nvSpPr>
        <p:spPr>
          <a:xfrm>
            <a:off x="5564817" y="575609"/>
            <a:ext cx="3405248"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 name="Google Shape;218;p240"/>
          <p:cNvSpPr txBox="1">
            <a:spLocks noGrp="1"/>
          </p:cNvSpPr>
          <p:nvPr>
            <p:ph type="body" idx="1"/>
          </p:nvPr>
        </p:nvSpPr>
        <p:spPr>
          <a:xfrm>
            <a:off x="5564818" y="1254812"/>
            <a:ext cx="3452368" cy="342894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1" name="Shape 219"/>
        <p:cNvGrpSpPr/>
        <p:nvPr/>
      </p:nvGrpSpPr>
      <p:grpSpPr>
        <a:xfrm>
          <a:off x="0" y="0"/>
          <a:ext cx="0" cy="0"/>
          <a:chOff x="0" y="0"/>
          <a:chExt cx="0" cy="0"/>
        </a:xfrm>
      </p:grpSpPr>
      <p:sp>
        <p:nvSpPr>
          <p:cNvPr id="220" name="Google Shape;220;p241"/>
          <p:cNvSpPr/>
          <p:nvPr/>
        </p:nvSpPr>
        <p:spPr>
          <a:xfrm>
            <a:off x="0" y="-1"/>
            <a:ext cx="4898780" cy="5143498"/>
          </a:xfrm>
          <a:prstGeom prst="rect">
            <a:avLst/>
          </a:prstGeom>
          <a:solidFill>
            <a:srgbClr val="22366A"/>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50" b="0" i="0" u="none" strike="noStrike" cap="none">
              <a:solidFill>
                <a:schemeClr val="lt1"/>
              </a:solidFill>
              <a:latin typeface="Arial"/>
              <a:ea typeface="Arial"/>
              <a:cs typeface="Arial"/>
              <a:sym typeface="Arial"/>
            </a:endParaRPr>
          </a:p>
        </p:txBody>
      </p:sp>
      <p:pic>
        <p:nvPicPr>
          <p:cNvPr id="221" name="Google Shape;221;p241"/>
          <p:cNvPicPr preferRelativeResize="0"/>
          <p:nvPr/>
        </p:nvPicPr>
        <p:blipFill rotWithShape="1">
          <a:blip r:embed="rId2">
            <a:alphaModFix/>
          </a:blip>
          <a:srcRect l="20639" r="24166"/>
          <a:stretch/>
        </p:blipFill>
        <p:spPr>
          <a:xfrm>
            <a:off x="4885624" y="3"/>
            <a:ext cx="4258376" cy="5143498"/>
          </a:xfrm>
          <a:prstGeom prst="rect">
            <a:avLst/>
          </a:prstGeom>
          <a:noFill/>
          <a:ln>
            <a:noFill/>
          </a:ln>
        </p:spPr>
      </p:pic>
      <p:pic>
        <p:nvPicPr>
          <p:cNvPr id="222" name="Google Shape;222;p241"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223" name="Google Shape;223;p241"/>
          <p:cNvSpPr/>
          <p:nvPr/>
        </p:nvSpPr>
        <p:spPr>
          <a:xfrm>
            <a:off x="0" y="378373"/>
            <a:ext cx="3866493" cy="461141"/>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24" name="Google Shape;224;p241"/>
          <p:cNvSpPr txBox="1">
            <a:spLocks noGrp="1"/>
          </p:cNvSpPr>
          <p:nvPr>
            <p:ph type="title"/>
          </p:nvPr>
        </p:nvSpPr>
        <p:spPr>
          <a:xfrm>
            <a:off x="144711" y="436897"/>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5" name="Google Shape;225;p241"/>
          <p:cNvSpPr txBox="1">
            <a:spLocks noGrp="1"/>
          </p:cNvSpPr>
          <p:nvPr>
            <p:ph type="body" idx="1"/>
          </p:nvPr>
        </p:nvSpPr>
        <p:spPr>
          <a:xfrm>
            <a:off x="144711" y="1422475"/>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 name="Google Shape;226;p241"/>
          <p:cNvSpPr txBox="1">
            <a:spLocks noGrp="1"/>
          </p:cNvSpPr>
          <p:nvPr>
            <p:ph type="body" idx="2"/>
          </p:nvPr>
        </p:nvSpPr>
        <p:spPr>
          <a:xfrm>
            <a:off x="144711" y="954389"/>
            <a:ext cx="4343206" cy="358011"/>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lt1"/>
              </a:buClr>
              <a:buSzPts val="1500"/>
              <a:buFont typeface="Arial"/>
              <a:buAutoNum type="alphaUcPeriod"/>
              <a:defRPr sz="15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7"/>
        <p:cNvGrpSpPr/>
        <p:nvPr/>
      </p:nvGrpSpPr>
      <p:grpSpPr>
        <a:xfrm>
          <a:off x="0" y="0"/>
          <a:ext cx="0" cy="0"/>
          <a:chOff x="0" y="0"/>
          <a:chExt cx="0" cy="0"/>
        </a:xfrm>
      </p:grpSpPr>
      <p:pic>
        <p:nvPicPr>
          <p:cNvPr id="18" name="Google Shape;18;p216"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19" name="Google Shape;19;p216"/>
          <p:cNvGrpSpPr/>
          <p:nvPr/>
        </p:nvGrpSpPr>
        <p:grpSpPr>
          <a:xfrm>
            <a:off x="270513" y="225968"/>
            <a:ext cx="175242" cy="4775197"/>
            <a:chOff x="270520" y="1140367"/>
            <a:chExt cx="175260" cy="4075443"/>
          </a:xfrm>
        </p:grpSpPr>
        <p:grpSp>
          <p:nvGrpSpPr>
            <p:cNvPr id="20" name="Google Shape;20;p216"/>
            <p:cNvGrpSpPr/>
            <p:nvPr/>
          </p:nvGrpSpPr>
          <p:grpSpPr>
            <a:xfrm>
              <a:off x="270520" y="3891468"/>
              <a:ext cx="175260" cy="1324342"/>
              <a:chOff x="129115" y="3948030"/>
              <a:chExt cx="175260" cy="1324342"/>
            </a:xfrm>
          </p:grpSpPr>
          <p:sp>
            <p:nvSpPr>
              <p:cNvPr id="21" name="Google Shape;21;p216"/>
              <p:cNvSpPr/>
              <p:nvPr/>
            </p:nvSpPr>
            <p:spPr>
              <a:xfrm>
                <a:off x="129115" y="394803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 name="Google Shape;22;p216"/>
              <p:cNvCxnSpPr/>
              <p:nvPr/>
            </p:nvCxnSpPr>
            <p:spPr>
              <a:xfrm>
                <a:off x="216745" y="415952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23" name="Google Shape;23;p216"/>
            <p:cNvGrpSpPr/>
            <p:nvPr/>
          </p:nvGrpSpPr>
          <p:grpSpPr>
            <a:xfrm>
              <a:off x="270520" y="1140367"/>
              <a:ext cx="175260" cy="2488023"/>
              <a:chOff x="129115" y="1196929"/>
              <a:chExt cx="175260" cy="2488023"/>
            </a:xfrm>
          </p:grpSpPr>
          <p:cxnSp>
            <p:nvCxnSpPr>
              <p:cNvPr id="24" name="Google Shape;24;p216"/>
              <p:cNvCxnSpPr/>
              <p:nvPr/>
            </p:nvCxnSpPr>
            <p:spPr>
              <a:xfrm flipH="1">
                <a:off x="214345" y="1402852"/>
                <a:ext cx="2400" cy="2282100"/>
              </a:xfrm>
              <a:prstGeom prst="straightConnector1">
                <a:avLst/>
              </a:prstGeom>
              <a:noFill/>
              <a:ln w="12700" cap="flat" cmpd="sng">
                <a:solidFill>
                  <a:schemeClr val="dk2"/>
                </a:solidFill>
                <a:prstDash val="solid"/>
                <a:round/>
                <a:headEnd type="none" w="sm" len="sm"/>
                <a:tailEnd type="none" w="sm" len="sm"/>
              </a:ln>
            </p:spPr>
          </p:cxnSp>
          <p:sp>
            <p:nvSpPr>
              <p:cNvPr id="25" name="Google Shape;25;p216"/>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27"/>
        <p:cNvGrpSpPr/>
        <p:nvPr/>
      </p:nvGrpSpPr>
      <p:grpSpPr>
        <a:xfrm>
          <a:off x="0" y="0"/>
          <a:ext cx="0" cy="0"/>
          <a:chOff x="0" y="0"/>
          <a:chExt cx="0" cy="0"/>
        </a:xfrm>
      </p:grpSpPr>
      <p:grpSp>
        <p:nvGrpSpPr>
          <p:cNvPr id="228" name="Google Shape;228;p242"/>
          <p:cNvGrpSpPr/>
          <p:nvPr/>
        </p:nvGrpSpPr>
        <p:grpSpPr>
          <a:xfrm>
            <a:off x="2494464" y="494214"/>
            <a:ext cx="4155074" cy="4155073"/>
            <a:chOff x="2119794" y="-36836"/>
            <a:chExt cx="5217173" cy="5217173"/>
          </a:xfrm>
        </p:grpSpPr>
        <p:sp>
          <p:nvSpPr>
            <p:cNvPr id="229" name="Google Shape;229;p242"/>
            <p:cNvSpPr/>
            <p:nvPr/>
          </p:nvSpPr>
          <p:spPr>
            <a:xfrm rot="-10121413">
              <a:off x="5995473" y="1510692"/>
              <a:ext cx="1065477"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0" name="Google Shape;230;p242"/>
            <p:cNvSpPr/>
            <p:nvPr/>
          </p:nvSpPr>
          <p:spPr>
            <a:xfrm rot="1811965">
              <a:off x="2648325" y="3118285"/>
              <a:ext cx="827384"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231" name="Google Shape;231;p242"/>
            <p:cNvGrpSpPr/>
            <p:nvPr/>
          </p:nvGrpSpPr>
          <p:grpSpPr>
            <a:xfrm>
              <a:off x="2119794" y="-36836"/>
              <a:ext cx="5217173" cy="5217173"/>
              <a:chOff x="2334961" y="334711"/>
              <a:chExt cx="4626477" cy="4626477"/>
            </a:xfrm>
          </p:grpSpPr>
          <p:grpSp>
            <p:nvGrpSpPr>
              <p:cNvPr id="232" name="Google Shape;232;p242"/>
              <p:cNvGrpSpPr/>
              <p:nvPr/>
            </p:nvGrpSpPr>
            <p:grpSpPr>
              <a:xfrm>
                <a:off x="2334961" y="334711"/>
                <a:ext cx="4626477" cy="4626477"/>
                <a:chOff x="2334961" y="334711"/>
                <a:chExt cx="4626477" cy="4626477"/>
              </a:xfrm>
            </p:grpSpPr>
            <p:sp>
              <p:nvSpPr>
                <p:cNvPr id="233" name="Google Shape;233;p242"/>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4" name="Google Shape;234;p242"/>
                <p:cNvSpPr/>
                <p:nvPr/>
              </p:nvSpPr>
              <p:spPr>
                <a:xfrm rot="-3390336">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5" name="Google Shape;235;p242"/>
                <p:cNvSpPr/>
                <p:nvPr/>
              </p:nvSpPr>
              <p:spPr>
                <a:xfrm rot="-5737848">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6" name="Google Shape;236;p242"/>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7" name="Google Shape;237;p242"/>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238" name="Google Shape;238;p242"/>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39"/>
        <p:cNvGrpSpPr/>
        <p:nvPr/>
      </p:nvGrpSpPr>
      <p:grpSpPr>
        <a:xfrm>
          <a:off x="0" y="0"/>
          <a:ext cx="0" cy="0"/>
          <a:chOff x="0" y="0"/>
          <a:chExt cx="0" cy="0"/>
        </a:xfrm>
      </p:grpSpPr>
      <p:grpSp>
        <p:nvGrpSpPr>
          <p:cNvPr id="240" name="Google Shape;240;p243"/>
          <p:cNvGrpSpPr/>
          <p:nvPr/>
        </p:nvGrpSpPr>
        <p:grpSpPr>
          <a:xfrm>
            <a:off x="2494465" y="494214"/>
            <a:ext cx="4155072" cy="4155073"/>
            <a:chOff x="2119794" y="-36836"/>
            <a:chExt cx="5217173" cy="5217173"/>
          </a:xfrm>
        </p:grpSpPr>
        <p:sp>
          <p:nvSpPr>
            <p:cNvPr id="241" name="Google Shape;241;p243"/>
            <p:cNvSpPr/>
            <p:nvPr/>
          </p:nvSpPr>
          <p:spPr>
            <a:xfrm rot="-10121413">
              <a:off x="5995473" y="1510692"/>
              <a:ext cx="1065477"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2" name="Google Shape;242;p243"/>
            <p:cNvSpPr/>
            <p:nvPr/>
          </p:nvSpPr>
          <p:spPr>
            <a:xfrm rot="1811965">
              <a:off x="2648325" y="3118285"/>
              <a:ext cx="827384"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243" name="Google Shape;243;p243"/>
            <p:cNvGrpSpPr/>
            <p:nvPr/>
          </p:nvGrpSpPr>
          <p:grpSpPr>
            <a:xfrm>
              <a:off x="2119794" y="-36836"/>
              <a:ext cx="5217173" cy="5217173"/>
              <a:chOff x="2334961" y="334711"/>
              <a:chExt cx="4626477" cy="4626477"/>
            </a:xfrm>
          </p:grpSpPr>
          <p:grpSp>
            <p:nvGrpSpPr>
              <p:cNvPr id="244" name="Google Shape;244;p243"/>
              <p:cNvGrpSpPr/>
              <p:nvPr/>
            </p:nvGrpSpPr>
            <p:grpSpPr>
              <a:xfrm>
                <a:off x="2334961" y="334711"/>
                <a:ext cx="4626477" cy="4626477"/>
                <a:chOff x="2334961" y="334711"/>
                <a:chExt cx="4626477" cy="4626477"/>
              </a:xfrm>
            </p:grpSpPr>
            <p:sp>
              <p:nvSpPr>
                <p:cNvPr id="245" name="Google Shape;245;p243"/>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6" name="Google Shape;246;p243"/>
                <p:cNvSpPr/>
                <p:nvPr/>
              </p:nvSpPr>
              <p:spPr>
                <a:xfrm rot="-3390336">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7" name="Google Shape;247;p243"/>
                <p:cNvSpPr/>
                <p:nvPr/>
              </p:nvSpPr>
              <p:spPr>
                <a:xfrm rot="-5737848">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8" name="Google Shape;248;p243"/>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9" name="Google Shape;249;p243"/>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50" name="Google Shape;250;p243"/>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51"/>
        <p:cNvGrpSpPr/>
        <p:nvPr/>
      </p:nvGrpSpPr>
      <p:grpSpPr>
        <a:xfrm>
          <a:off x="0" y="0"/>
          <a:ext cx="0" cy="0"/>
          <a:chOff x="0" y="0"/>
          <a:chExt cx="0" cy="0"/>
        </a:xfrm>
      </p:grpSpPr>
      <p:pic>
        <p:nvPicPr>
          <p:cNvPr id="252" name="Google Shape;252;p244"/>
          <p:cNvPicPr preferRelativeResize="0"/>
          <p:nvPr/>
        </p:nvPicPr>
        <p:blipFill rotWithShape="1">
          <a:blip r:embed="rId2">
            <a:alphaModFix/>
          </a:blip>
          <a:srcRect/>
          <a:stretch/>
        </p:blipFill>
        <p:spPr>
          <a:xfrm>
            <a:off x="2924496" y="901633"/>
            <a:ext cx="3295009" cy="3449032"/>
          </a:xfrm>
          <a:prstGeom prst="rect">
            <a:avLst/>
          </a:prstGeom>
          <a:noFill/>
          <a:ln>
            <a:noFill/>
          </a:ln>
        </p:spPr>
      </p:pic>
      <p:sp>
        <p:nvSpPr>
          <p:cNvPr id="253" name="Google Shape;253;p244"/>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54"/>
        <p:cNvGrpSpPr/>
        <p:nvPr/>
      </p:nvGrpSpPr>
      <p:grpSpPr>
        <a:xfrm>
          <a:off x="0" y="0"/>
          <a:ext cx="0" cy="0"/>
          <a:chOff x="0" y="0"/>
          <a:chExt cx="0" cy="0"/>
        </a:xfrm>
      </p:grpSpPr>
      <p:pic>
        <p:nvPicPr>
          <p:cNvPr id="255" name="Google Shape;255;p245"/>
          <p:cNvPicPr preferRelativeResize="0"/>
          <p:nvPr/>
        </p:nvPicPr>
        <p:blipFill rotWithShape="1">
          <a:blip r:embed="rId2">
            <a:alphaModFix/>
          </a:blip>
          <a:srcRect/>
          <a:stretch/>
        </p:blipFill>
        <p:spPr>
          <a:xfrm>
            <a:off x="2555408" y="637575"/>
            <a:ext cx="4004832" cy="4042613"/>
          </a:xfrm>
          <a:prstGeom prst="rect">
            <a:avLst/>
          </a:prstGeom>
          <a:noFill/>
          <a:ln>
            <a:noFill/>
          </a:ln>
        </p:spPr>
      </p:pic>
      <p:sp>
        <p:nvSpPr>
          <p:cNvPr id="256" name="Google Shape;256;p245"/>
          <p:cNvSpPr txBox="1">
            <a:spLocks noGrp="1"/>
          </p:cNvSpPr>
          <p:nvPr>
            <p:ph type="body" idx="1"/>
          </p:nvPr>
        </p:nvSpPr>
        <p:spPr>
          <a:xfrm>
            <a:off x="3028189"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57"/>
        <p:cNvGrpSpPr/>
        <p:nvPr/>
      </p:nvGrpSpPr>
      <p:grpSpPr>
        <a:xfrm>
          <a:off x="0" y="0"/>
          <a:ext cx="0" cy="0"/>
          <a:chOff x="0" y="0"/>
          <a:chExt cx="0" cy="0"/>
        </a:xfrm>
      </p:grpSpPr>
      <p:pic>
        <p:nvPicPr>
          <p:cNvPr id="258" name="Google Shape;258;p246" descr="Icon&#10;&#10;Description automatically generated"/>
          <p:cNvPicPr preferRelativeResize="0"/>
          <p:nvPr/>
        </p:nvPicPr>
        <p:blipFill rotWithShape="1">
          <a:blip r:embed="rId2">
            <a:alphaModFix/>
          </a:blip>
          <a:srcRect/>
          <a:stretch/>
        </p:blipFill>
        <p:spPr>
          <a:xfrm>
            <a:off x="2360040" y="277448"/>
            <a:ext cx="4422039" cy="4588604"/>
          </a:xfrm>
          <a:prstGeom prst="rect">
            <a:avLst/>
          </a:prstGeom>
          <a:noFill/>
          <a:ln>
            <a:noFill/>
          </a:ln>
        </p:spPr>
      </p:pic>
      <p:sp>
        <p:nvSpPr>
          <p:cNvPr id="259" name="Google Shape;259;p246"/>
          <p:cNvSpPr txBox="1">
            <a:spLocks noGrp="1"/>
          </p:cNvSpPr>
          <p:nvPr>
            <p:ph type="body" idx="1"/>
          </p:nvPr>
        </p:nvSpPr>
        <p:spPr>
          <a:xfrm>
            <a:off x="3117397" y="2666490"/>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0" name="Google Shape;260;p246"/>
          <p:cNvSpPr txBox="1">
            <a:spLocks noGrp="1"/>
          </p:cNvSpPr>
          <p:nvPr>
            <p:ph type="body" idx="2"/>
          </p:nvPr>
        </p:nvSpPr>
        <p:spPr>
          <a:xfrm>
            <a:off x="2894151" y="1477631"/>
            <a:ext cx="1510581" cy="5072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61"/>
        <p:cNvGrpSpPr/>
        <p:nvPr/>
      </p:nvGrpSpPr>
      <p:grpSpPr>
        <a:xfrm>
          <a:off x="0" y="0"/>
          <a:ext cx="0" cy="0"/>
          <a:chOff x="0" y="0"/>
          <a:chExt cx="0" cy="0"/>
        </a:xfrm>
      </p:grpSpPr>
      <p:pic>
        <p:nvPicPr>
          <p:cNvPr id="262" name="Google Shape;262;p24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63" name="Google Shape;263;p247"/>
          <p:cNvSpPr/>
          <p:nvPr/>
        </p:nvSpPr>
        <p:spPr>
          <a:xfrm>
            <a:off x="496108" y="1739452"/>
            <a:ext cx="840827" cy="1856806"/>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4" name="Google Shape;264;p247"/>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5" name="Google Shape;265;p247"/>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66" name="Google Shape;266;p247"/>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7" name="Google Shape;267;p247"/>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8" name="Google Shape;268;p247"/>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69" name="Google Shape;269;p247"/>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0" name="Google Shape;270;p247"/>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 name="Google Shape;271;p24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 name="Google Shape;272;p24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273"/>
        <p:cNvGrpSpPr/>
        <p:nvPr/>
      </p:nvGrpSpPr>
      <p:grpSpPr>
        <a:xfrm>
          <a:off x="0" y="0"/>
          <a:ext cx="0" cy="0"/>
          <a:chOff x="0" y="0"/>
          <a:chExt cx="0" cy="0"/>
        </a:xfrm>
      </p:grpSpPr>
      <p:pic>
        <p:nvPicPr>
          <p:cNvPr id="274" name="Google Shape;274;p24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75" name="Google Shape;275;p248"/>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6" name="Google Shape;276;p248"/>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77" name="Google Shape;277;p248"/>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78" name="Google Shape;278;p248"/>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9" name="Google Shape;279;p248"/>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80" name="Google Shape;280;p248"/>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81" name="Google Shape;281;p248"/>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2" name="Google Shape;282;p248"/>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 name="Google Shape;283;p24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 name="Google Shape;284;p24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285"/>
        <p:cNvGrpSpPr/>
        <p:nvPr/>
      </p:nvGrpSpPr>
      <p:grpSpPr>
        <a:xfrm>
          <a:off x="0" y="0"/>
          <a:ext cx="0" cy="0"/>
          <a:chOff x="0" y="0"/>
          <a:chExt cx="0" cy="0"/>
        </a:xfrm>
      </p:grpSpPr>
      <p:pic>
        <p:nvPicPr>
          <p:cNvPr id="286" name="Google Shape;286;p24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287" name="Google Shape;287;p249"/>
          <p:cNvCxnSpPr/>
          <p:nvPr/>
        </p:nvCxnSpPr>
        <p:spPr>
          <a:xfrm rot="10800000" flipH="1">
            <a:off x="0" y="2140588"/>
            <a:ext cx="9143999" cy="1"/>
          </a:xfrm>
          <a:prstGeom prst="straightConnector1">
            <a:avLst/>
          </a:prstGeom>
          <a:noFill/>
          <a:ln w="9525" cap="flat" cmpd="sng">
            <a:solidFill>
              <a:srgbClr val="D8D8D8"/>
            </a:solidFill>
            <a:prstDash val="solid"/>
            <a:round/>
            <a:headEnd type="none" w="sm" len="sm"/>
            <a:tailEnd type="none" w="sm" len="sm"/>
          </a:ln>
        </p:spPr>
      </p:cxnSp>
      <p:grpSp>
        <p:nvGrpSpPr>
          <p:cNvPr id="288" name="Google Shape;288;p249"/>
          <p:cNvGrpSpPr/>
          <p:nvPr/>
        </p:nvGrpSpPr>
        <p:grpSpPr>
          <a:xfrm>
            <a:off x="2257341" y="1861278"/>
            <a:ext cx="560368" cy="825149"/>
            <a:chOff x="2257341" y="1871217"/>
            <a:chExt cx="560368" cy="825149"/>
          </a:xfrm>
        </p:grpSpPr>
        <p:sp>
          <p:nvSpPr>
            <p:cNvPr id="289" name="Google Shape;289;p249"/>
            <p:cNvSpPr/>
            <p:nvPr/>
          </p:nvSpPr>
          <p:spPr>
            <a:xfrm rot="2700000">
              <a:off x="2339405" y="1953281"/>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 name="Google Shape;290;p249"/>
            <p:cNvSpPr/>
            <p:nvPr/>
          </p:nvSpPr>
          <p:spPr>
            <a:xfrm rot="2700000">
              <a:off x="2339405"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1" name="Google Shape;291;p249"/>
            <p:cNvCxnSpPr/>
            <p:nvPr/>
          </p:nvCxnSpPr>
          <p:spPr>
            <a:xfrm>
              <a:off x="2537525"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2" name="Google Shape;292;p249"/>
            <p:cNvSpPr/>
            <p:nvPr/>
          </p:nvSpPr>
          <p:spPr>
            <a:xfrm rot="2700000">
              <a:off x="2416331" y="2138998"/>
              <a:ext cx="242388" cy="242388"/>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3" name="Google Shape;293;p249"/>
          <p:cNvGrpSpPr/>
          <p:nvPr/>
        </p:nvGrpSpPr>
        <p:grpSpPr>
          <a:xfrm>
            <a:off x="6326292" y="1861278"/>
            <a:ext cx="560368" cy="825149"/>
            <a:chOff x="6326292" y="1871217"/>
            <a:chExt cx="560368" cy="825149"/>
          </a:xfrm>
        </p:grpSpPr>
        <p:sp>
          <p:nvSpPr>
            <p:cNvPr id="294" name="Google Shape;294;p249"/>
            <p:cNvSpPr/>
            <p:nvPr/>
          </p:nvSpPr>
          <p:spPr>
            <a:xfrm rot="2700000">
              <a:off x="6408356" y="1953281"/>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5" name="Google Shape;295;p249"/>
            <p:cNvSpPr/>
            <p:nvPr/>
          </p:nvSpPr>
          <p:spPr>
            <a:xfrm rot="2700000">
              <a:off x="6408356"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6" name="Google Shape;296;p249"/>
            <p:cNvCxnSpPr/>
            <p:nvPr/>
          </p:nvCxnSpPr>
          <p:spPr>
            <a:xfrm>
              <a:off x="6606476"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7" name="Google Shape;297;p249"/>
            <p:cNvSpPr/>
            <p:nvPr/>
          </p:nvSpPr>
          <p:spPr>
            <a:xfrm rot="2700000">
              <a:off x="6485282" y="2138998"/>
              <a:ext cx="242388" cy="242388"/>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98" name="Google Shape;298;p249"/>
          <p:cNvSpPr txBox="1">
            <a:spLocks noGrp="1"/>
          </p:cNvSpPr>
          <p:nvPr>
            <p:ph type="body" idx="1"/>
          </p:nvPr>
        </p:nvSpPr>
        <p:spPr>
          <a:xfrm>
            <a:off x="108292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9" name="Google Shape;299;p249"/>
          <p:cNvSpPr txBox="1">
            <a:spLocks noGrp="1"/>
          </p:cNvSpPr>
          <p:nvPr>
            <p:ph type="body" idx="2"/>
          </p:nvPr>
        </p:nvSpPr>
        <p:spPr>
          <a:xfrm>
            <a:off x="515187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0" name="Google Shape;300;p249"/>
          <p:cNvSpPr txBox="1">
            <a:spLocks noGrp="1"/>
          </p:cNvSpPr>
          <p:nvPr>
            <p:ph type="body" idx="3"/>
          </p:nvPr>
        </p:nvSpPr>
        <p:spPr>
          <a:xfrm>
            <a:off x="108292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 name="Google Shape;301;p249"/>
          <p:cNvSpPr txBox="1">
            <a:spLocks noGrp="1"/>
          </p:cNvSpPr>
          <p:nvPr>
            <p:ph type="body" idx="4"/>
          </p:nvPr>
        </p:nvSpPr>
        <p:spPr>
          <a:xfrm>
            <a:off x="515187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2" name="Google Shape;302;p24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3" name="Google Shape;303;p24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304"/>
        <p:cNvGrpSpPr/>
        <p:nvPr/>
      </p:nvGrpSpPr>
      <p:grpSpPr>
        <a:xfrm>
          <a:off x="0" y="0"/>
          <a:ext cx="0" cy="0"/>
          <a:chOff x="0" y="0"/>
          <a:chExt cx="0" cy="0"/>
        </a:xfrm>
      </p:grpSpPr>
      <p:pic>
        <p:nvPicPr>
          <p:cNvPr id="305" name="Google Shape;305;p25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06" name="Google Shape;306;p250"/>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07" name="Google Shape;307;p250"/>
          <p:cNvSpPr/>
          <p:nvPr/>
        </p:nvSpPr>
        <p:spPr>
          <a:xfrm>
            <a:off x="919659"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08" name="Google Shape;308;p250"/>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309" name="Google Shape;309;p250"/>
          <p:cNvSpPr txBox="1">
            <a:spLocks noGrp="1"/>
          </p:cNvSpPr>
          <p:nvPr>
            <p:ph type="body" idx="1"/>
          </p:nvPr>
        </p:nvSpPr>
        <p:spPr>
          <a:xfrm>
            <a:off x="1086864"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0" name="Google Shape;310;p250"/>
          <p:cNvSpPr/>
          <p:nvPr/>
        </p:nvSpPr>
        <p:spPr>
          <a:xfrm>
            <a:off x="3465552" y="1739452"/>
            <a:ext cx="840827" cy="1856806"/>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1" name="Google Shape;311;p250"/>
          <p:cNvSpPr/>
          <p:nvPr/>
        </p:nvSpPr>
        <p:spPr>
          <a:xfrm>
            <a:off x="3889103"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2" name="Google Shape;312;p250"/>
          <p:cNvSpPr txBox="1"/>
          <p:nvPr/>
        </p:nvSpPr>
        <p:spPr>
          <a:xfrm>
            <a:off x="3457696"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313" name="Google Shape;313;p250"/>
          <p:cNvSpPr txBox="1">
            <a:spLocks noGrp="1"/>
          </p:cNvSpPr>
          <p:nvPr>
            <p:ph type="body" idx="2"/>
          </p:nvPr>
        </p:nvSpPr>
        <p:spPr>
          <a:xfrm>
            <a:off x="4056308"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4" name="Google Shape;314;p250"/>
          <p:cNvSpPr/>
          <p:nvPr/>
        </p:nvSpPr>
        <p:spPr>
          <a:xfrm>
            <a:off x="6434995" y="1739452"/>
            <a:ext cx="840827" cy="1856806"/>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5" name="Google Shape;315;p250"/>
          <p:cNvSpPr/>
          <p:nvPr/>
        </p:nvSpPr>
        <p:spPr>
          <a:xfrm>
            <a:off x="6858546"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6" name="Google Shape;316;p250"/>
          <p:cNvSpPr txBox="1"/>
          <p:nvPr/>
        </p:nvSpPr>
        <p:spPr>
          <a:xfrm>
            <a:off x="6427139"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317" name="Google Shape;317;p250"/>
          <p:cNvSpPr txBox="1">
            <a:spLocks noGrp="1"/>
          </p:cNvSpPr>
          <p:nvPr>
            <p:ph type="body" idx="3"/>
          </p:nvPr>
        </p:nvSpPr>
        <p:spPr>
          <a:xfrm>
            <a:off x="7025751"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8" name="Google Shape;318;p25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9" name="Google Shape;319;p25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320"/>
        <p:cNvGrpSpPr/>
        <p:nvPr/>
      </p:nvGrpSpPr>
      <p:grpSpPr>
        <a:xfrm>
          <a:off x="0" y="0"/>
          <a:ext cx="0" cy="0"/>
          <a:chOff x="0" y="0"/>
          <a:chExt cx="0" cy="0"/>
        </a:xfrm>
      </p:grpSpPr>
      <p:pic>
        <p:nvPicPr>
          <p:cNvPr id="321" name="Google Shape;321;p25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22" name="Google Shape;322;p251"/>
          <p:cNvGrpSpPr/>
          <p:nvPr/>
        </p:nvGrpSpPr>
        <p:grpSpPr>
          <a:xfrm>
            <a:off x="0" y="2399230"/>
            <a:ext cx="9144001" cy="2349751"/>
            <a:chOff x="0" y="2182920"/>
            <a:chExt cx="9144001" cy="2349751"/>
          </a:xfrm>
        </p:grpSpPr>
        <p:sp>
          <p:nvSpPr>
            <p:cNvPr id="323" name="Google Shape;323;p251"/>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24" name="Google Shape;324;p251"/>
            <p:cNvGrpSpPr/>
            <p:nvPr/>
          </p:nvGrpSpPr>
          <p:grpSpPr>
            <a:xfrm>
              <a:off x="1229347" y="2182920"/>
              <a:ext cx="6685306" cy="1002265"/>
              <a:chOff x="976268" y="2064936"/>
              <a:chExt cx="6685306" cy="1002265"/>
            </a:xfrm>
          </p:grpSpPr>
          <p:sp>
            <p:nvSpPr>
              <p:cNvPr id="325" name="Google Shape;325;p251"/>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6" name="Google Shape;326;p251"/>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7" name="Google Shape;327;p251"/>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28" name="Google Shape;328;p251"/>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29" name="Google Shape;329;p251"/>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0" name="Google Shape;330;p251"/>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1" name="Google Shape;331;p251"/>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2" name="Google Shape;332;p251"/>
          <p:cNvSpPr>
            <a:spLocks noGrp="1"/>
          </p:cNvSpPr>
          <p:nvPr>
            <p:ph type="pic" idx="5"/>
          </p:nvPr>
        </p:nvSpPr>
        <p:spPr>
          <a:xfrm>
            <a:off x="1460973" y="2631002"/>
            <a:ext cx="539010" cy="538720"/>
          </a:xfrm>
          <a:prstGeom prst="rect">
            <a:avLst/>
          </a:prstGeom>
          <a:noFill/>
          <a:ln>
            <a:noFill/>
          </a:ln>
        </p:spPr>
      </p:sp>
      <p:sp>
        <p:nvSpPr>
          <p:cNvPr id="333" name="Google Shape;333;p251"/>
          <p:cNvSpPr>
            <a:spLocks noGrp="1"/>
          </p:cNvSpPr>
          <p:nvPr>
            <p:ph type="pic" idx="6"/>
          </p:nvPr>
        </p:nvSpPr>
        <p:spPr>
          <a:xfrm>
            <a:off x="4302493" y="2631002"/>
            <a:ext cx="539010" cy="538720"/>
          </a:xfrm>
          <a:prstGeom prst="rect">
            <a:avLst/>
          </a:prstGeom>
          <a:noFill/>
          <a:ln>
            <a:noFill/>
          </a:ln>
        </p:spPr>
      </p:sp>
      <p:sp>
        <p:nvSpPr>
          <p:cNvPr id="334" name="Google Shape;334;p251"/>
          <p:cNvSpPr>
            <a:spLocks noGrp="1"/>
          </p:cNvSpPr>
          <p:nvPr>
            <p:ph type="pic" idx="7"/>
          </p:nvPr>
        </p:nvSpPr>
        <p:spPr>
          <a:xfrm>
            <a:off x="7144013" y="2631002"/>
            <a:ext cx="539010" cy="538720"/>
          </a:xfrm>
          <a:prstGeom prst="rect">
            <a:avLst/>
          </a:prstGeom>
          <a:noFill/>
          <a:ln>
            <a:noFill/>
          </a:ln>
        </p:spPr>
      </p:sp>
      <p:sp>
        <p:nvSpPr>
          <p:cNvPr id="335" name="Google Shape;335;p25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36" name="Google Shape;336;p25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1_Caption lcJt8AR02Gc=">
    <p:spTree>
      <p:nvGrpSpPr>
        <p:cNvPr id="1" name="Shape 26"/>
        <p:cNvGrpSpPr/>
        <p:nvPr/>
      </p:nvGrpSpPr>
      <p:grpSpPr>
        <a:xfrm>
          <a:off x="0" y="0"/>
          <a:ext cx="0" cy="0"/>
          <a:chOff x="0" y="0"/>
          <a:chExt cx="0" cy="0"/>
        </a:xfrm>
      </p:grpSpPr>
      <p:sp>
        <p:nvSpPr>
          <p:cNvPr id="27" name="Google Shape;27;p311"/>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28" name="Google Shape;28;p31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29" name="Google Shape;29;p311" descr="Graphical user interface&#10;&#10;Description automatically generated with low confidence"/>
          <p:cNvPicPr preferRelativeResize="0"/>
          <p:nvPr/>
        </p:nvPicPr>
        <p:blipFill rotWithShape="1">
          <a:blip r:embed="rId3">
            <a:alphaModFix/>
          </a:blip>
          <a:srcRect/>
          <a:stretch/>
        </p:blipFill>
        <p:spPr>
          <a:xfrm>
            <a:off x="652061" y="192491"/>
            <a:ext cx="7839878" cy="4758519"/>
          </a:xfrm>
          <a:prstGeom prst="rect">
            <a:avLst/>
          </a:prstGeom>
          <a:noFill/>
          <a:ln>
            <a:noFill/>
          </a:ln>
        </p:spPr>
      </p:pic>
      <p:sp>
        <p:nvSpPr>
          <p:cNvPr id="30" name="Google Shape;30;p311"/>
          <p:cNvSpPr txBox="1">
            <a:spLocks noGrp="1"/>
          </p:cNvSpPr>
          <p:nvPr>
            <p:ph type="body" idx="1"/>
          </p:nvPr>
        </p:nvSpPr>
        <p:spPr>
          <a:xfrm>
            <a:off x="3087599" y="1365640"/>
            <a:ext cx="2968803" cy="450056"/>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100"/>
              <a:buFont typeface="Arial"/>
              <a:buNone/>
              <a:defRPr sz="1600" b="1" i="1" u="none" strike="noStrike" cap="none">
                <a:solidFill>
                  <a:srgbClr val="BD8738"/>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31" name="Google Shape;31;p311"/>
          <p:cNvCxnSpPr/>
          <p:nvPr/>
        </p:nvCxnSpPr>
        <p:spPr>
          <a:xfrm>
            <a:off x="4069889" y="1814037"/>
            <a:ext cx="987552" cy="0"/>
          </a:xfrm>
          <a:prstGeom prst="straightConnector1">
            <a:avLst/>
          </a:prstGeom>
          <a:noFill/>
          <a:ln w="19050" cap="flat" cmpd="sng">
            <a:solidFill>
              <a:srgbClr val="BD8738"/>
            </a:solidFill>
            <a:prstDash val="solid"/>
            <a:miter lim="800000"/>
            <a:headEnd type="none" w="sm" len="sm"/>
            <a:tailEnd type="none" w="sm" len="sm"/>
          </a:ln>
        </p:spPr>
      </p:cxnSp>
      <p:cxnSp>
        <p:nvCxnSpPr>
          <p:cNvPr id="32" name="Google Shape;32;p311"/>
          <p:cNvCxnSpPr/>
          <p:nvPr/>
        </p:nvCxnSpPr>
        <p:spPr>
          <a:xfrm>
            <a:off x="3996377"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3" name="Google Shape;33;p311"/>
          <p:cNvCxnSpPr/>
          <p:nvPr/>
        </p:nvCxnSpPr>
        <p:spPr>
          <a:xfrm>
            <a:off x="4033133"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4" name="Google Shape;34;p311"/>
          <p:cNvCxnSpPr/>
          <p:nvPr/>
        </p:nvCxnSpPr>
        <p:spPr>
          <a:xfrm>
            <a:off x="5075539"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5" name="Google Shape;35;p311"/>
          <p:cNvCxnSpPr/>
          <p:nvPr/>
        </p:nvCxnSpPr>
        <p:spPr>
          <a:xfrm>
            <a:off x="5107533" y="1814037"/>
            <a:ext cx="18658" cy="0"/>
          </a:xfrm>
          <a:prstGeom prst="straightConnector1">
            <a:avLst/>
          </a:prstGeom>
          <a:noFill/>
          <a:ln w="19050" cap="flat" cmpd="sng">
            <a:solidFill>
              <a:srgbClr val="BD8738"/>
            </a:solidFill>
            <a:prstDash val="solid"/>
            <a:round/>
            <a:headEnd type="none" w="sm" len="sm"/>
            <a:tailEnd type="none" w="sm" len="sm"/>
          </a:ln>
        </p:spPr>
      </p:cxnSp>
      <p:sp>
        <p:nvSpPr>
          <p:cNvPr id="36" name="Google Shape;36;p311"/>
          <p:cNvSpPr txBox="1">
            <a:spLocks noGrp="1"/>
          </p:cNvSpPr>
          <p:nvPr>
            <p:ph type="body" idx="2"/>
          </p:nvPr>
        </p:nvSpPr>
        <p:spPr>
          <a:xfrm>
            <a:off x="2552700" y="2110157"/>
            <a:ext cx="4038600" cy="199191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337"/>
        <p:cNvGrpSpPr/>
        <p:nvPr/>
      </p:nvGrpSpPr>
      <p:grpSpPr>
        <a:xfrm>
          <a:off x="0" y="0"/>
          <a:ext cx="0" cy="0"/>
          <a:chOff x="0" y="0"/>
          <a:chExt cx="0" cy="0"/>
        </a:xfrm>
      </p:grpSpPr>
      <p:pic>
        <p:nvPicPr>
          <p:cNvPr id="338" name="Google Shape;338;p25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39" name="Google Shape;339;p252"/>
          <p:cNvGrpSpPr/>
          <p:nvPr/>
        </p:nvGrpSpPr>
        <p:grpSpPr>
          <a:xfrm>
            <a:off x="0" y="2399230"/>
            <a:ext cx="9144001" cy="2349751"/>
            <a:chOff x="0" y="2182920"/>
            <a:chExt cx="9144001" cy="2349751"/>
          </a:xfrm>
        </p:grpSpPr>
        <p:sp>
          <p:nvSpPr>
            <p:cNvPr id="340" name="Google Shape;340;p252"/>
            <p:cNvSpPr/>
            <p:nvPr/>
          </p:nvSpPr>
          <p:spPr>
            <a:xfrm>
              <a:off x="0" y="2689734"/>
              <a:ext cx="9144001" cy="18429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41" name="Google Shape;341;p252"/>
            <p:cNvGrpSpPr/>
            <p:nvPr/>
          </p:nvGrpSpPr>
          <p:grpSpPr>
            <a:xfrm>
              <a:off x="1229347" y="2182920"/>
              <a:ext cx="6685306" cy="1002265"/>
              <a:chOff x="976268" y="2064936"/>
              <a:chExt cx="6685306" cy="1002265"/>
            </a:xfrm>
          </p:grpSpPr>
          <p:sp>
            <p:nvSpPr>
              <p:cNvPr id="342" name="Google Shape;342;p252"/>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3" name="Google Shape;343;p252"/>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4" name="Google Shape;344;p252"/>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45" name="Google Shape;345;p252"/>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6" name="Google Shape;346;p252"/>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7" name="Google Shape;347;p252"/>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8" name="Google Shape;348;p252"/>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9" name="Google Shape;349;p252"/>
          <p:cNvSpPr>
            <a:spLocks noGrp="1"/>
          </p:cNvSpPr>
          <p:nvPr>
            <p:ph type="pic" idx="5"/>
          </p:nvPr>
        </p:nvSpPr>
        <p:spPr>
          <a:xfrm>
            <a:off x="1460973" y="2631002"/>
            <a:ext cx="539010" cy="538720"/>
          </a:xfrm>
          <a:prstGeom prst="rect">
            <a:avLst/>
          </a:prstGeom>
          <a:noFill/>
          <a:ln>
            <a:noFill/>
          </a:ln>
        </p:spPr>
      </p:sp>
      <p:sp>
        <p:nvSpPr>
          <p:cNvPr id="350" name="Google Shape;350;p252"/>
          <p:cNvSpPr>
            <a:spLocks noGrp="1"/>
          </p:cNvSpPr>
          <p:nvPr>
            <p:ph type="pic" idx="6"/>
          </p:nvPr>
        </p:nvSpPr>
        <p:spPr>
          <a:xfrm>
            <a:off x="4302493" y="2631002"/>
            <a:ext cx="539010" cy="538720"/>
          </a:xfrm>
          <a:prstGeom prst="rect">
            <a:avLst/>
          </a:prstGeom>
          <a:noFill/>
          <a:ln>
            <a:noFill/>
          </a:ln>
        </p:spPr>
      </p:sp>
      <p:sp>
        <p:nvSpPr>
          <p:cNvPr id="351" name="Google Shape;351;p252"/>
          <p:cNvSpPr>
            <a:spLocks noGrp="1"/>
          </p:cNvSpPr>
          <p:nvPr>
            <p:ph type="pic" idx="7"/>
          </p:nvPr>
        </p:nvSpPr>
        <p:spPr>
          <a:xfrm>
            <a:off x="7144013" y="2631002"/>
            <a:ext cx="539010" cy="538720"/>
          </a:xfrm>
          <a:prstGeom prst="rect">
            <a:avLst/>
          </a:prstGeom>
          <a:noFill/>
          <a:ln>
            <a:noFill/>
          </a:ln>
        </p:spPr>
      </p:sp>
      <p:sp>
        <p:nvSpPr>
          <p:cNvPr id="352" name="Google Shape;352;p25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3" name="Google Shape;353;p25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354"/>
        <p:cNvGrpSpPr/>
        <p:nvPr/>
      </p:nvGrpSpPr>
      <p:grpSpPr>
        <a:xfrm>
          <a:off x="0" y="0"/>
          <a:ext cx="0" cy="0"/>
          <a:chOff x="0" y="0"/>
          <a:chExt cx="0" cy="0"/>
        </a:xfrm>
      </p:grpSpPr>
      <p:pic>
        <p:nvPicPr>
          <p:cNvPr id="355" name="Google Shape;355;p25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6" name="Google Shape;356;p253"/>
          <p:cNvGrpSpPr/>
          <p:nvPr/>
        </p:nvGrpSpPr>
        <p:grpSpPr>
          <a:xfrm>
            <a:off x="0" y="2399230"/>
            <a:ext cx="9144001" cy="2349751"/>
            <a:chOff x="0" y="2182920"/>
            <a:chExt cx="9144001" cy="2349751"/>
          </a:xfrm>
        </p:grpSpPr>
        <p:sp>
          <p:nvSpPr>
            <p:cNvPr id="357" name="Google Shape;357;p253"/>
            <p:cNvSpPr/>
            <p:nvPr/>
          </p:nvSpPr>
          <p:spPr>
            <a:xfrm>
              <a:off x="0" y="2689734"/>
              <a:ext cx="9144001" cy="18429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58" name="Google Shape;358;p253"/>
            <p:cNvGrpSpPr/>
            <p:nvPr/>
          </p:nvGrpSpPr>
          <p:grpSpPr>
            <a:xfrm>
              <a:off x="1229347" y="2182920"/>
              <a:ext cx="6685306" cy="1002265"/>
              <a:chOff x="976268" y="2064936"/>
              <a:chExt cx="6685306" cy="1002265"/>
            </a:xfrm>
          </p:grpSpPr>
          <p:sp>
            <p:nvSpPr>
              <p:cNvPr id="359" name="Google Shape;359;p253"/>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0" name="Google Shape;360;p253"/>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1" name="Google Shape;361;p253"/>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62" name="Google Shape;362;p25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 name="Google Shape;363;p25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4" name="Google Shape;364;p25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5" name="Google Shape;365;p25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6" name="Google Shape;366;p253"/>
          <p:cNvSpPr>
            <a:spLocks noGrp="1"/>
          </p:cNvSpPr>
          <p:nvPr>
            <p:ph type="pic" idx="5"/>
          </p:nvPr>
        </p:nvSpPr>
        <p:spPr>
          <a:xfrm>
            <a:off x="1460973" y="2631002"/>
            <a:ext cx="539010" cy="538720"/>
          </a:xfrm>
          <a:prstGeom prst="rect">
            <a:avLst/>
          </a:prstGeom>
          <a:noFill/>
          <a:ln>
            <a:noFill/>
          </a:ln>
        </p:spPr>
      </p:sp>
      <p:sp>
        <p:nvSpPr>
          <p:cNvPr id="367" name="Google Shape;367;p253"/>
          <p:cNvSpPr>
            <a:spLocks noGrp="1"/>
          </p:cNvSpPr>
          <p:nvPr>
            <p:ph type="pic" idx="6"/>
          </p:nvPr>
        </p:nvSpPr>
        <p:spPr>
          <a:xfrm>
            <a:off x="4302493" y="2631002"/>
            <a:ext cx="539010" cy="538720"/>
          </a:xfrm>
          <a:prstGeom prst="rect">
            <a:avLst/>
          </a:prstGeom>
          <a:noFill/>
          <a:ln>
            <a:noFill/>
          </a:ln>
        </p:spPr>
      </p:sp>
      <p:sp>
        <p:nvSpPr>
          <p:cNvPr id="368" name="Google Shape;368;p253"/>
          <p:cNvSpPr>
            <a:spLocks noGrp="1"/>
          </p:cNvSpPr>
          <p:nvPr>
            <p:ph type="pic" idx="7"/>
          </p:nvPr>
        </p:nvSpPr>
        <p:spPr>
          <a:xfrm>
            <a:off x="7144013" y="2631002"/>
            <a:ext cx="539010" cy="538720"/>
          </a:xfrm>
          <a:prstGeom prst="rect">
            <a:avLst/>
          </a:prstGeom>
          <a:noFill/>
          <a:ln>
            <a:noFill/>
          </a:ln>
        </p:spPr>
      </p:sp>
      <p:sp>
        <p:nvSpPr>
          <p:cNvPr id="369" name="Google Shape;369;p25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70" name="Google Shape;370;p25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371"/>
        <p:cNvGrpSpPr/>
        <p:nvPr/>
      </p:nvGrpSpPr>
      <p:grpSpPr>
        <a:xfrm>
          <a:off x="0" y="0"/>
          <a:ext cx="0" cy="0"/>
          <a:chOff x="0" y="0"/>
          <a:chExt cx="0" cy="0"/>
        </a:xfrm>
      </p:grpSpPr>
      <p:pic>
        <p:nvPicPr>
          <p:cNvPr id="372" name="Google Shape;372;p25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73" name="Google Shape;373;p254"/>
          <p:cNvGrpSpPr/>
          <p:nvPr/>
        </p:nvGrpSpPr>
        <p:grpSpPr>
          <a:xfrm>
            <a:off x="0" y="2399230"/>
            <a:ext cx="9144001" cy="2349751"/>
            <a:chOff x="0" y="2182920"/>
            <a:chExt cx="9144001" cy="2349751"/>
          </a:xfrm>
        </p:grpSpPr>
        <p:sp>
          <p:nvSpPr>
            <p:cNvPr id="374" name="Google Shape;374;p254"/>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75" name="Google Shape;375;p254"/>
            <p:cNvGrpSpPr/>
            <p:nvPr/>
          </p:nvGrpSpPr>
          <p:grpSpPr>
            <a:xfrm>
              <a:off x="1229347" y="2182920"/>
              <a:ext cx="6685306" cy="1002265"/>
              <a:chOff x="976268" y="2064936"/>
              <a:chExt cx="6685306" cy="1002265"/>
            </a:xfrm>
          </p:grpSpPr>
          <p:sp>
            <p:nvSpPr>
              <p:cNvPr id="376" name="Google Shape;376;p254"/>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7" name="Google Shape;377;p254"/>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8" name="Google Shape;378;p254"/>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79" name="Google Shape;379;p254"/>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0" name="Google Shape;380;p254"/>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1" name="Google Shape;381;p254"/>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2" name="Google Shape;382;p254"/>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3" name="Google Shape;383;p254"/>
          <p:cNvSpPr>
            <a:spLocks noGrp="1"/>
          </p:cNvSpPr>
          <p:nvPr>
            <p:ph type="pic" idx="5"/>
          </p:nvPr>
        </p:nvSpPr>
        <p:spPr>
          <a:xfrm>
            <a:off x="1460973" y="2631002"/>
            <a:ext cx="539010" cy="538720"/>
          </a:xfrm>
          <a:prstGeom prst="rect">
            <a:avLst/>
          </a:prstGeom>
          <a:noFill/>
          <a:ln>
            <a:noFill/>
          </a:ln>
        </p:spPr>
      </p:sp>
      <p:sp>
        <p:nvSpPr>
          <p:cNvPr id="384" name="Google Shape;384;p254"/>
          <p:cNvSpPr>
            <a:spLocks noGrp="1"/>
          </p:cNvSpPr>
          <p:nvPr>
            <p:ph type="pic" idx="6"/>
          </p:nvPr>
        </p:nvSpPr>
        <p:spPr>
          <a:xfrm>
            <a:off x="4302493" y="2631002"/>
            <a:ext cx="539010" cy="538720"/>
          </a:xfrm>
          <a:prstGeom prst="rect">
            <a:avLst/>
          </a:prstGeom>
          <a:noFill/>
          <a:ln>
            <a:noFill/>
          </a:ln>
        </p:spPr>
      </p:sp>
      <p:sp>
        <p:nvSpPr>
          <p:cNvPr id="385" name="Google Shape;385;p254"/>
          <p:cNvSpPr>
            <a:spLocks noGrp="1"/>
          </p:cNvSpPr>
          <p:nvPr>
            <p:ph type="pic" idx="7"/>
          </p:nvPr>
        </p:nvSpPr>
        <p:spPr>
          <a:xfrm>
            <a:off x="7144013" y="2631002"/>
            <a:ext cx="539010" cy="538720"/>
          </a:xfrm>
          <a:prstGeom prst="rect">
            <a:avLst/>
          </a:prstGeom>
          <a:noFill/>
          <a:ln>
            <a:noFill/>
          </a:ln>
        </p:spPr>
      </p:sp>
      <p:sp>
        <p:nvSpPr>
          <p:cNvPr id="386" name="Google Shape;386;p25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87" name="Google Shape;387;p25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388"/>
        <p:cNvGrpSpPr/>
        <p:nvPr/>
      </p:nvGrpSpPr>
      <p:grpSpPr>
        <a:xfrm>
          <a:off x="0" y="0"/>
          <a:ext cx="0" cy="0"/>
          <a:chOff x="0" y="0"/>
          <a:chExt cx="0" cy="0"/>
        </a:xfrm>
      </p:grpSpPr>
      <p:pic>
        <p:nvPicPr>
          <p:cNvPr id="389" name="Google Shape;389;p25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90" name="Google Shape;390;p255"/>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391" name="Google Shape;391;p25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392" name="Google Shape;392;p255"/>
          <p:cNvSpPr/>
          <p:nvPr/>
        </p:nvSpPr>
        <p:spPr>
          <a:xfrm>
            <a:off x="1165467"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3" name="Google Shape;393;p255"/>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4" name="Google Shape;394;p255"/>
          <p:cNvSpPr/>
          <p:nvPr/>
        </p:nvSpPr>
        <p:spPr>
          <a:xfrm>
            <a:off x="4172079"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5" name="Google Shape;395;p255"/>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6" name="Google Shape;396;p255"/>
          <p:cNvSpPr/>
          <p:nvPr/>
        </p:nvSpPr>
        <p:spPr>
          <a:xfrm>
            <a:off x="7178690"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7" name="Google Shape;397;p255"/>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8" name="Google Shape;398;p255"/>
          <p:cNvSpPr>
            <a:spLocks noGrp="1"/>
          </p:cNvSpPr>
          <p:nvPr>
            <p:ph type="pic" idx="4"/>
          </p:nvPr>
        </p:nvSpPr>
        <p:spPr>
          <a:xfrm>
            <a:off x="1324089" y="1830915"/>
            <a:ext cx="482600" cy="482600"/>
          </a:xfrm>
          <a:prstGeom prst="rect">
            <a:avLst/>
          </a:prstGeom>
          <a:noFill/>
          <a:ln>
            <a:noFill/>
          </a:ln>
        </p:spPr>
      </p:sp>
      <p:sp>
        <p:nvSpPr>
          <p:cNvPr id="399" name="Google Shape;399;p255"/>
          <p:cNvSpPr>
            <a:spLocks noGrp="1"/>
          </p:cNvSpPr>
          <p:nvPr>
            <p:ph type="pic" idx="5"/>
          </p:nvPr>
        </p:nvSpPr>
        <p:spPr>
          <a:xfrm>
            <a:off x="4330701" y="1830915"/>
            <a:ext cx="482600" cy="482600"/>
          </a:xfrm>
          <a:prstGeom prst="rect">
            <a:avLst/>
          </a:prstGeom>
          <a:noFill/>
          <a:ln>
            <a:noFill/>
          </a:ln>
        </p:spPr>
      </p:sp>
      <p:sp>
        <p:nvSpPr>
          <p:cNvPr id="400" name="Google Shape;400;p255"/>
          <p:cNvSpPr>
            <a:spLocks noGrp="1"/>
          </p:cNvSpPr>
          <p:nvPr>
            <p:ph type="pic" idx="6"/>
          </p:nvPr>
        </p:nvSpPr>
        <p:spPr>
          <a:xfrm>
            <a:off x="7337312" y="1830915"/>
            <a:ext cx="482600" cy="482600"/>
          </a:xfrm>
          <a:prstGeom prst="rect">
            <a:avLst/>
          </a:prstGeom>
          <a:noFill/>
          <a:ln>
            <a:noFill/>
          </a:ln>
        </p:spPr>
      </p:sp>
      <p:sp>
        <p:nvSpPr>
          <p:cNvPr id="401" name="Google Shape;401;p255"/>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2" name="Google Shape;402;p255"/>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3" name="Google Shape;403;p255"/>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4" name="Google Shape;404;p25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5" name="Google Shape;405;p25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406"/>
        <p:cNvGrpSpPr/>
        <p:nvPr/>
      </p:nvGrpSpPr>
      <p:grpSpPr>
        <a:xfrm>
          <a:off x="0" y="0"/>
          <a:ext cx="0" cy="0"/>
          <a:chOff x="0" y="0"/>
          <a:chExt cx="0" cy="0"/>
        </a:xfrm>
      </p:grpSpPr>
      <p:pic>
        <p:nvPicPr>
          <p:cNvPr id="407" name="Google Shape;407;p25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08" name="Google Shape;408;p256"/>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09" name="Google Shape;409;p256"/>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410" name="Google Shape;410;p256"/>
          <p:cNvSpPr/>
          <p:nvPr/>
        </p:nvSpPr>
        <p:spPr>
          <a:xfrm>
            <a:off x="1165467"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1" name="Google Shape;411;p256"/>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2" name="Google Shape;412;p256"/>
          <p:cNvSpPr/>
          <p:nvPr/>
        </p:nvSpPr>
        <p:spPr>
          <a:xfrm>
            <a:off x="4172079"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3" name="Google Shape;413;p256"/>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4" name="Google Shape;414;p256"/>
          <p:cNvSpPr/>
          <p:nvPr/>
        </p:nvSpPr>
        <p:spPr>
          <a:xfrm>
            <a:off x="7178690"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5" name="Google Shape;415;p256"/>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6" name="Google Shape;416;p256"/>
          <p:cNvSpPr>
            <a:spLocks noGrp="1"/>
          </p:cNvSpPr>
          <p:nvPr>
            <p:ph type="pic" idx="4"/>
          </p:nvPr>
        </p:nvSpPr>
        <p:spPr>
          <a:xfrm>
            <a:off x="1324089" y="1830915"/>
            <a:ext cx="482600" cy="482600"/>
          </a:xfrm>
          <a:prstGeom prst="rect">
            <a:avLst/>
          </a:prstGeom>
          <a:noFill/>
          <a:ln>
            <a:noFill/>
          </a:ln>
        </p:spPr>
      </p:sp>
      <p:sp>
        <p:nvSpPr>
          <p:cNvPr id="417" name="Google Shape;417;p256"/>
          <p:cNvSpPr>
            <a:spLocks noGrp="1"/>
          </p:cNvSpPr>
          <p:nvPr>
            <p:ph type="pic" idx="5"/>
          </p:nvPr>
        </p:nvSpPr>
        <p:spPr>
          <a:xfrm>
            <a:off x="4330701" y="1830915"/>
            <a:ext cx="482600" cy="482600"/>
          </a:xfrm>
          <a:prstGeom prst="rect">
            <a:avLst/>
          </a:prstGeom>
          <a:noFill/>
          <a:ln>
            <a:noFill/>
          </a:ln>
        </p:spPr>
      </p:sp>
      <p:sp>
        <p:nvSpPr>
          <p:cNvPr id="418" name="Google Shape;418;p256"/>
          <p:cNvSpPr>
            <a:spLocks noGrp="1"/>
          </p:cNvSpPr>
          <p:nvPr>
            <p:ph type="pic" idx="6"/>
          </p:nvPr>
        </p:nvSpPr>
        <p:spPr>
          <a:xfrm>
            <a:off x="7337312" y="1830915"/>
            <a:ext cx="482600" cy="482600"/>
          </a:xfrm>
          <a:prstGeom prst="rect">
            <a:avLst/>
          </a:prstGeom>
          <a:noFill/>
          <a:ln>
            <a:noFill/>
          </a:ln>
        </p:spPr>
      </p:sp>
      <p:sp>
        <p:nvSpPr>
          <p:cNvPr id="419" name="Google Shape;419;p256"/>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0" name="Google Shape;420;p256"/>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1" name="Google Shape;421;p256"/>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2" name="Google Shape;422;p25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3" name="Google Shape;423;p25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424"/>
        <p:cNvGrpSpPr/>
        <p:nvPr/>
      </p:nvGrpSpPr>
      <p:grpSpPr>
        <a:xfrm>
          <a:off x="0" y="0"/>
          <a:ext cx="0" cy="0"/>
          <a:chOff x="0" y="0"/>
          <a:chExt cx="0" cy="0"/>
        </a:xfrm>
      </p:grpSpPr>
      <p:pic>
        <p:nvPicPr>
          <p:cNvPr id="425" name="Google Shape;425;p25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26" name="Google Shape;426;p257"/>
          <p:cNvSpPr/>
          <p:nvPr/>
        </p:nvSpPr>
        <p:spPr>
          <a:xfrm>
            <a:off x="1369704" y="2023249"/>
            <a:ext cx="6404592" cy="45719"/>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427" name="Google Shape;427;p257"/>
          <p:cNvGrpSpPr/>
          <p:nvPr/>
        </p:nvGrpSpPr>
        <p:grpSpPr>
          <a:xfrm>
            <a:off x="865742" y="1720353"/>
            <a:ext cx="7412516" cy="894818"/>
            <a:chOff x="865742" y="1720353"/>
            <a:chExt cx="7412516" cy="894818"/>
          </a:xfrm>
        </p:grpSpPr>
        <p:grpSp>
          <p:nvGrpSpPr>
            <p:cNvPr id="428" name="Google Shape;428;p257"/>
            <p:cNvGrpSpPr/>
            <p:nvPr/>
          </p:nvGrpSpPr>
          <p:grpSpPr>
            <a:xfrm>
              <a:off x="3119411" y="1720353"/>
              <a:ext cx="651510" cy="894818"/>
              <a:chOff x="2980317" y="2014294"/>
              <a:chExt cx="651510" cy="894818"/>
            </a:xfrm>
          </p:grpSpPr>
          <p:cxnSp>
            <p:nvCxnSpPr>
              <p:cNvPr id="429" name="Google Shape;429;p257"/>
              <p:cNvCxnSpPr>
                <a:endCxn id="430" idx="4"/>
              </p:cNvCxnSpPr>
              <p:nvPr/>
            </p:nvCxnSpPr>
            <p:spPr>
              <a:xfrm rot="10800000">
                <a:off x="3306072"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1" name="Google Shape;431;p257"/>
              <p:cNvSpPr/>
              <p:nvPr/>
            </p:nvSpPr>
            <p:spPr>
              <a:xfrm>
                <a:off x="2980317"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0" name="Google Shape;430;p257"/>
              <p:cNvSpPr/>
              <p:nvPr/>
            </p:nvSpPr>
            <p:spPr>
              <a:xfrm>
                <a:off x="3051109"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432" name="Google Shape;432;p257"/>
            <p:cNvGrpSpPr/>
            <p:nvPr/>
          </p:nvGrpSpPr>
          <p:grpSpPr>
            <a:xfrm>
              <a:off x="5373080" y="1720353"/>
              <a:ext cx="651510" cy="894818"/>
              <a:chOff x="5071929" y="2014294"/>
              <a:chExt cx="651510" cy="894818"/>
            </a:xfrm>
          </p:grpSpPr>
          <p:cxnSp>
            <p:nvCxnSpPr>
              <p:cNvPr id="433" name="Google Shape;433;p257"/>
              <p:cNvCxnSpPr>
                <a:endCxn id="434" idx="4"/>
              </p:cNvCxnSpPr>
              <p:nvPr/>
            </p:nvCxnSpPr>
            <p:spPr>
              <a:xfrm rot="10800000">
                <a:off x="5397684"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5" name="Google Shape;435;p257"/>
              <p:cNvSpPr/>
              <p:nvPr/>
            </p:nvSpPr>
            <p:spPr>
              <a:xfrm>
                <a:off x="5071929"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4" name="Google Shape;434;p257"/>
              <p:cNvSpPr/>
              <p:nvPr/>
            </p:nvSpPr>
            <p:spPr>
              <a:xfrm>
                <a:off x="5142721"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436" name="Google Shape;436;p257"/>
            <p:cNvGrpSpPr/>
            <p:nvPr/>
          </p:nvGrpSpPr>
          <p:grpSpPr>
            <a:xfrm>
              <a:off x="7626748" y="1720353"/>
              <a:ext cx="651510" cy="894818"/>
              <a:chOff x="7469822" y="2014294"/>
              <a:chExt cx="651510" cy="894818"/>
            </a:xfrm>
          </p:grpSpPr>
          <p:cxnSp>
            <p:nvCxnSpPr>
              <p:cNvPr id="437" name="Google Shape;437;p257"/>
              <p:cNvCxnSpPr>
                <a:endCxn id="438" idx="4"/>
              </p:cNvCxnSpPr>
              <p:nvPr/>
            </p:nvCxnSpPr>
            <p:spPr>
              <a:xfrm rot="10800000">
                <a:off x="7795577"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9" name="Google Shape;439;p257"/>
              <p:cNvSpPr/>
              <p:nvPr/>
            </p:nvSpPr>
            <p:spPr>
              <a:xfrm>
                <a:off x="7469822"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8" name="Google Shape;438;p257"/>
              <p:cNvSpPr/>
              <p:nvPr/>
            </p:nvSpPr>
            <p:spPr>
              <a:xfrm>
                <a:off x="7540614"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440" name="Google Shape;440;p257"/>
            <p:cNvGrpSpPr/>
            <p:nvPr/>
          </p:nvGrpSpPr>
          <p:grpSpPr>
            <a:xfrm>
              <a:off x="865742" y="1720353"/>
              <a:ext cx="651510" cy="894818"/>
              <a:chOff x="888704" y="2014294"/>
              <a:chExt cx="651510" cy="894818"/>
            </a:xfrm>
          </p:grpSpPr>
          <p:cxnSp>
            <p:nvCxnSpPr>
              <p:cNvPr id="441" name="Google Shape;441;p257"/>
              <p:cNvCxnSpPr>
                <a:endCxn id="442" idx="4"/>
              </p:cNvCxnSpPr>
              <p:nvPr/>
            </p:nvCxnSpPr>
            <p:spPr>
              <a:xfrm rot="10800000">
                <a:off x="1214459"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43" name="Google Shape;443;p257"/>
              <p:cNvSpPr/>
              <p:nvPr/>
            </p:nvSpPr>
            <p:spPr>
              <a:xfrm>
                <a:off x="888704"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42" name="Google Shape;442;p257"/>
              <p:cNvSpPr/>
              <p:nvPr/>
            </p:nvSpPr>
            <p:spPr>
              <a:xfrm>
                <a:off x="959496"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sp>
        <p:nvSpPr>
          <p:cNvPr id="444" name="Google Shape;444;p257"/>
          <p:cNvSpPr txBox="1">
            <a:spLocks noGrp="1"/>
          </p:cNvSpPr>
          <p:nvPr>
            <p:ph type="body" idx="1"/>
          </p:nvPr>
        </p:nvSpPr>
        <p:spPr>
          <a:xfrm>
            <a:off x="2587791"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5" name="Google Shape;445;p257"/>
          <p:cNvSpPr txBox="1">
            <a:spLocks noGrp="1"/>
          </p:cNvSpPr>
          <p:nvPr>
            <p:ph type="body" idx="2"/>
          </p:nvPr>
        </p:nvSpPr>
        <p:spPr>
          <a:xfrm>
            <a:off x="334122"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6" name="Google Shape;446;p257"/>
          <p:cNvSpPr txBox="1">
            <a:spLocks noGrp="1"/>
          </p:cNvSpPr>
          <p:nvPr>
            <p:ph type="body" idx="3"/>
          </p:nvPr>
        </p:nvSpPr>
        <p:spPr>
          <a:xfrm>
            <a:off x="4841460"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7" name="Google Shape;447;p257"/>
          <p:cNvSpPr txBox="1">
            <a:spLocks noGrp="1"/>
          </p:cNvSpPr>
          <p:nvPr>
            <p:ph type="body" idx="4"/>
          </p:nvPr>
        </p:nvSpPr>
        <p:spPr>
          <a:xfrm>
            <a:off x="7095128"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8" name="Google Shape;448;p257"/>
          <p:cNvSpPr txBox="1">
            <a:spLocks noGrp="1"/>
          </p:cNvSpPr>
          <p:nvPr>
            <p:ph type="body" idx="5"/>
          </p:nvPr>
        </p:nvSpPr>
        <p:spPr>
          <a:xfrm>
            <a:off x="2587791"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9" name="Google Shape;449;p257"/>
          <p:cNvSpPr txBox="1">
            <a:spLocks noGrp="1"/>
          </p:cNvSpPr>
          <p:nvPr>
            <p:ph type="body" idx="6"/>
          </p:nvPr>
        </p:nvSpPr>
        <p:spPr>
          <a:xfrm>
            <a:off x="334122"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0" name="Google Shape;450;p257"/>
          <p:cNvSpPr txBox="1">
            <a:spLocks noGrp="1"/>
          </p:cNvSpPr>
          <p:nvPr>
            <p:ph type="body" idx="7"/>
          </p:nvPr>
        </p:nvSpPr>
        <p:spPr>
          <a:xfrm>
            <a:off x="4841460"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1" name="Google Shape;451;p257"/>
          <p:cNvSpPr txBox="1">
            <a:spLocks noGrp="1"/>
          </p:cNvSpPr>
          <p:nvPr>
            <p:ph type="body" idx="8"/>
          </p:nvPr>
        </p:nvSpPr>
        <p:spPr>
          <a:xfrm>
            <a:off x="7095128"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2" name="Google Shape;452;p25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3" name="Google Shape;453;p25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454"/>
        <p:cNvGrpSpPr/>
        <p:nvPr/>
      </p:nvGrpSpPr>
      <p:grpSpPr>
        <a:xfrm>
          <a:off x="0" y="0"/>
          <a:ext cx="0" cy="0"/>
          <a:chOff x="0" y="0"/>
          <a:chExt cx="0" cy="0"/>
        </a:xfrm>
      </p:grpSpPr>
      <p:pic>
        <p:nvPicPr>
          <p:cNvPr id="455" name="Google Shape;455;p25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456" name="Google Shape;456;p258"/>
          <p:cNvGrpSpPr/>
          <p:nvPr/>
        </p:nvGrpSpPr>
        <p:grpSpPr>
          <a:xfrm>
            <a:off x="1114581" y="3141131"/>
            <a:ext cx="175260" cy="1120085"/>
            <a:chOff x="973176" y="3197693"/>
            <a:chExt cx="175260" cy="1120085"/>
          </a:xfrm>
        </p:grpSpPr>
        <p:sp>
          <p:nvSpPr>
            <p:cNvPr id="457" name="Google Shape;457;p258"/>
            <p:cNvSpPr/>
            <p:nvPr/>
          </p:nvSpPr>
          <p:spPr>
            <a:xfrm>
              <a:off x="973176" y="3197693"/>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58" name="Google Shape;458;p258"/>
            <p:cNvCxnSpPr/>
            <p:nvPr/>
          </p:nvCxnSpPr>
          <p:spPr>
            <a:xfrm>
              <a:off x="1060806" y="3403616"/>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59" name="Google Shape;459;p258"/>
          <p:cNvGrpSpPr/>
          <p:nvPr/>
        </p:nvGrpSpPr>
        <p:grpSpPr>
          <a:xfrm>
            <a:off x="5033439" y="1436374"/>
            <a:ext cx="175260" cy="1120085"/>
            <a:chOff x="4892034" y="1492936"/>
            <a:chExt cx="175260" cy="1120085"/>
          </a:xfrm>
        </p:grpSpPr>
        <p:sp>
          <p:nvSpPr>
            <p:cNvPr id="460" name="Google Shape;460;p258"/>
            <p:cNvSpPr/>
            <p:nvPr/>
          </p:nvSpPr>
          <p:spPr>
            <a:xfrm>
              <a:off x="4892034" y="1492936"/>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61" name="Google Shape;461;p258"/>
            <p:cNvCxnSpPr/>
            <p:nvPr/>
          </p:nvCxnSpPr>
          <p:spPr>
            <a:xfrm>
              <a:off x="4979664" y="1698859"/>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62" name="Google Shape;462;p258"/>
          <p:cNvGrpSpPr/>
          <p:nvPr/>
        </p:nvGrpSpPr>
        <p:grpSpPr>
          <a:xfrm>
            <a:off x="1114581" y="1436374"/>
            <a:ext cx="175260" cy="1120085"/>
            <a:chOff x="973176" y="1492936"/>
            <a:chExt cx="175260" cy="1120085"/>
          </a:xfrm>
        </p:grpSpPr>
        <p:cxnSp>
          <p:nvCxnSpPr>
            <p:cNvPr id="463" name="Google Shape;463;p258"/>
            <p:cNvCxnSpPr/>
            <p:nvPr/>
          </p:nvCxnSpPr>
          <p:spPr>
            <a:xfrm>
              <a:off x="1060806" y="1698859"/>
              <a:ext cx="0" cy="914162"/>
            </a:xfrm>
            <a:prstGeom prst="straightConnector1">
              <a:avLst/>
            </a:prstGeom>
            <a:noFill/>
            <a:ln w="12700" cap="flat" cmpd="sng">
              <a:solidFill>
                <a:schemeClr val="accent1"/>
              </a:solidFill>
              <a:prstDash val="solid"/>
              <a:round/>
              <a:headEnd type="none" w="sm" len="sm"/>
              <a:tailEnd type="none" w="sm" len="sm"/>
            </a:ln>
          </p:spPr>
        </p:cxnSp>
        <p:sp>
          <p:nvSpPr>
            <p:cNvPr id="464" name="Google Shape;464;p258"/>
            <p:cNvSpPr/>
            <p:nvPr/>
          </p:nvSpPr>
          <p:spPr>
            <a:xfrm>
              <a:off x="973176" y="1492936"/>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465" name="Google Shape;465;p258"/>
          <p:cNvGrpSpPr/>
          <p:nvPr/>
        </p:nvGrpSpPr>
        <p:grpSpPr>
          <a:xfrm>
            <a:off x="5033439" y="3141131"/>
            <a:ext cx="175260" cy="1120085"/>
            <a:chOff x="4892034" y="3197693"/>
            <a:chExt cx="175260" cy="1120085"/>
          </a:xfrm>
        </p:grpSpPr>
        <p:cxnSp>
          <p:nvCxnSpPr>
            <p:cNvPr id="466" name="Google Shape;466;p258"/>
            <p:cNvCxnSpPr/>
            <p:nvPr/>
          </p:nvCxnSpPr>
          <p:spPr>
            <a:xfrm>
              <a:off x="4979664" y="3403616"/>
              <a:ext cx="0" cy="914162"/>
            </a:xfrm>
            <a:prstGeom prst="straightConnector1">
              <a:avLst/>
            </a:prstGeom>
            <a:noFill/>
            <a:ln w="12700" cap="flat" cmpd="sng">
              <a:solidFill>
                <a:schemeClr val="accent1"/>
              </a:solidFill>
              <a:prstDash val="solid"/>
              <a:round/>
              <a:headEnd type="none" w="sm" len="sm"/>
              <a:tailEnd type="none" w="sm" len="sm"/>
            </a:ln>
          </p:spPr>
        </p:cxnSp>
        <p:sp>
          <p:nvSpPr>
            <p:cNvPr id="467" name="Google Shape;467;p258"/>
            <p:cNvSpPr/>
            <p:nvPr/>
          </p:nvSpPr>
          <p:spPr>
            <a:xfrm>
              <a:off x="4892034" y="3197693"/>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468" name="Google Shape;468;p258"/>
          <p:cNvSpPr txBox="1">
            <a:spLocks noGrp="1"/>
          </p:cNvSpPr>
          <p:nvPr>
            <p:ph type="body" idx="1"/>
          </p:nvPr>
        </p:nvSpPr>
        <p:spPr>
          <a:xfrm>
            <a:off x="1334722"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9" name="Google Shape;469;p258"/>
          <p:cNvSpPr txBox="1">
            <a:spLocks noGrp="1"/>
          </p:cNvSpPr>
          <p:nvPr>
            <p:ph type="body" idx="2"/>
          </p:nvPr>
        </p:nvSpPr>
        <p:spPr>
          <a:xfrm>
            <a:off x="5253579"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0" name="Google Shape;470;p258"/>
          <p:cNvSpPr txBox="1">
            <a:spLocks noGrp="1"/>
          </p:cNvSpPr>
          <p:nvPr>
            <p:ph type="body" idx="3"/>
          </p:nvPr>
        </p:nvSpPr>
        <p:spPr>
          <a:xfrm>
            <a:off x="1334722"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1" name="Google Shape;471;p258"/>
          <p:cNvSpPr txBox="1">
            <a:spLocks noGrp="1"/>
          </p:cNvSpPr>
          <p:nvPr>
            <p:ph type="body" idx="4"/>
          </p:nvPr>
        </p:nvSpPr>
        <p:spPr>
          <a:xfrm>
            <a:off x="5253579"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2" name="Google Shape;472;p258"/>
          <p:cNvSpPr txBox="1">
            <a:spLocks noGrp="1"/>
          </p:cNvSpPr>
          <p:nvPr>
            <p:ph type="body" idx="5"/>
          </p:nvPr>
        </p:nvSpPr>
        <p:spPr>
          <a:xfrm>
            <a:off x="1334722" y="1886477"/>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3" name="Google Shape;473;p258"/>
          <p:cNvSpPr txBox="1">
            <a:spLocks noGrp="1"/>
          </p:cNvSpPr>
          <p:nvPr>
            <p:ph type="body" idx="6"/>
          </p:nvPr>
        </p:nvSpPr>
        <p:spPr>
          <a:xfrm>
            <a:off x="5253579" y="188647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4" name="Google Shape;474;p258"/>
          <p:cNvSpPr txBox="1">
            <a:spLocks noGrp="1"/>
          </p:cNvSpPr>
          <p:nvPr>
            <p:ph type="body" idx="7"/>
          </p:nvPr>
        </p:nvSpPr>
        <p:spPr>
          <a:xfrm>
            <a:off x="1334722"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5" name="Google Shape;475;p258"/>
          <p:cNvSpPr txBox="1">
            <a:spLocks noGrp="1"/>
          </p:cNvSpPr>
          <p:nvPr>
            <p:ph type="body" idx="8"/>
          </p:nvPr>
        </p:nvSpPr>
        <p:spPr>
          <a:xfrm>
            <a:off x="5253579"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6" name="Google Shape;476;p25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7" name="Google Shape;477;p25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478"/>
        <p:cNvGrpSpPr/>
        <p:nvPr/>
      </p:nvGrpSpPr>
      <p:grpSpPr>
        <a:xfrm>
          <a:off x="0" y="0"/>
          <a:ext cx="0" cy="0"/>
          <a:chOff x="0" y="0"/>
          <a:chExt cx="0" cy="0"/>
        </a:xfrm>
      </p:grpSpPr>
      <p:pic>
        <p:nvPicPr>
          <p:cNvPr id="479" name="Google Shape;479;p259"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80" name="Google Shape;480;p259"/>
          <p:cNvGrpSpPr/>
          <p:nvPr/>
        </p:nvGrpSpPr>
        <p:grpSpPr>
          <a:xfrm>
            <a:off x="270520" y="225967"/>
            <a:ext cx="175260" cy="2964623"/>
            <a:chOff x="270520" y="1140367"/>
            <a:chExt cx="175260" cy="2964623"/>
          </a:xfrm>
        </p:grpSpPr>
        <p:grpSp>
          <p:nvGrpSpPr>
            <p:cNvPr id="481" name="Google Shape;481;p259"/>
            <p:cNvGrpSpPr/>
            <p:nvPr/>
          </p:nvGrpSpPr>
          <p:grpSpPr>
            <a:xfrm>
              <a:off x="270520" y="2780648"/>
              <a:ext cx="175260" cy="1324342"/>
              <a:chOff x="129115" y="2837210"/>
              <a:chExt cx="175260" cy="1324342"/>
            </a:xfrm>
          </p:grpSpPr>
          <p:sp>
            <p:nvSpPr>
              <p:cNvPr id="482" name="Google Shape;482;p259"/>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83" name="Google Shape;483;p259"/>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84" name="Google Shape;484;p259"/>
            <p:cNvGrpSpPr/>
            <p:nvPr/>
          </p:nvGrpSpPr>
          <p:grpSpPr>
            <a:xfrm>
              <a:off x="270520" y="1140367"/>
              <a:ext cx="175260" cy="1310953"/>
              <a:chOff x="129115" y="1196929"/>
              <a:chExt cx="175260" cy="1310953"/>
            </a:xfrm>
          </p:grpSpPr>
          <p:cxnSp>
            <p:nvCxnSpPr>
              <p:cNvPr id="485" name="Google Shape;485;p259"/>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86" name="Google Shape;486;p259"/>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487" name="Google Shape;487;p259"/>
          <p:cNvSpPr txBox="1"/>
          <p:nvPr/>
        </p:nvSpPr>
        <p:spPr>
          <a:xfrm>
            <a:off x="445780" y="1901300"/>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2"/>
                </a:solidFill>
                <a:latin typeface="Public Sans"/>
                <a:ea typeface="Public Sans"/>
                <a:cs typeface="Public Sans"/>
                <a:sym typeface="Public Sans"/>
              </a:rPr>
              <a:t>Task -5</a:t>
            </a:r>
            <a:endParaRPr sz="1400" b="0" i="0" u="none" strike="noStrike" cap="none">
              <a:solidFill>
                <a:srgbClr val="000000"/>
              </a:solidFill>
              <a:latin typeface="Arial"/>
              <a:ea typeface="Arial"/>
              <a:cs typeface="Arial"/>
              <a:sym typeface="Arial"/>
            </a:endParaRPr>
          </a:p>
        </p:txBody>
      </p:sp>
      <p:sp>
        <p:nvSpPr>
          <p:cNvPr id="488" name="Google Shape;488;p259"/>
          <p:cNvSpPr txBox="1"/>
          <p:nvPr/>
        </p:nvSpPr>
        <p:spPr>
          <a:xfrm>
            <a:off x="445779" y="237121"/>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2"/>
                </a:solidFill>
                <a:latin typeface="Public Sans"/>
                <a:ea typeface="Public Sans"/>
                <a:cs typeface="Public Sans"/>
                <a:sym typeface="Public Sans"/>
              </a:rPr>
              <a:t>Task -4</a:t>
            </a:r>
            <a:endParaRPr sz="1400" b="0" i="0" u="none" strike="noStrike" cap="none">
              <a:solidFill>
                <a:srgbClr val="000000"/>
              </a:solidFill>
              <a:latin typeface="Arial"/>
              <a:ea typeface="Arial"/>
              <a:cs typeface="Arial"/>
              <a:sym typeface="Arial"/>
            </a:endParaRPr>
          </a:p>
        </p:txBody>
      </p:sp>
      <p:sp>
        <p:nvSpPr>
          <p:cNvPr id="489" name="Google Shape;489;p259"/>
          <p:cNvSpPr txBox="1"/>
          <p:nvPr/>
        </p:nvSpPr>
        <p:spPr>
          <a:xfrm>
            <a:off x="489450" y="1058210"/>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490" name="Google Shape;490;p259"/>
          <p:cNvSpPr txBox="1"/>
          <p:nvPr/>
        </p:nvSpPr>
        <p:spPr>
          <a:xfrm>
            <a:off x="489450" y="2722389"/>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491"/>
        <p:cNvGrpSpPr/>
        <p:nvPr/>
      </p:nvGrpSpPr>
      <p:grpSpPr>
        <a:xfrm>
          <a:off x="0" y="0"/>
          <a:ext cx="0" cy="0"/>
          <a:chOff x="0" y="0"/>
          <a:chExt cx="0" cy="0"/>
        </a:xfrm>
      </p:grpSpPr>
      <p:pic>
        <p:nvPicPr>
          <p:cNvPr id="492" name="Google Shape;492;p260"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93" name="Google Shape;493;p260"/>
          <p:cNvGrpSpPr/>
          <p:nvPr/>
        </p:nvGrpSpPr>
        <p:grpSpPr>
          <a:xfrm>
            <a:off x="270520" y="225967"/>
            <a:ext cx="175260" cy="2964623"/>
            <a:chOff x="270520" y="1140367"/>
            <a:chExt cx="175260" cy="2964623"/>
          </a:xfrm>
        </p:grpSpPr>
        <p:grpSp>
          <p:nvGrpSpPr>
            <p:cNvPr id="494" name="Google Shape;494;p260"/>
            <p:cNvGrpSpPr/>
            <p:nvPr/>
          </p:nvGrpSpPr>
          <p:grpSpPr>
            <a:xfrm>
              <a:off x="270520" y="2780648"/>
              <a:ext cx="175260" cy="1324342"/>
              <a:chOff x="129115" y="2837210"/>
              <a:chExt cx="175260" cy="1324342"/>
            </a:xfrm>
          </p:grpSpPr>
          <p:sp>
            <p:nvSpPr>
              <p:cNvPr id="495" name="Google Shape;495;p260"/>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96" name="Google Shape;496;p260"/>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97" name="Google Shape;497;p260"/>
            <p:cNvGrpSpPr/>
            <p:nvPr/>
          </p:nvGrpSpPr>
          <p:grpSpPr>
            <a:xfrm>
              <a:off x="270520" y="1140367"/>
              <a:ext cx="175260" cy="1310953"/>
              <a:chOff x="129115" y="1196929"/>
              <a:chExt cx="175260" cy="1310953"/>
            </a:xfrm>
          </p:grpSpPr>
          <p:cxnSp>
            <p:nvCxnSpPr>
              <p:cNvPr id="498" name="Google Shape;498;p260"/>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99" name="Google Shape;499;p260"/>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500" name="Google Shape;500;p260"/>
          <p:cNvSpPr txBox="1">
            <a:spLocks noGrp="1"/>
          </p:cNvSpPr>
          <p:nvPr>
            <p:ph type="body" idx="1"/>
          </p:nvPr>
        </p:nvSpPr>
        <p:spPr>
          <a:xfrm>
            <a:off x="446700" y="29829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1" name="Google Shape;501;p260"/>
          <p:cNvSpPr txBox="1">
            <a:spLocks noGrp="1"/>
          </p:cNvSpPr>
          <p:nvPr>
            <p:ph type="body" idx="2"/>
          </p:nvPr>
        </p:nvSpPr>
        <p:spPr>
          <a:xfrm>
            <a:off x="454281" y="1895111"/>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2" name="Google Shape;502;p260"/>
          <p:cNvSpPr txBox="1">
            <a:spLocks noGrp="1"/>
          </p:cNvSpPr>
          <p:nvPr>
            <p:ph type="body" idx="3"/>
          </p:nvPr>
        </p:nvSpPr>
        <p:spPr>
          <a:xfrm>
            <a:off x="446700" y="712431"/>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3" name="Google Shape;503;p260"/>
          <p:cNvSpPr txBox="1">
            <a:spLocks noGrp="1"/>
          </p:cNvSpPr>
          <p:nvPr>
            <p:ph type="body" idx="4"/>
          </p:nvPr>
        </p:nvSpPr>
        <p:spPr>
          <a:xfrm>
            <a:off x="454281" y="2309245"/>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504"/>
        <p:cNvGrpSpPr/>
        <p:nvPr/>
      </p:nvGrpSpPr>
      <p:grpSpPr>
        <a:xfrm>
          <a:off x="0" y="0"/>
          <a:ext cx="0" cy="0"/>
          <a:chOff x="0" y="0"/>
          <a:chExt cx="0" cy="0"/>
        </a:xfrm>
      </p:grpSpPr>
      <p:pic>
        <p:nvPicPr>
          <p:cNvPr id="505" name="Google Shape;505;p26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06" name="Google Shape;506;p261"/>
          <p:cNvGrpSpPr/>
          <p:nvPr/>
        </p:nvGrpSpPr>
        <p:grpSpPr>
          <a:xfrm>
            <a:off x="240067" y="2283802"/>
            <a:ext cx="8663867" cy="930794"/>
            <a:chOff x="198438" y="775483"/>
            <a:chExt cx="8634888" cy="927681"/>
          </a:xfrm>
        </p:grpSpPr>
        <p:pic>
          <p:nvPicPr>
            <p:cNvPr id="507" name="Google Shape;507;p261"/>
            <p:cNvPicPr preferRelativeResize="0"/>
            <p:nvPr/>
          </p:nvPicPr>
          <p:blipFill rotWithShape="1">
            <a:blip r:embed="rId3">
              <a:alphaModFix/>
            </a:blip>
            <a:srcRect/>
            <a:stretch/>
          </p:blipFill>
          <p:spPr>
            <a:xfrm>
              <a:off x="198438" y="775483"/>
              <a:ext cx="8634888" cy="927681"/>
            </a:xfrm>
            <a:prstGeom prst="rect">
              <a:avLst/>
            </a:prstGeom>
            <a:noFill/>
            <a:ln>
              <a:noFill/>
            </a:ln>
          </p:spPr>
        </p:pic>
        <p:sp>
          <p:nvSpPr>
            <p:cNvPr id="508" name="Google Shape;508;p261"/>
            <p:cNvSpPr txBox="1"/>
            <p:nvPr/>
          </p:nvSpPr>
          <p:spPr>
            <a:xfrm>
              <a:off x="1373561"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a:ea typeface="Calibri"/>
                <a:cs typeface="Calibri"/>
                <a:sym typeface="Calibri"/>
              </a:endParaRPr>
            </a:p>
          </p:txBody>
        </p:sp>
        <p:sp>
          <p:nvSpPr>
            <p:cNvPr id="509" name="Google Shape;509;p261"/>
            <p:cNvSpPr txBox="1"/>
            <p:nvPr/>
          </p:nvSpPr>
          <p:spPr>
            <a:xfrm>
              <a:off x="331586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a:ea typeface="Calibri"/>
                <a:cs typeface="Calibri"/>
                <a:sym typeface="Calibri"/>
              </a:endParaRPr>
            </a:p>
          </p:txBody>
        </p:sp>
        <p:sp>
          <p:nvSpPr>
            <p:cNvPr id="510" name="Google Shape;510;p261"/>
            <p:cNvSpPr txBox="1"/>
            <p:nvPr/>
          </p:nvSpPr>
          <p:spPr>
            <a:xfrm>
              <a:off x="522594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a:ea typeface="Calibri"/>
                <a:cs typeface="Calibri"/>
                <a:sym typeface="Calibri"/>
              </a:endParaRPr>
            </a:p>
          </p:txBody>
        </p:sp>
        <p:sp>
          <p:nvSpPr>
            <p:cNvPr id="511" name="Google Shape;511;p261"/>
            <p:cNvSpPr txBox="1"/>
            <p:nvPr/>
          </p:nvSpPr>
          <p:spPr>
            <a:xfrm>
              <a:off x="7168257"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a:ea typeface="Calibri"/>
                <a:cs typeface="Calibri"/>
                <a:sym typeface="Calibri"/>
              </a:endParaRPr>
            </a:p>
          </p:txBody>
        </p:sp>
      </p:grpSp>
      <p:sp>
        <p:nvSpPr>
          <p:cNvPr id="512" name="Google Shape;512;p261"/>
          <p:cNvSpPr txBox="1">
            <a:spLocks noGrp="1"/>
          </p:cNvSpPr>
          <p:nvPr>
            <p:ph type="body" idx="1"/>
          </p:nvPr>
        </p:nvSpPr>
        <p:spPr>
          <a:xfrm>
            <a:off x="590581"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3" name="Google Shape;513;p261"/>
          <p:cNvSpPr txBox="1">
            <a:spLocks noGrp="1"/>
          </p:cNvSpPr>
          <p:nvPr>
            <p:ph type="body" idx="2"/>
          </p:nvPr>
        </p:nvSpPr>
        <p:spPr>
          <a:xfrm>
            <a:off x="2539407"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4" name="Google Shape;514;p261"/>
          <p:cNvSpPr txBox="1">
            <a:spLocks noGrp="1"/>
          </p:cNvSpPr>
          <p:nvPr>
            <p:ph type="body" idx="3"/>
          </p:nvPr>
        </p:nvSpPr>
        <p:spPr>
          <a:xfrm>
            <a:off x="6404724"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5" name="Google Shape;515;p261"/>
          <p:cNvSpPr txBox="1">
            <a:spLocks noGrp="1"/>
          </p:cNvSpPr>
          <p:nvPr>
            <p:ph type="body" idx="4"/>
          </p:nvPr>
        </p:nvSpPr>
        <p:spPr>
          <a:xfrm>
            <a:off x="4455898"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6" name="Google Shape;516;p26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7" name="Google Shape;517;p26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 name="Shape 37"/>
        <p:cNvGrpSpPr/>
        <p:nvPr/>
      </p:nvGrpSpPr>
      <p:grpSpPr>
        <a:xfrm>
          <a:off x="0" y="0"/>
          <a:ext cx="0" cy="0"/>
          <a:chOff x="0" y="0"/>
          <a:chExt cx="0" cy="0"/>
        </a:xfrm>
      </p:grpSpPr>
      <p:pic>
        <p:nvPicPr>
          <p:cNvPr id="38" name="Google Shape;38;p217" descr="A computer on a table&#10;&#10;Description automatically generated with medium confidence"/>
          <p:cNvPicPr preferRelativeResize="0"/>
          <p:nvPr/>
        </p:nvPicPr>
        <p:blipFill rotWithShape="1">
          <a:blip r:embed="rId2">
            <a:alphaModFix/>
          </a:blip>
          <a:srcRect t="8552" r="1749" b="8552"/>
          <a:stretch/>
        </p:blipFill>
        <p:spPr>
          <a:xfrm>
            <a:off x="-1" y="-1"/>
            <a:ext cx="9144001" cy="5143501"/>
          </a:xfrm>
          <a:prstGeom prst="rect">
            <a:avLst/>
          </a:prstGeom>
          <a:noFill/>
          <a:ln>
            <a:noFill/>
          </a:ln>
        </p:spPr>
      </p:pic>
      <p:pic>
        <p:nvPicPr>
          <p:cNvPr id="39" name="Google Shape;39;p2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40" name="Google Shape;40;p217"/>
          <p:cNvSpPr/>
          <p:nvPr/>
        </p:nvSpPr>
        <p:spPr>
          <a:xfrm>
            <a:off x="2240495" y="1407885"/>
            <a:ext cx="4811571" cy="76670"/>
          </a:xfrm>
          <a:prstGeom prst="rect">
            <a:avLst/>
          </a:prstGeom>
          <a:solidFill>
            <a:srgbClr val="F0C8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1" name="Google Shape;41;p217" descr="Shape&#10;&#10;Description automatically generated with low confidence"/>
          <p:cNvPicPr preferRelativeResize="0"/>
          <p:nvPr/>
        </p:nvPicPr>
        <p:blipFill rotWithShape="1">
          <a:blip r:embed="rId4">
            <a:alphaModFix/>
          </a:blip>
          <a:srcRect/>
          <a:stretch/>
        </p:blipFill>
        <p:spPr>
          <a:xfrm>
            <a:off x="2692835" y="1785257"/>
            <a:ext cx="1181100" cy="1181100"/>
          </a:xfrm>
          <a:prstGeom prst="rect">
            <a:avLst/>
          </a:prstGeom>
          <a:noFill/>
          <a:ln>
            <a:noFill/>
          </a:ln>
        </p:spPr>
      </p:pic>
      <p:sp>
        <p:nvSpPr>
          <p:cNvPr id="42" name="Google Shape;42;p217"/>
          <p:cNvSpPr/>
          <p:nvPr/>
        </p:nvSpPr>
        <p:spPr>
          <a:xfrm>
            <a:off x="2233323" y="613458"/>
            <a:ext cx="4818743" cy="79442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 name="Google Shape;43;p217"/>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chemeClr val="lt1"/>
              </a:buClr>
              <a:buSzPts val="1800"/>
              <a:buFont typeface="Arial"/>
              <a:buNone/>
              <a:defRPr sz="1800" b="1" i="1"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4" name="Google Shape;44;p217"/>
          <p:cNvSpPr txBox="1">
            <a:spLocks noGrp="1"/>
          </p:cNvSpPr>
          <p:nvPr>
            <p:ph type="body" idx="2"/>
          </p:nvPr>
        </p:nvSpPr>
        <p:spPr>
          <a:xfrm>
            <a:off x="4079630" y="1996884"/>
            <a:ext cx="2722324"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1400" b="1" i="1" u="none" strike="noStrike" cap="none">
                <a:solidFill>
                  <a:schemeClr val="lt2"/>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518"/>
        <p:cNvGrpSpPr/>
        <p:nvPr/>
      </p:nvGrpSpPr>
      <p:grpSpPr>
        <a:xfrm>
          <a:off x="0" y="0"/>
          <a:ext cx="0" cy="0"/>
          <a:chOff x="0" y="0"/>
          <a:chExt cx="0" cy="0"/>
        </a:xfrm>
      </p:grpSpPr>
      <p:pic>
        <p:nvPicPr>
          <p:cNvPr id="519" name="Google Shape;519;p26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20" name="Google Shape;520;p262"/>
          <p:cNvSpPr/>
          <p:nvPr/>
        </p:nvSpPr>
        <p:spPr>
          <a:xfrm>
            <a:off x="775398" y="1631221"/>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1" name="Google Shape;521;p262"/>
          <p:cNvSpPr/>
          <p:nvPr/>
        </p:nvSpPr>
        <p:spPr>
          <a:xfrm>
            <a:off x="777473" y="3291039"/>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2" name="Google Shape;522;p262"/>
          <p:cNvSpPr/>
          <p:nvPr/>
        </p:nvSpPr>
        <p:spPr>
          <a:xfrm>
            <a:off x="5148140" y="1631221"/>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3" name="Google Shape;523;p262"/>
          <p:cNvSpPr/>
          <p:nvPr/>
        </p:nvSpPr>
        <p:spPr>
          <a:xfrm>
            <a:off x="5150215" y="3291039"/>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4" name="Google Shape;524;p262"/>
          <p:cNvSpPr txBox="1">
            <a:spLocks noGrp="1"/>
          </p:cNvSpPr>
          <p:nvPr>
            <p:ph type="body" idx="1"/>
          </p:nvPr>
        </p:nvSpPr>
        <p:spPr>
          <a:xfrm>
            <a:off x="1877630"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5" name="Google Shape;525;p262"/>
          <p:cNvSpPr txBox="1">
            <a:spLocks noGrp="1"/>
          </p:cNvSpPr>
          <p:nvPr>
            <p:ph type="body" idx="2"/>
          </p:nvPr>
        </p:nvSpPr>
        <p:spPr>
          <a:xfrm>
            <a:off x="6243215"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6" name="Google Shape;526;p262"/>
          <p:cNvSpPr txBox="1">
            <a:spLocks noGrp="1"/>
          </p:cNvSpPr>
          <p:nvPr>
            <p:ph type="body" idx="3"/>
          </p:nvPr>
        </p:nvSpPr>
        <p:spPr>
          <a:xfrm>
            <a:off x="1877630"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7" name="Google Shape;527;p262"/>
          <p:cNvSpPr txBox="1">
            <a:spLocks noGrp="1"/>
          </p:cNvSpPr>
          <p:nvPr>
            <p:ph type="body" idx="4"/>
          </p:nvPr>
        </p:nvSpPr>
        <p:spPr>
          <a:xfrm>
            <a:off x="6243215"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8" name="Google Shape;528;p262"/>
          <p:cNvSpPr>
            <a:spLocks noGrp="1"/>
          </p:cNvSpPr>
          <p:nvPr>
            <p:ph type="pic" idx="5"/>
          </p:nvPr>
        </p:nvSpPr>
        <p:spPr>
          <a:xfrm>
            <a:off x="784630" y="1640956"/>
            <a:ext cx="931297" cy="930794"/>
          </a:xfrm>
          <a:prstGeom prst="rect">
            <a:avLst/>
          </a:prstGeom>
          <a:noFill/>
          <a:ln>
            <a:noFill/>
          </a:ln>
        </p:spPr>
      </p:sp>
      <p:sp>
        <p:nvSpPr>
          <p:cNvPr id="529" name="Google Shape;529;p262"/>
          <p:cNvSpPr>
            <a:spLocks noGrp="1"/>
          </p:cNvSpPr>
          <p:nvPr>
            <p:ph type="pic" idx="6"/>
          </p:nvPr>
        </p:nvSpPr>
        <p:spPr>
          <a:xfrm>
            <a:off x="5150215" y="1640956"/>
            <a:ext cx="931297" cy="930794"/>
          </a:xfrm>
          <a:prstGeom prst="rect">
            <a:avLst/>
          </a:prstGeom>
          <a:noFill/>
          <a:ln>
            <a:noFill/>
          </a:ln>
        </p:spPr>
      </p:sp>
      <p:sp>
        <p:nvSpPr>
          <p:cNvPr id="530" name="Google Shape;530;p262"/>
          <p:cNvSpPr>
            <a:spLocks noGrp="1"/>
          </p:cNvSpPr>
          <p:nvPr>
            <p:ph type="pic" idx="7"/>
          </p:nvPr>
        </p:nvSpPr>
        <p:spPr>
          <a:xfrm>
            <a:off x="784630" y="3302767"/>
            <a:ext cx="931297" cy="930794"/>
          </a:xfrm>
          <a:prstGeom prst="rect">
            <a:avLst/>
          </a:prstGeom>
          <a:noFill/>
          <a:ln>
            <a:noFill/>
          </a:ln>
        </p:spPr>
      </p:sp>
      <p:sp>
        <p:nvSpPr>
          <p:cNvPr id="531" name="Google Shape;531;p262"/>
          <p:cNvSpPr>
            <a:spLocks noGrp="1"/>
          </p:cNvSpPr>
          <p:nvPr>
            <p:ph type="pic" idx="8"/>
          </p:nvPr>
        </p:nvSpPr>
        <p:spPr>
          <a:xfrm>
            <a:off x="5150215" y="3302767"/>
            <a:ext cx="931297" cy="930794"/>
          </a:xfrm>
          <a:prstGeom prst="rect">
            <a:avLst/>
          </a:prstGeom>
          <a:noFill/>
          <a:ln>
            <a:noFill/>
          </a:ln>
        </p:spPr>
      </p:sp>
      <p:sp>
        <p:nvSpPr>
          <p:cNvPr id="532" name="Google Shape;532;p26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3" name="Google Shape;533;p26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534"/>
        <p:cNvGrpSpPr/>
        <p:nvPr/>
      </p:nvGrpSpPr>
      <p:grpSpPr>
        <a:xfrm>
          <a:off x="0" y="0"/>
          <a:ext cx="0" cy="0"/>
          <a:chOff x="0" y="0"/>
          <a:chExt cx="0" cy="0"/>
        </a:xfrm>
      </p:grpSpPr>
      <p:pic>
        <p:nvPicPr>
          <p:cNvPr id="535" name="Google Shape;535;p26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36" name="Google Shape;536;p263"/>
          <p:cNvGrpSpPr/>
          <p:nvPr/>
        </p:nvGrpSpPr>
        <p:grpSpPr>
          <a:xfrm>
            <a:off x="0" y="2399230"/>
            <a:ext cx="9144001" cy="2349751"/>
            <a:chOff x="0" y="2182920"/>
            <a:chExt cx="9144001" cy="2349751"/>
          </a:xfrm>
        </p:grpSpPr>
        <p:sp>
          <p:nvSpPr>
            <p:cNvPr id="537" name="Google Shape;537;p263"/>
            <p:cNvSpPr/>
            <p:nvPr/>
          </p:nvSpPr>
          <p:spPr>
            <a:xfrm>
              <a:off x="0" y="2689734"/>
              <a:ext cx="9144001" cy="1842937"/>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538" name="Google Shape;538;p263"/>
            <p:cNvGrpSpPr/>
            <p:nvPr/>
          </p:nvGrpSpPr>
          <p:grpSpPr>
            <a:xfrm>
              <a:off x="1229347" y="2182920"/>
              <a:ext cx="6685306" cy="1002265"/>
              <a:chOff x="976268" y="2064936"/>
              <a:chExt cx="6685306" cy="1002265"/>
            </a:xfrm>
          </p:grpSpPr>
          <p:sp>
            <p:nvSpPr>
              <p:cNvPr id="539" name="Google Shape;539;p263"/>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0" name="Google Shape;540;p263"/>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1" name="Google Shape;541;p263"/>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542" name="Google Shape;542;p26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3" name="Google Shape;543;p26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4" name="Google Shape;544;p26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5" name="Google Shape;545;p26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6" name="Google Shape;546;p263"/>
          <p:cNvSpPr>
            <a:spLocks noGrp="1"/>
          </p:cNvSpPr>
          <p:nvPr>
            <p:ph type="pic" idx="5"/>
          </p:nvPr>
        </p:nvSpPr>
        <p:spPr>
          <a:xfrm>
            <a:off x="1460973" y="2631002"/>
            <a:ext cx="539010" cy="538720"/>
          </a:xfrm>
          <a:prstGeom prst="rect">
            <a:avLst/>
          </a:prstGeom>
          <a:noFill/>
          <a:ln>
            <a:noFill/>
          </a:ln>
        </p:spPr>
      </p:sp>
      <p:sp>
        <p:nvSpPr>
          <p:cNvPr id="547" name="Google Shape;547;p263"/>
          <p:cNvSpPr>
            <a:spLocks noGrp="1"/>
          </p:cNvSpPr>
          <p:nvPr>
            <p:ph type="pic" idx="6"/>
          </p:nvPr>
        </p:nvSpPr>
        <p:spPr>
          <a:xfrm>
            <a:off x="4302493" y="2631002"/>
            <a:ext cx="539010" cy="538720"/>
          </a:xfrm>
          <a:prstGeom prst="rect">
            <a:avLst/>
          </a:prstGeom>
          <a:noFill/>
          <a:ln>
            <a:noFill/>
          </a:ln>
        </p:spPr>
      </p:sp>
      <p:sp>
        <p:nvSpPr>
          <p:cNvPr id="548" name="Google Shape;548;p263"/>
          <p:cNvSpPr>
            <a:spLocks noGrp="1"/>
          </p:cNvSpPr>
          <p:nvPr>
            <p:ph type="pic" idx="7"/>
          </p:nvPr>
        </p:nvSpPr>
        <p:spPr>
          <a:xfrm>
            <a:off x="7144013" y="2631002"/>
            <a:ext cx="539010" cy="538720"/>
          </a:xfrm>
          <a:prstGeom prst="rect">
            <a:avLst/>
          </a:prstGeom>
          <a:noFill/>
          <a:ln>
            <a:noFill/>
          </a:ln>
        </p:spPr>
      </p:sp>
      <p:sp>
        <p:nvSpPr>
          <p:cNvPr id="549" name="Google Shape;549;p26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0" name="Google Shape;550;p26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551"/>
        <p:cNvGrpSpPr/>
        <p:nvPr/>
      </p:nvGrpSpPr>
      <p:grpSpPr>
        <a:xfrm>
          <a:off x="0" y="0"/>
          <a:ext cx="0" cy="0"/>
          <a:chOff x="0" y="0"/>
          <a:chExt cx="0" cy="0"/>
        </a:xfrm>
      </p:grpSpPr>
      <p:grpSp>
        <p:nvGrpSpPr>
          <p:cNvPr id="552" name="Google Shape;552;p264"/>
          <p:cNvGrpSpPr/>
          <p:nvPr/>
        </p:nvGrpSpPr>
        <p:grpSpPr>
          <a:xfrm>
            <a:off x="3138739" y="1728182"/>
            <a:ext cx="2866522" cy="2848912"/>
            <a:chOff x="-15798" y="0"/>
            <a:chExt cx="2571596" cy="2555798"/>
          </a:xfrm>
        </p:grpSpPr>
        <p:sp>
          <p:nvSpPr>
            <p:cNvPr id="553" name="Google Shape;553;p264"/>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4" name="Google Shape;554;p264"/>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5" name="Google Shape;555;p264"/>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6" name="Google Shape;556;p264"/>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7" name="Google Shape;557;p264"/>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58" name="Google Shape;558;p264"/>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59" name="Google Shape;559;p264"/>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0" name="Google Shape;560;p264"/>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1" name="Google Shape;561;p264"/>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2" name="Google Shape;562;p264"/>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3" name="Google Shape;563;p264"/>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4" name="Google Shape;564;p264"/>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5" name="Google Shape;565;p264"/>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6" name="Google Shape;566;p264"/>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7" name="Google Shape;567;p264"/>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8" name="Google Shape;568;p264"/>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9" name="Google Shape;569;p264"/>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0" name="Google Shape;570;p264"/>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571"/>
        <p:cNvGrpSpPr/>
        <p:nvPr/>
      </p:nvGrpSpPr>
      <p:grpSpPr>
        <a:xfrm>
          <a:off x="0" y="0"/>
          <a:ext cx="0" cy="0"/>
          <a:chOff x="0" y="0"/>
          <a:chExt cx="0" cy="0"/>
        </a:xfrm>
      </p:grpSpPr>
      <p:grpSp>
        <p:nvGrpSpPr>
          <p:cNvPr id="572" name="Google Shape;572;p265"/>
          <p:cNvGrpSpPr/>
          <p:nvPr/>
        </p:nvGrpSpPr>
        <p:grpSpPr>
          <a:xfrm>
            <a:off x="3138739" y="1728182"/>
            <a:ext cx="2866522" cy="2848912"/>
            <a:chOff x="-15798" y="0"/>
            <a:chExt cx="2571596" cy="2555798"/>
          </a:xfrm>
        </p:grpSpPr>
        <p:sp>
          <p:nvSpPr>
            <p:cNvPr id="573" name="Google Shape;573;p265"/>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4" name="Google Shape;574;p265"/>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5" name="Google Shape;575;p265"/>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6" name="Google Shape;576;p265"/>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7" name="Google Shape;577;p265"/>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78" name="Google Shape;578;p265"/>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9" name="Google Shape;579;p265"/>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0" name="Google Shape;580;p265"/>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1" name="Google Shape;581;p265"/>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2" name="Google Shape;582;p265"/>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3" name="Google Shape;583;p265"/>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4" name="Google Shape;584;p265"/>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5" name="Google Shape;585;p265"/>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6" name="Google Shape;586;p265"/>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7" name="Google Shape;587;p265"/>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8" name="Google Shape;588;p265"/>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9" name="Google Shape;589;p265"/>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0" name="Google Shape;590;p265"/>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591"/>
        <p:cNvGrpSpPr/>
        <p:nvPr/>
      </p:nvGrpSpPr>
      <p:grpSpPr>
        <a:xfrm>
          <a:off x="0" y="0"/>
          <a:ext cx="0" cy="0"/>
          <a:chOff x="0" y="0"/>
          <a:chExt cx="0" cy="0"/>
        </a:xfrm>
      </p:grpSpPr>
      <p:pic>
        <p:nvPicPr>
          <p:cNvPr id="592" name="Google Shape;592;p26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593" name="Google Shape;593;p266"/>
          <p:cNvGrpSpPr/>
          <p:nvPr/>
        </p:nvGrpSpPr>
        <p:grpSpPr>
          <a:xfrm>
            <a:off x="2525214" y="825411"/>
            <a:ext cx="4093572" cy="4069088"/>
            <a:chOff x="2519466" y="821088"/>
            <a:chExt cx="4348428" cy="4322420"/>
          </a:xfrm>
        </p:grpSpPr>
        <p:sp>
          <p:nvSpPr>
            <p:cNvPr id="594" name="Google Shape;594;p266"/>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5" name="Google Shape;595;p266"/>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6" name="Google Shape;596;p266"/>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7" name="Google Shape;597;p266"/>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8" name="Google Shape;598;p266"/>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9" name="Google Shape;599;p266"/>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00" name="Google Shape;600;p266"/>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1" name="Google Shape;601;p266"/>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2" name="Google Shape;602;p266"/>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3" name="Google Shape;603;p266"/>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4" name="Google Shape;604;p26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5" name="Google Shape;605;p26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606"/>
        <p:cNvGrpSpPr/>
        <p:nvPr/>
      </p:nvGrpSpPr>
      <p:grpSpPr>
        <a:xfrm>
          <a:off x="0" y="0"/>
          <a:ext cx="0" cy="0"/>
          <a:chOff x="0" y="0"/>
          <a:chExt cx="0" cy="0"/>
        </a:xfrm>
      </p:grpSpPr>
      <p:pic>
        <p:nvPicPr>
          <p:cNvPr id="607" name="Google Shape;607;p26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608" name="Google Shape;608;p267"/>
          <p:cNvGrpSpPr/>
          <p:nvPr/>
        </p:nvGrpSpPr>
        <p:grpSpPr>
          <a:xfrm>
            <a:off x="2525214" y="825411"/>
            <a:ext cx="4093572" cy="4069088"/>
            <a:chOff x="2519466" y="821088"/>
            <a:chExt cx="4348428" cy="4322420"/>
          </a:xfrm>
        </p:grpSpPr>
        <p:sp>
          <p:nvSpPr>
            <p:cNvPr id="609" name="Google Shape;609;p267"/>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0" name="Google Shape;610;p267"/>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1" name="Google Shape;611;p267"/>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2" name="Google Shape;612;p267"/>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3" name="Google Shape;613;p267"/>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4" name="Google Shape;614;p267"/>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15" name="Google Shape;615;p267"/>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6" name="Google Shape;616;p267"/>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7" name="Google Shape;617;p267"/>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8" name="Google Shape;618;p267"/>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9" name="Google Shape;619;p26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0" name="Google Shape;620;p26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621"/>
        <p:cNvGrpSpPr/>
        <p:nvPr/>
      </p:nvGrpSpPr>
      <p:grpSpPr>
        <a:xfrm>
          <a:off x="0" y="0"/>
          <a:ext cx="0" cy="0"/>
          <a:chOff x="0" y="0"/>
          <a:chExt cx="0" cy="0"/>
        </a:xfrm>
      </p:grpSpPr>
      <p:pic>
        <p:nvPicPr>
          <p:cNvPr id="622" name="Google Shape;622;p26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23" name="Google Shape;623;p26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4" name="Google Shape;624;p26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25" name="Google Shape;625;p268"/>
          <p:cNvGrpSpPr/>
          <p:nvPr/>
        </p:nvGrpSpPr>
        <p:grpSpPr>
          <a:xfrm>
            <a:off x="881517" y="2193743"/>
            <a:ext cx="397892" cy="646462"/>
            <a:chOff x="1400864" y="1624076"/>
            <a:chExt cx="560368" cy="910439"/>
          </a:xfrm>
        </p:grpSpPr>
        <p:grpSp>
          <p:nvGrpSpPr>
            <p:cNvPr id="626" name="Google Shape;626;p268"/>
            <p:cNvGrpSpPr/>
            <p:nvPr/>
          </p:nvGrpSpPr>
          <p:grpSpPr>
            <a:xfrm>
              <a:off x="1400864" y="1624076"/>
              <a:ext cx="560368" cy="825149"/>
              <a:chOff x="1342876" y="1647676"/>
              <a:chExt cx="560368" cy="825149"/>
            </a:xfrm>
          </p:grpSpPr>
          <p:sp>
            <p:nvSpPr>
              <p:cNvPr id="627" name="Google Shape;627;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28" name="Google Shape;628;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29" name="Google Shape;629;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0" name="Google Shape;630;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1" name="Google Shape;631;p268"/>
          <p:cNvGrpSpPr/>
          <p:nvPr/>
        </p:nvGrpSpPr>
        <p:grpSpPr>
          <a:xfrm>
            <a:off x="2622541" y="2193743"/>
            <a:ext cx="397892" cy="646462"/>
            <a:chOff x="1400864" y="1624076"/>
            <a:chExt cx="560368" cy="910439"/>
          </a:xfrm>
        </p:grpSpPr>
        <p:grpSp>
          <p:nvGrpSpPr>
            <p:cNvPr id="632" name="Google Shape;632;p268"/>
            <p:cNvGrpSpPr/>
            <p:nvPr/>
          </p:nvGrpSpPr>
          <p:grpSpPr>
            <a:xfrm>
              <a:off x="1400864" y="1624076"/>
              <a:ext cx="560368" cy="825149"/>
              <a:chOff x="1342876" y="1647676"/>
              <a:chExt cx="560368" cy="825149"/>
            </a:xfrm>
          </p:grpSpPr>
          <p:sp>
            <p:nvSpPr>
              <p:cNvPr id="633" name="Google Shape;633;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34" name="Google Shape;634;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35" name="Google Shape;635;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6" name="Google Shape;636;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7" name="Google Shape;637;p268"/>
          <p:cNvGrpSpPr/>
          <p:nvPr/>
        </p:nvGrpSpPr>
        <p:grpSpPr>
          <a:xfrm>
            <a:off x="4363565" y="2193743"/>
            <a:ext cx="397892" cy="646462"/>
            <a:chOff x="1400864" y="1624076"/>
            <a:chExt cx="560368" cy="910439"/>
          </a:xfrm>
        </p:grpSpPr>
        <p:grpSp>
          <p:nvGrpSpPr>
            <p:cNvPr id="638" name="Google Shape;638;p268"/>
            <p:cNvGrpSpPr/>
            <p:nvPr/>
          </p:nvGrpSpPr>
          <p:grpSpPr>
            <a:xfrm>
              <a:off x="1400864" y="1624076"/>
              <a:ext cx="560368" cy="825149"/>
              <a:chOff x="1342876" y="1647676"/>
              <a:chExt cx="560368" cy="825149"/>
            </a:xfrm>
          </p:grpSpPr>
          <p:sp>
            <p:nvSpPr>
              <p:cNvPr id="639" name="Google Shape;639;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0" name="Google Shape;640;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1" name="Google Shape;641;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2" name="Google Shape;642;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3" name="Google Shape;643;p268"/>
          <p:cNvGrpSpPr/>
          <p:nvPr/>
        </p:nvGrpSpPr>
        <p:grpSpPr>
          <a:xfrm>
            <a:off x="6104589" y="2193743"/>
            <a:ext cx="397892" cy="646462"/>
            <a:chOff x="1400864" y="1624076"/>
            <a:chExt cx="560368" cy="910439"/>
          </a:xfrm>
        </p:grpSpPr>
        <p:grpSp>
          <p:nvGrpSpPr>
            <p:cNvPr id="644" name="Google Shape;644;p268"/>
            <p:cNvGrpSpPr/>
            <p:nvPr/>
          </p:nvGrpSpPr>
          <p:grpSpPr>
            <a:xfrm>
              <a:off x="1400864" y="1624076"/>
              <a:ext cx="560368" cy="825149"/>
              <a:chOff x="1342876" y="1647676"/>
              <a:chExt cx="560368" cy="825149"/>
            </a:xfrm>
          </p:grpSpPr>
          <p:sp>
            <p:nvSpPr>
              <p:cNvPr id="645" name="Google Shape;645;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6" name="Google Shape;646;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7" name="Google Shape;647;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8" name="Google Shape;648;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9" name="Google Shape;649;p268"/>
          <p:cNvGrpSpPr/>
          <p:nvPr/>
        </p:nvGrpSpPr>
        <p:grpSpPr>
          <a:xfrm>
            <a:off x="7845614" y="2193743"/>
            <a:ext cx="397892" cy="646462"/>
            <a:chOff x="1400864" y="1624076"/>
            <a:chExt cx="560368" cy="910439"/>
          </a:xfrm>
        </p:grpSpPr>
        <p:grpSp>
          <p:nvGrpSpPr>
            <p:cNvPr id="650" name="Google Shape;650;p268"/>
            <p:cNvGrpSpPr/>
            <p:nvPr/>
          </p:nvGrpSpPr>
          <p:grpSpPr>
            <a:xfrm>
              <a:off x="1400864" y="1624076"/>
              <a:ext cx="560368" cy="825149"/>
              <a:chOff x="1342876" y="1647676"/>
              <a:chExt cx="560368" cy="825149"/>
            </a:xfrm>
          </p:grpSpPr>
          <p:sp>
            <p:nvSpPr>
              <p:cNvPr id="651" name="Google Shape;651;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52" name="Google Shape;652;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53" name="Google Shape;653;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54" name="Google Shape;654;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655" name="Google Shape;655;p268"/>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6" name="Google Shape;656;p268"/>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7" name="Google Shape;657;p268"/>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8" name="Google Shape;658;p268"/>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9" name="Google Shape;659;p268"/>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660"/>
        <p:cNvGrpSpPr/>
        <p:nvPr/>
      </p:nvGrpSpPr>
      <p:grpSpPr>
        <a:xfrm>
          <a:off x="0" y="0"/>
          <a:ext cx="0" cy="0"/>
          <a:chOff x="0" y="0"/>
          <a:chExt cx="0" cy="0"/>
        </a:xfrm>
      </p:grpSpPr>
      <p:pic>
        <p:nvPicPr>
          <p:cNvPr id="661" name="Google Shape;661;p26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62" name="Google Shape;662;p26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3" name="Google Shape;663;p26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64" name="Google Shape;664;p269"/>
          <p:cNvGrpSpPr/>
          <p:nvPr/>
        </p:nvGrpSpPr>
        <p:grpSpPr>
          <a:xfrm>
            <a:off x="881517" y="2193743"/>
            <a:ext cx="7361989" cy="646462"/>
            <a:chOff x="881517" y="2219381"/>
            <a:chExt cx="7361989" cy="646462"/>
          </a:xfrm>
        </p:grpSpPr>
        <p:grpSp>
          <p:nvGrpSpPr>
            <p:cNvPr id="665" name="Google Shape;665;p269"/>
            <p:cNvGrpSpPr/>
            <p:nvPr/>
          </p:nvGrpSpPr>
          <p:grpSpPr>
            <a:xfrm>
              <a:off x="881517" y="2219381"/>
              <a:ext cx="397892" cy="646462"/>
              <a:chOff x="1400864" y="1624076"/>
              <a:chExt cx="560368" cy="910439"/>
            </a:xfrm>
          </p:grpSpPr>
          <p:grpSp>
            <p:nvGrpSpPr>
              <p:cNvPr id="666" name="Google Shape;666;p269"/>
              <p:cNvGrpSpPr/>
              <p:nvPr/>
            </p:nvGrpSpPr>
            <p:grpSpPr>
              <a:xfrm>
                <a:off x="1400864" y="1624076"/>
                <a:ext cx="560368" cy="825149"/>
                <a:chOff x="1342876" y="1647676"/>
                <a:chExt cx="560368" cy="825149"/>
              </a:xfrm>
            </p:grpSpPr>
            <p:sp>
              <p:nvSpPr>
                <p:cNvPr id="667" name="Google Shape;667;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68" name="Google Shape;668;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69" name="Google Shape;669;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0" name="Google Shape;670;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1" name="Google Shape;671;p269"/>
            <p:cNvGrpSpPr/>
            <p:nvPr/>
          </p:nvGrpSpPr>
          <p:grpSpPr>
            <a:xfrm>
              <a:off x="2622541" y="2219381"/>
              <a:ext cx="397892" cy="646462"/>
              <a:chOff x="1400864" y="1624076"/>
              <a:chExt cx="560368" cy="910439"/>
            </a:xfrm>
          </p:grpSpPr>
          <p:grpSp>
            <p:nvGrpSpPr>
              <p:cNvPr id="672" name="Google Shape;672;p269"/>
              <p:cNvGrpSpPr/>
              <p:nvPr/>
            </p:nvGrpSpPr>
            <p:grpSpPr>
              <a:xfrm>
                <a:off x="1400864" y="1624076"/>
                <a:ext cx="560368" cy="825149"/>
                <a:chOff x="1342876" y="1647676"/>
                <a:chExt cx="560368" cy="825149"/>
              </a:xfrm>
            </p:grpSpPr>
            <p:sp>
              <p:nvSpPr>
                <p:cNvPr id="673" name="Google Shape;673;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74" name="Google Shape;674;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75" name="Google Shape;675;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6" name="Google Shape;676;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7" name="Google Shape;677;p269"/>
            <p:cNvGrpSpPr/>
            <p:nvPr/>
          </p:nvGrpSpPr>
          <p:grpSpPr>
            <a:xfrm>
              <a:off x="4363565" y="2219381"/>
              <a:ext cx="397892" cy="646462"/>
              <a:chOff x="1400864" y="1624076"/>
              <a:chExt cx="560368" cy="910439"/>
            </a:xfrm>
          </p:grpSpPr>
          <p:grpSp>
            <p:nvGrpSpPr>
              <p:cNvPr id="678" name="Google Shape;678;p269"/>
              <p:cNvGrpSpPr/>
              <p:nvPr/>
            </p:nvGrpSpPr>
            <p:grpSpPr>
              <a:xfrm>
                <a:off x="1400864" y="1624076"/>
                <a:ext cx="560368" cy="825149"/>
                <a:chOff x="1342876" y="1647676"/>
                <a:chExt cx="560368" cy="825149"/>
              </a:xfrm>
            </p:grpSpPr>
            <p:sp>
              <p:nvSpPr>
                <p:cNvPr id="679" name="Google Shape;679;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0" name="Google Shape;680;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1" name="Google Shape;681;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2" name="Google Shape;682;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3" name="Google Shape;683;p269"/>
            <p:cNvGrpSpPr/>
            <p:nvPr/>
          </p:nvGrpSpPr>
          <p:grpSpPr>
            <a:xfrm>
              <a:off x="6104589" y="2219381"/>
              <a:ext cx="397892" cy="646462"/>
              <a:chOff x="1400864" y="1624076"/>
              <a:chExt cx="560368" cy="910439"/>
            </a:xfrm>
          </p:grpSpPr>
          <p:grpSp>
            <p:nvGrpSpPr>
              <p:cNvPr id="684" name="Google Shape;684;p269"/>
              <p:cNvGrpSpPr/>
              <p:nvPr/>
            </p:nvGrpSpPr>
            <p:grpSpPr>
              <a:xfrm>
                <a:off x="1400864" y="1624076"/>
                <a:ext cx="560368" cy="825149"/>
                <a:chOff x="1342876" y="1647676"/>
                <a:chExt cx="560368" cy="825149"/>
              </a:xfrm>
            </p:grpSpPr>
            <p:sp>
              <p:nvSpPr>
                <p:cNvPr id="685" name="Google Shape;685;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6" name="Google Shape;686;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7" name="Google Shape;687;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8" name="Google Shape;688;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9" name="Google Shape;689;p269"/>
            <p:cNvGrpSpPr/>
            <p:nvPr/>
          </p:nvGrpSpPr>
          <p:grpSpPr>
            <a:xfrm>
              <a:off x="7845614" y="2219381"/>
              <a:ext cx="397892" cy="646462"/>
              <a:chOff x="1400864" y="1624076"/>
              <a:chExt cx="560368" cy="910439"/>
            </a:xfrm>
          </p:grpSpPr>
          <p:grpSp>
            <p:nvGrpSpPr>
              <p:cNvPr id="690" name="Google Shape;690;p269"/>
              <p:cNvGrpSpPr/>
              <p:nvPr/>
            </p:nvGrpSpPr>
            <p:grpSpPr>
              <a:xfrm>
                <a:off x="1400864" y="1624076"/>
                <a:ext cx="560368" cy="825149"/>
                <a:chOff x="1342876" y="1647676"/>
                <a:chExt cx="560368" cy="825149"/>
              </a:xfrm>
            </p:grpSpPr>
            <p:sp>
              <p:nvSpPr>
                <p:cNvPr id="691" name="Google Shape;691;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92" name="Google Shape;692;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93" name="Google Shape;693;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94" name="Google Shape;694;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695" name="Google Shape;695;p269"/>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6" name="Google Shape;696;p269"/>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7" name="Google Shape;697;p269"/>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8" name="Google Shape;698;p269"/>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9" name="Google Shape;699;p269"/>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700"/>
        <p:cNvGrpSpPr/>
        <p:nvPr/>
      </p:nvGrpSpPr>
      <p:grpSpPr>
        <a:xfrm>
          <a:off x="0" y="0"/>
          <a:ext cx="0" cy="0"/>
          <a:chOff x="0" y="0"/>
          <a:chExt cx="0" cy="0"/>
        </a:xfrm>
      </p:grpSpPr>
      <p:pic>
        <p:nvPicPr>
          <p:cNvPr id="701" name="Google Shape;701;p27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02" name="Google Shape;702;p27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03" name="Google Shape;703;p27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4" name="Google Shape;704;p270"/>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05" name="Google Shape;705;p270"/>
          <p:cNvSpPr/>
          <p:nvPr/>
        </p:nvSpPr>
        <p:spPr>
          <a:xfrm>
            <a:off x="89548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06" name="Google Shape;706;p270"/>
          <p:cNvSpPr/>
          <p:nvPr/>
        </p:nvSpPr>
        <p:spPr>
          <a:xfrm>
            <a:off x="283282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07" name="Google Shape;707;p270"/>
          <p:cNvSpPr/>
          <p:nvPr/>
        </p:nvSpPr>
        <p:spPr>
          <a:xfrm>
            <a:off x="477016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08" name="Google Shape;708;p270"/>
          <p:cNvSpPr/>
          <p:nvPr/>
        </p:nvSpPr>
        <p:spPr>
          <a:xfrm>
            <a:off x="670750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09" name="Google Shape;709;p270"/>
          <p:cNvSpPr/>
          <p:nvPr/>
        </p:nvSpPr>
        <p:spPr>
          <a:xfrm>
            <a:off x="186415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10" name="Google Shape;710;p270"/>
          <p:cNvSpPr/>
          <p:nvPr/>
        </p:nvSpPr>
        <p:spPr>
          <a:xfrm>
            <a:off x="380149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11" name="Google Shape;711;p270"/>
          <p:cNvSpPr/>
          <p:nvPr/>
        </p:nvSpPr>
        <p:spPr>
          <a:xfrm>
            <a:off x="573883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12" name="Google Shape;712;p270"/>
          <p:cNvSpPr/>
          <p:nvPr/>
        </p:nvSpPr>
        <p:spPr>
          <a:xfrm>
            <a:off x="767617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13" name="Google Shape;713;p270"/>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4" name="Google Shape;714;p270"/>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5" name="Google Shape;715;p270"/>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6" name="Google Shape;716;p270"/>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7" name="Google Shape;717;p270"/>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8" name="Google Shape;718;p270"/>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9" name="Google Shape;719;p270"/>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0" name="Google Shape;720;p270"/>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721"/>
        <p:cNvGrpSpPr/>
        <p:nvPr/>
      </p:nvGrpSpPr>
      <p:grpSpPr>
        <a:xfrm>
          <a:off x="0" y="0"/>
          <a:ext cx="0" cy="0"/>
          <a:chOff x="0" y="0"/>
          <a:chExt cx="0" cy="0"/>
        </a:xfrm>
      </p:grpSpPr>
      <p:pic>
        <p:nvPicPr>
          <p:cNvPr id="722" name="Google Shape;722;p27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23" name="Google Shape;723;p27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4" name="Google Shape;724;p27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5" name="Google Shape;725;p271"/>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26" name="Google Shape;726;p271"/>
          <p:cNvSpPr/>
          <p:nvPr/>
        </p:nvSpPr>
        <p:spPr>
          <a:xfrm>
            <a:off x="89548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27" name="Google Shape;727;p271"/>
          <p:cNvSpPr/>
          <p:nvPr/>
        </p:nvSpPr>
        <p:spPr>
          <a:xfrm>
            <a:off x="283282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28" name="Google Shape;728;p271"/>
          <p:cNvSpPr/>
          <p:nvPr/>
        </p:nvSpPr>
        <p:spPr>
          <a:xfrm>
            <a:off x="477016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29" name="Google Shape;729;p271"/>
          <p:cNvSpPr/>
          <p:nvPr/>
        </p:nvSpPr>
        <p:spPr>
          <a:xfrm>
            <a:off x="670750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30" name="Google Shape;730;p271"/>
          <p:cNvSpPr/>
          <p:nvPr/>
        </p:nvSpPr>
        <p:spPr>
          <a:xfrm>
            <a:off x="186415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31" name="Google Shape;731;p271"/>
          <p:cNvSpPr/>
          <p:nvPr/>
        </p:nvSpPr>
        <p:spPr>
          <a:xfrm>
            <a:off x="380149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32" name="Google Shape;732;p271"/>
          <p:cNvSpPr/>
          <p:nvPr/>
        </p:nvSpPr>
        <p:spPr>
          <a:xfrm>
            <a:off x="573883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33" name="Google Shape;733;p271"/>
          <p:cNvSpPr/>
          <p:nvPr/>
        </p:nvSpPr>
        <p:spPr>
          <a:xfrm>
            <a:off x="767617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34" name="Google Shape;734;p271"/>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5" name="Google Shape;735;p271"/>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6" name="Google Shape;736;p271"/>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7" name="Google Shape;737;p271"/>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8" name="Google Shape;738;p271"/>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9" name="Google Shape;739;p271"/>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0" name="Google Shape;740;p271"/>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1" name="Google Shape;741;p271"/>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45"/>
        <p:cNvGrpSpPr/>
        <p:nvPr/>
      </p:nvGrpSpPr>
      <p:grpSpPr>
        <a:xfrm>
          <a:off x="0" y="0"/>
          <a:ext cx="0" cy="0"/>
          <a:chOff x="0" y="0"/>
          <a:chExt cx="0" cy="0"/>
        </a:xfrm>
      </p:grpSpPr>
      <p:pic>
        <p:nvPicPr>
          <p:cNvPr id="46" name="Google Shape;46;p218" descr="Graphical user interface, application&#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47" name="Google Shape;47;p218"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742"/>
        <p:cNvGrpSpPr/>
        <p:nvPr/>
      </p:nvGrpSpPr>
      <p:grpSpPr>
        <a:xfrm>
          <a:off x="0" y="0"/>
          <a:ext cx="0" cy="0"/>
          <a:chOff x="0" y="0"/>
          <a:chExt cx="0" cy="0"/>
        </a:xfrm>
      </p:grpSpPr>
      <p:pic>
        <p:nvPicPr>
          <p:cNvPr id="743" name="Google Shape;743;p27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44" name="Google Shape;744;p27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5" name="Google Shape;745;p27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46" name="Google Shape;746;p272"/>
          <p:cNvCxnSpPr>
            <a:stCxn id="747"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47" name="Google Shape;747;p272"/>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48" name="Google Shape;748;p272"/>
          <p:cNvSpPr/>
          <p:nvPr/>
        </p:nvSpPr>
        <p:spPr>
          <a:xfrm>
            <a:off x="4387355" y="1481023"/>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49" name="Google Shape;749;p272"/>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50" name="Google Shape;750;p272"/>
          <p:cNvSpPr/>
          <p:nvPr/>
        </p:nvSpPr>
        <p:spPr>
          <a:xfrm>
            <a:off x="4387355" y="2694127"/>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51" name="Google Shape;751;p272"/>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52" name="Google Shape;752;p272"/>
          <p:cNvSpPr/>
          <p:nvPr/>
        </p:nvSpPr>
        <p:spPr>
          <a:xfrm>
            <a:off x="4387355" y="3907231"/>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53" name="Google Shape;753;p272"/>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54" name="Google Shape;754;p272"/>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5" name="Google Shape;755;p272"/>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6" name="Google Shape;756;p272"/>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7" name="Google Shape;757;p272"/>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8" name="Google Shape;758;p272"/>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9" name="Google Shape;759;p272"/>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0" name="Google Shape;760;p272"/>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761"/>
        <p:cNvGrpSpPr/>
        <p:nvPr/>
      </p:nvGrpSpPr>
      <p:grpSpPr>
        <a:xfrm>
          <a:off x="0" y="0"/>
          <a:ext cx="0" cy="0"/>
          <a:chOff x="0" y="0"/>
          <a:chExt cx="0" cy="0"/>
        </a:xfrm>
      </p:grpSpPr>
      <p:pic>
        <p:nvPicPr>
          <p:cNvPr id="762" name="Google Shape;762;p27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63" name="Google Shape;763;p27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4" name="Google Shape;764;p27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65" name="Google Shape;765;p273"/>
          <p:cNvCxnSpPr>
            <a:stCxn id="766"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66" name="Google Shape;766;p273"/>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67" name="Google Shape;767;p273"/>
          <p:cNvSpPr/>
          <p:nvPr/>
        </p:nvSpPr>
        <p:spPr>
          <a:xfrm>
            <a:off x="4387355" y="1481023"/>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68" name="Google Shape;768;p273"/>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69" name="Google Shape;769;p273"/>
          <p:cNvSpPr/>
          <p:nvPr/>
        </p:nvSpPr>
        <p:spPr>
          <a:xfrm>
            <a:off x="4387355" y="2694127"/>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70" name="Google Shape;770;p273"/>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71" name="Google Shape;771;p273"/>
          <p:cNvSpPr/>
          <p:nvPr/>
        </p:nvSpPr>
        <p:spPr>
          <a:xfrm>
            <a:off x="4387355" y="3907231"/>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72" name="Google Shape;772;p273"/>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73" name="Google Shape;773;p273"/>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4" name="Google Shape;774;p273"/>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5" name="Google Shape;775;p273"/>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6" name="Google Shape;776;p273"/>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7" name="Google Shape;777;p273"/>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8" name="Google Shape;778;p273"/>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9" name="Google Shape;779;p273"/>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780"/>
        <p:cNvGrpSpPr/>
        <p:nvPr/>
      </p:nvGrpSpPr>
      <p:grpSpPr>
        <a:xfrm>
          <a:off x="0" y="0"/>
          <a:ext cx="0" cy="0"/>
          <a:chOff x="0" y="0"/>
          <a:chExt cx="0" cy="0"/>
        </a:xfrm>
      </p:grpSpPr>
      <p:pic>
        <p:nvPicPr>
          <p:cNvPr id="781" name="Google Shape;781;p27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82" name="Google Shape;782;p27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83" name="Google Shape;783;p27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784" name="Google Shape;784;p274"/>
          <p:cNvGrpSpPr/>
          <p:nvPr/>
        </p:nvGrpSpPr>
        <p:grpSpPr>
          <a:xfrm>
            <a:off x="914091" y="752041"/>
            <a:ext cx="7280306" cy="4126450"/>
            <a:chOff x="556442" y="752041"/>
            <a:chExt cx="7280306" cy="4126450"/>
          </a:xfrm>
        </p:grpSpPr>
        <p:cxnSp>
          <p:nvCxnSpPr>
            <p:cNvPr id="785" name="Google Shape;785;p274"/>
            <p:cNvCxnSpPr>
              <a:stCxn id="786" idx="6"/>
              <a:endCxn id="787" idx="0"/>
            </p:cNvCxnSpPr>
            <p:nvPr/>
          </p:nvCxnSpPr>
          <p:spPr>
            <a:xfrm rot="10800000" flipH="1">
              <a:off x="3133388" y="990067"/>
              <a:ext cx="818400" cy="18252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88" name="Google Shape;788;p274"/>
            <p:cNvCxnSpPr>
              <a:stCxn id="786" idx="6"/>
              <a:endCxn id="789" idx="0"/>
            </p:cNvCxnSpPr>
            <p:nvPr/>
          </p:nvCxnSpPr>
          <p:spPr>
            <a:xfrm rot="10800000" flipH="1">
              <a:off x="3133388" y="2206267"/>
              <a:ext cx="818400" cy="6090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90" name="Google Shape;790;p274"/>
            <p:cNvCxnSpPr>
              <a:stCxn id="786" idx="6"/>
              <a:endCxn id="791" idx="0"/>
            </p:cNvCxnSpPr>
            <p:nvPr/>
          </p:nvCxnSpPr>
          <p:spPr>
            <a:xfrm rot="10800000" flipH="1">
              <a:off x="3133388" y="2814667"/>
              <a:ext cx="818400" cy="6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92" name="Google Shape;792;p274"/>
            <p:cNvCxnSpPr>
              <a:stCxn id="786" idx="6"/>
              <a:endCxn id="793" idx="0"/>
            </p:cNvCxnSpPr>
            <p:nvPr/>
          </p:nvCxnSpPr>
          <p:spPr>
            <a:xfrm>
              <a:off x="3133388" y="2815267"/>
              <a:ext cx="818400" cy="18249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94" name="Google Shape;794;p274"/>
            <p:cNvCxnSpPr>
              <a:stCxn id="786" idx="6"/>
              <a:endCxn id="795" idx="0"/>
            </p:cNvCxnSpPr>
            <p:nvPr/>
          </p:nvCxnSpPr>
          <p:spPr>
            <a:xfrm>
              <a:off x="3133388" y="2815267"/>
              <a:ext cx="818400" cy="12162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96" name="Google Shape;796;p274"/>
            <p:cNvCxnSpPr>
              <a:stCxn id="786" idx="6"/>
              <a:endCxn id="797" idx="0"/>
            </p:cNvCxnSpPr>
            <p:nvPr/>
          </p:nvCxnSpPr>
          <p:spPr>
            <a:xfrm>
              <a:off x="3133388" y="2815267"/>
              <a:ext cx="818400" cy="6078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98" name="Google Shape;798;p274"/>
            <p:cNvCxnSpPr>
              <a:stCxn id="786" idx="6"/>
              <a:endCxn id="799" idx="0"/>
            </p:cNvCxnSpPr>
            <p:nvPr/>
          </p:nvCxnSpPr>
          <p:spPr>
            <a:xfrm rot="10800000" flipH="1">
              <a:off x="3133388" y="1598167"/>
              <a:ext cx="818400" cy="1217100"/>
            </a:xfrm>
            <a:prstGeom prst="bentConnector3">
              <a:avLst>
                <a:gd name="adj1" fmla="val -81103"/>
              </a:avLst>
            </a:prstGeom>
            <a:noFill/>
            <a:ln w="12700" cap="flat" cmpd="sng">
              <a:solidFill>
                <a:srgbClr val="D8D8D8"/>
              </a:solidFill>
              <a:prstDash val="solid"/>
              <a:round/>
              <a:headEnd type="none" w="sm" len="sm"/>
              <a:tailEnd type="none" w="sm" len="sm"/>
            </a:ln>
          </p:spPr>
        </p:cxnSp>
        <p:grpSp>
          <p:nvGrpSpPr>
            <p:cNvPr id="800" name="Google Shape;800;p274"/>
            <p:cNvGrpSpPr/>
            <p:nvPr/>
          </p:nvGrpSpPr>
          <p:grpSpPr>
            <a:xfrm>
              <a:off x="556442" y="1526794"/>
              <a:ext cx="2576946" cy="2576946"/>
              <a:chOff x="941492" y="1686560"/>
              <a:chExt cx="1876213" cy="1876213"/>
            </a:xfrm>
          </p:grpSpPr>
          <p:sp>
            <p:nvSpPr>
              <p:cNvPr id="786" name="Google Shape;786;p274"/>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1" name="Google Shape;801;p274"/>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02" name="Google Shape;802;p274"/>
            <p:cNvSpPr/>
            <p:nvPr/>
          </p:nvSpPr>
          <p:spPr>
            <a:xfrm>
              <a:off x="4529278" y="75204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3" name="Google Shape;803;p274"/>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787" name="Google Shape;787;p274"/>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4" name="Google Shape;804;p274"/>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5" name="Google Shape;805;p274"/>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799" name="Google Shape;799;p274"/>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6" name="Google Shape;806;p274"/>
            <p:cNvSpPr/>
            <p:nvPr/>
          </p:nvSpPr>
          <p:spPr>
            <a:xfrm>
              <a:off x="4529278" y="1968387"/>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7" name="Google Shape;807;p274"/>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789" name="Google Shape;789;p274"/>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8" name="Google Shape;808;p274"/>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9" name="Google Shape;809;p274"/>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791" name="Google Shape;791;p274"/>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0" name="Google Shape;810;p274"/>
            <p:cNvSpPr/>
            <p:nvPr/>
          </p:nvSpPr>
          <p:spPr>
            <a:xfrm>
              <a:off x="4529278" y="318522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1" name="Google Shape;811;p274"/>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797" name="Google Shape;797;p274"/>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2" name="Google Shape;812;p274"/>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3" name="Google Shape;813;p274"/>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795" name="Google Shape;795;p274"/>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4" name="Google Shape;814;p274"/>
            <p:cNvSpPr/>
            <p:nvPr/>
          </p:nvSpPr>
          <p:spPr>
            <a:xfrm>
              <a:off x="4529278" y="4402542"/>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5" name="Google Shape;815;p274"/>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793" name="Google Shape;793;p274"/>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16" name="Google Shape;816;p274"/>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17" name="Google Shape;817;p274"/>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8" name="Google Shape;818;p274"/>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9" name="Google Shape;819;p274"/>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0" name="Google Shape;820;p274"/>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1" name="Google Shape;821;p274"/>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2" name="Google Shape;822;p274"/>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3" name="Google Shape;823;p274"/>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824"/>
        <p:cNvGrpSpPr/>
        <p:nvPr/>
      </p:nvGrpSpPr>
      <p:grpSpPr>
        <a:xfrm>
          <a:off x="0" y="0"/>
          <a:ext cx="0" cy="0"/>
          <a:chOff x="0" y="0"/>
          <a:chExt cx="0" cy="0"/>
        </a:xfrm>
      </p:grpSpPr>
      <p:pic>
        <p:nvPicPr>
          <p:cNvPr id="825" name="Google Shape;825;p27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26" name="Google Shape;826;p27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7" name="Google Shape;827;p27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28" name="Google Shape;828;p275"/>
          <p:cNvGrpSpPr/>
          <p:nvPr/>
        </p:nvGrpSpPr>
        <p:grpSpPr>
          <a:xfrm>
            <a:off x="914091" y="752041"/>
            <a:ext cx="7280306" cy="4126450"/>
            <a:chOff x="556442" y="752041"/>
            <a:chExt cx="7280306" cy="4126450"/>
          </a:xfrm>
        </p:grpSpPr>
        <p:cxnSp>
          <p:nvCxnSpPr>
            <p:cNvPr id="829" name="Google Shape;829;p275"/>
            <p:cNvCxnSpPr>
              <a:stCxn id="830" idx="6"/>
              <a:endCxn id="831" idx="0"/>
            </p:cNvCxnSpPr>
            <p:nvPr/>
          </p:nvCxnSpPr>
          <p:spPr>
            <a:xfrm rot="10800000" flipH="1">
              <a:off x="3133388" y="990067"/>
              <a:ext cx="818400" cy="18252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32" name="Google Shape;832;p275"/>
            <p:cNvCxnSpPr>
              <a:stCxn id="830" idx="6"/>
              <a:endCxn id="833" idx="0"/>
            </p:cNvCxnSpPr>
            <p:nvPr/>
          </p:nvCxnSpPr>
          <p:spPr>
            <a:xfrm rot="10800000" flipH="1">
              <a:off x="3133388" y="2206267"/>
              <a:ext cx="818400" cy="6090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34" name="Google Shape;834;p275"/>
            <p:cNvCxnSpPr>
              <a:stCxn id="830" idx="6"/>
              <a:endCxn id="835" idx="0"/>
            </p:cNvCxnSpPr>
            <p:nvPr/>
          </p:nvCxnSpPr>
          <p:spPr>
            <a:xfrm rot="10800000" flipH="1">
              <a:off x="3133388" y="2814667"/>
              <a:ext cx="818400" cy="6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36" name="Google Shape;836;p275"/>
            <p:cNvCxnSpPr>
              <a:stCxn id="830" idx="6"/>
              <a:endCxn id="837" idx="0"/>
            </p:cNvCxnSpPr>
            <p:nvPr/>
          </p:nvCxnSpPr>
          <p:spPr>
            <a:xfrm>
              <a:off x="3133388" y="2815267"/>
              <a:ext cx="818400" cy="18249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38" name="Google Shape;838;p275"/>
            <p:cNvCxnSpPr>
              <a:stCxn id="830" idx="6"/>
              <a:endCxn id="839" idx="0"/>
            </p:cNvCxnSpPr>
            <p:nvPr/>
          </p:nvCxnSpPr>
          <p:spPr>
            <a:xfrm>
              <a:off x="3133388" y="2815267"/>
              <a:ext cx="818400" cy="12162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40" name="Google Shape;840;p275"/>
            <p:cNvCxnSpPr>
              <a:stCxn id="830" idx="6"/>
              <a:endCxn id="841" idx="0"/>
            </p:cNvCxnSpPr>
            <p:nvPr/>
          </p:nvCxnSpPr>
          <p:spPr>
            <a:xfrm>
              <a:off x="3133388" y="2815267"/>
              <a:ext cx="818400" cy="6078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42" name="Google Shape;842;p275"/>
            <p:cNvCxnSpPr>
              <a:stCxn id="830" idx="6"/>
              <a:endCxn id="843" idx="0"/>
            </p:cNvCxnSpPr>
            <p:nvPr/>
          </p:nvCxnSpPr>
          <p:spPr>
            <a:xfrm rot="10800000" flipH="1">
              <a:off x="3133388" y="1598167"/>
              <a:ext cx="818400" cy="1217100"/>
            </a:xfrm>
            <a:prstGeom prst="bentConnector3">
              <a:avLst>
                <a:gd name="adj1" fmla="val -81103"/>
              </a:avLst>
            </a:prstGeom>
            <a:noFill/>
            <a:ln w="12700" cap="flat" cmpd="sng">
              <a:solidFill>
                <a:srgbClr val="D8D8D8"/>
              </a:solidFill>
              <a:prstDash val="solid"/>
              <a:round/>
              <a:headEnd type="none" w="sm" len="sm"/>
              <a:tailEnd type="none" w="sm" len="sm"/>
            </a:ln>
          </p:spPr>
        </p:cxnSp>
        <p:grpSp>
          <p:nvGrpSpPr>
            <p:cNvPr id="844" name="Google Shape;844;p275"/>
            <p:cNvGrpSpPr/>
            <p:nvPr/>
          </p:nvGrpSpPr>
          <p:grpSpPr>
            <a:xfrm>
              <a:off x="556442" y="1526794"/>
              <a:ext cx="2576946" cy="2576946"/>
              <a:chOff x="941492" y="1686560"/>
              <a:chExt cx="1876213" cy="1876213"/>
            </a:xfrm>
          </p:grpSpPr>
          <p:sp>
            <p:nvSpPr>
              <p:cNvPr id="830" name="Google Shape;830;p275"/>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5" name="Google Shape;845;p275"/>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46" name="Google Shape;846;p275"/>
            <p:cNvSpPr/>
            <p:nvPr/>
          </p:nvSpPr>
          <p:spPr>
            <a:xfrm>
              <a:off x="4529278" y="75204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7" name="Google Shape;847;p275"/>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831" name="Google Shape;831;p275"/>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8" name="Google Shape;848;p275"/>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9" name="Google Shape;849;p275"/>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843" name="Google Shape;843;p275"/>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0" name="Google Shape;850;p275"/>
            <p:cNvSpPr/>
            <p:nvPr/>
          </p:nvSpPr>
          <p:spPr>
            <a:xfrm>
              <a:off x="4529278" y="1968387"/>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1" name="Google Shape;851;p275"/>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833" name="Google Shape;833;p275"/>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2" name="Google Shape;852;p275"/>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3" name="Google Shape;853;p275"/>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835" name="Google Shape;835;p275"/>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4" name="Google Shape;854;p275"/>
            <p:cNvSpPr/>
            <p:nvPr/>
          </p:nvSpPr>
          <p:spPr>
            <a:xfrm>
              <a:off x="4529278" y="318522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5" name="Google Shape;855;p275"/>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841" name="Google Shape;841;p275"/>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6" name="Google Shape;856;p275"/>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7" name="Google Shape;857;p275"/>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839" name="Google Shape;839;p275"/>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8" name="Google Shape;858;p275"/>
            <p:cNvSpPr/>
            <p:nvPr/>
          </p:nvSpPr>
          <p:spPr>
            <a:xfrm>
              <a:off x="4529278" y="4402542"/>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9" name="Google Shape;859;p275"/>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837" name="Google Shape;837;p275"/>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60" name="Google Shape;860;p275"/>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61" name="Google Shape;861;p275"/>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2" name="Google Shape;862;p275"/>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3" name="Google Shape;863;p275"/>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4" name="Google Shape;864;p275"/>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5" name="Google Shape;865;p275"/>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6" name="Google Shape;866;p275"/>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7" name="Google Shape;867;p275"/>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868"/>
        <p:cNvGrpSpPr/>
        <p:nvPr/>
      </p:nvGrpSpPr>
      <p:grpSpPr>
        <a:xfrm>
          <a:off x="0" y="0"/>
          <a:ext cx="0" cy="0"/>
          <a:chOff x="0" y="0"/>
          <a:chExt cx="0" cy="0"/>
        </a:xfrm>
      </p:grpSpPr>
      <p:sp>
        <p:nvSpPr>
          <p:cNvPr id="869" name="Google Shape;869;p276"/>
          <p:cNvSpPr/>
          <p:nvPr/>
        </p:nvSpPr>
        <p:spPr>
          <a:xfrm>
            <a:off x="0" y="1"/>
            <a:ext cx="9143999" cy="5143499"/>
          </a:xfrm>
          <a:prstGeom prst="rect">
            <a:avLst/>
          </a:prstGeom>
          <a:solidFill>
            <a:srgbClr val="F2F2F2">
              <a:alpha val="9372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870" name="Google Shape;870;p27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71" name="Google Shape;871;p27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72" name="Google Shape;872;p27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73" name="Google Shape;873;p276"/>
          <p:cNvGrpSpPr/>
          <p:nvPr/>
        </p:nvGrpSpPr>
        <p:grpSpPr>
          <a:xfrm>
            <a:off x="716012" y="759582"/>
            <a:ext cx="3556067" cy="4132337"/>
            <a:chOff x="520700" y="759582"/>
            <a:chExt cx="3556067" cy="4132337"/>
          </a:xfrm>
        </p:grpSpPr>
        <p:cxnSp>
          <p:nvCxnSpPr>
            <p:cNvPr id="874" name="Google Shape;874;p276"/>
            <p:cNvCxnSpPr>
              <a:stCxn id="875" idx="6"/>
              <a:endCxn id="876" idx="2"/>
            </p:cNvCxnSpPr>
            <p:nvPr/>
          </p:nvCxnSpPr>
          <p:spPr>
            <a:xfrm rot="10800000" flipH="1">
              <a:off x="2484438" y="9690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77" name="Google Shape;877;p276"/>
            <p:cNvCxnSpPr>
              <a:stCxn id="875" idx="6"/>
              <a:endCxn id="878" idx="2"/>
            </p:cNvCxnSpPr>
            <p:nvPr/>
          </p:nvCxnSpPr>
          <p:spPr>
            <a:xfrm rot="10800000" flipH="1">
              <a:off x="2484438" y="15882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79" name="Google Shape;879;p276"/>
            <p:cNvCxnSpPr>
              <a:stCxn id="875" idx="6"/>
              <a:endCxn id="880" idx="2"/>
            </p:cNvCxnSpPr>
            <p:nvPr/>
          </p:nvCxnSpPr>
          <p:spPr>
            <a:xfrm rot="10800000" flipH="1">
              <a:off x="2484438" y="2206551"/>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81" name="Google Shape;881;p276"/>
            <p:cNvCxnSpPr>
              <a:stCxn id="875" idx="6"/>
              <a:endCxn id="882" idx="2"/>
            </p:cNvCxnSpPr>
            <p:nvPr/>
          </p:nvCxnSpPr>
          <p:spPr>
            <a:xfrm>
              <a:off x="2484438" y="28257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83" name="Google Shape;883;p276"/>
            <p:cNvCxnSpPr>
              <a:stCxn id="875" idx="6"/>
              <a:endCxn id="884" idx="2"/>
            </p:cNvCxnSpPr>
            <p:nvPr/>
          </p:nvCxnSpPr>
          <p:spPr>
            <a:xfrm>
              <a:off x="2484438" y="28257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85" name="Google Shape;885;p276"/>
            <p:cNvCxnSpPr>
              <a:stCxn id="875" idx="6"/>
              <a:endCxn id="886" idx="2"/>
            </p:cNvCxnSpPr>
            <p:nvPr/>
          </p:nvCxnSpPr>
          <p:spPr>
            <a:xfrm>
              <a:off x="2484438" y="2825750"/>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87" name="Google Shape;887;p276"/>
            <p:cNvCxnSpPr>
              <a:endCxn id="888"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875" name="Google Shape;875;p276"/>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889" name="Google Shape;889;p276"/>
            <p:cNvGrpSpPr/>
            <p:nvPr/>
          </p:nvGrpSpPr>
          <p:grpSpPr>
            <a:xfrm>
              <a:off x="3420306" y="759582"/>
              <a:ext cx="656461" cy="4132337"/>
              <a:chOff x="3522182" y="752447"/>
              <a:chExt cx="656468" cy="4132036"/>
            </a:xfrm>
          </p:grpSpPr>
          <p:grpSp>
            <p:nvGrpSpPr>
              <p:cNvPr id="890" name="Google Shape;890;p276"/>
              <p:cNvGrpSpPr/>
              <p:nvPr/>
            </p:nvGrpSpPr>
            <p:grpSpPr>
              <a:xfrm>
                <a:off x="3522182" y="752447"/>
                <a:ext cx="656468" cy="419144"/>
                <a:chOff x="3522182" y="782927"/>
                <a:chExt cx="656468" cy="419144"/>
              </a:xfrm>
            </p:grpSpPr>
            <p:sp>
              <p:nvSpPr>
                <p:cNvPr id="876" name="Google Shape;876;p276"/>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1" name="Google Shape;891;p276"/>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892" name="Google Shape;892;p276"/>
              <p:cNvGrpSpPr/>
              <p:nvPr/>
            </p:nvGrpSpPr>
            <p:grpSpPr>
              <a:xfrm>
                <a:off x="3522182" y="1371527"/>
                <a:ext cx="656467" cy="419144"/>
                <a:chOff x="3522182" y="1395657"/>
                <a:chExt cx="656467" cy="419144"/>
              </a:xfrm>
            </p:grpSpPr>
            <p:sp>
              <p:nvSpPr>
                <p:cNvPr id="878" name="Google Shape;878;p276"/>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3" name="Google Shape;893;p276"/>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894" name="Google Shape;894;p276"/>
              <p:cNvGrpSpPr/>
              <p:nvPr/>
            </p:nvGrpSpPr>
            <p:grpSpPr>
              <a:xfrm>
                <a:off x="3522182" y="3228607"/>
                <a:ext cx="656467" cy="417878"/>
                <a:chOff x="3522182" y="3233686"/>
                <a:chExt cx="656467" cy="417878"/>
              </a:xfrm>
            </p:grpSpPr>
            <p:sp>
              <p:nvSpPr>
                <p:cNvPr id="886" name="Google Shape;886;p276"/>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5" name="Google Shape;895;p276"/>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896" name="Google Shape;896;p276"/>
              <p:cNvGrpSpPr/>
              <p:nvPr/>
            </p:nvGrpSpPr>
            <p:grpSpPr>
              <a:xfrm>
                <a:off x="3522182" y="3846259"/>
                <a:ext cx="656467" cy="419144"/>
                <a:chOff x="3522182" y="3844987"/>
                <a:chExt cx="656467" cy="419144"/>
              </a:xfrm>
            </p:grpSpPr>
            <p:sp>
              <p:nvSpPr>
                <p:cNvPr id="884" name="Google Shape;884;p276"/>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7" name="Google Shape;897;p276"/>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898" name="Google Shape;898;p276"/>
              <p:cNvGrpSpPr/>
              <p:nvPr/>
            </p:nvGrpSpPr>
            <p:grpSpPr>
              <a:xfrm>
                <a:off x="3522182" y="1990447"/>
                <a:ext cx="656467" cy="417878"/>
                <a:chOff x="3522182" y="2008227"/>
                <a:chExt cx="656467" cy="417878"/>
              </a:xfrm>
            </p:grpSpPr>
            <p:sp>
              <p:nvSpPr>
                <p:cNvPr id="880" name="Google Shape;880;p276"/>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9" name="Google Shape;899;p276"/>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00" name="Google Shape;900;p276"/>
              <p:cNvGrpSpPr/>
              <p:nvPr/>
            </p:nvGrpSpPr>
            <p:grpSpPr>
              <a:xfrm>
                <a:off x="3522182" y="2609527"/>
                <a:ext cx="656467" cy="417878"/>
                <a:chOff x="3522182" y="2620957"/>
                <a:chExt cx="656467" cy="417878"/>
              </a:xfrm>
            </p:grpSpPr>
            <p:sp>
              <p:nvSpPr>
                <p:cNvPr id="888" name="Google Shape;888;p276"/>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1" name="Google Shape;901;p276"/>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02" name="Google Shape;902;p276"/>
              <p:cNvGrpSpPr/>
              <p:nvPr/>
            </p:nvGrpSpPr>
            <p:grpSpPr>
              <a:xfrm>
                <a:off x="3522182" y="4465339"/>
                <a:ext cx="656467" cy="419144"/>
                <a:chOff x="3522182" y="4457719"/>
                <a:chExt cx="656467" cy="419144"/>
              </a:xfrm>
            </p:grpSpPr>
            <p:sp>
              <p:nvSpPr>
                <p:cNvPr id="882" name="Google Shape;882;p276"/>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3" name="Google Shape;903;p276"/>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04" name="Google Shape;904;p276"/>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5" name="Google Shape;905;p276"/>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6" name="Google Shape;906;p276"/>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7" name="Google Shape;907;p276"/>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8" name="Google Shape;908;p276"/>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9" name="Google Shape;909;p276"/>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0" name="Google Shape;910;p276"/>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1" name="Google Shape;911;p276"/>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912"/>
        <p:cNvGrpSpPr/>
        <p:nvPr/>
      </p:nvGrpSpPr>
      <p:grpSpPr>
        <a:xfrm>
          <a:off x="0" y="0"/>
          <a:ext cx="0" cy="0"/>
          <a:chOff x="0" y="0"/>
          <a:chExt cx="0" cy="0"/>
        </a:xfrm>
      </p:grpSpPr>
      <p:sp>
        <p:nvSpPr>
          <p:cNvPr id="913" name="Google Shape;913;p277"/>
          <p:cNvSpPr/>
          <p:nvPr/>
        </p:nvSpPr>
        <p:spPr>
          <a:xfrm>
            <a:off x="0" y="1"/>
            <a:ext cx="9143999" cy="5143499"/>
          </a:xfrm>
          <a:prstGeom prst="rect">
            <a:avLst/>
          </a:prstGeom>
          <a:solidFill>
            <a:srgbClr val="F2F2F2">
              <a:alpha val="9372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14" name="Google Shape;914;p27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15" name="Google Shape;915;p27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6" name="Google Shape;916;p27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17" name="Google Shape;917;p277"/>
          <p:cNvGrpSpPr/>
          <p:nvPr/>
        </p:nvGrpSpPr>
        <p:grpSpPr>
          <a:xfrm>
            <a:off x="716012" y="759582"/>
            <a:ext cx="3556067" cy="4132337"/>
            <a:chOff x="520700" y="759582"/>
            <a:chExt cx="3556067" cy="4132337"/>
          </a:xfrm>
        </p:grpSpPr>
        <p:cxnSp>
          <p:nvCxnSpPr>
            <p:cNvPr id="918" name="Google Shape;918;p277"/>
            <p:cNvCxnSpPr>
              <a:stCxn id="919" idx="6"/>
              <a:endCxn id="920" idx="2"/>
            </p:cNvCxnSpPr>
            <p:nvPr/>
          </p:nvCxnSpPr>
          <p:spPr>
            <a:xfrm rot="10800000" flipH="1">
              <a:off x="2484438" y="9690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21" name="Google Shape;921;p277"/>
            <p:cNvCxnSpPr>
              <a:stCxn id="919" idx="6"/>
              <a:endCxn id="922" idx="2"/>
            </p:cNvCxnSpPr>
            <p:nvPr/>
          </p:nvCxnSpPr>
          <p:spPr>
            <a:xfrm rot="10800000" flipH="1">
              <a:off x="2484438" y="15882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23" name="Google Shape;923;p277"/>
            <p:cNvCxnSpPr>
              <a:stCxn id="919" idx="6"/>
              <a:endCxn id="924" idx="2"/>
            </p:cNvCxnSpPr>
            <p:nvPr/>
          </p:nvCxnSpPr>
          <p:spPr>
            <a:xfrm rot="10800000" flipH="1">
              <a:off x="2484438" y="2206551"/>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25" name="Google Shape;925;p277"/>
            <p:cNvCxnSpPr>
              <a:stCxn id="919" idx="6"/>
              <a:endCxn id="926" idx="2"/>
            </p:cNvCxnSpPr>
            <p:nvPr/>
          </p:nvCxnSpPr>
          <p:spPr>
            <a:xfrm>
              <a:off x="2484438" y="28257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27" name="Google Shape;927;p277"/>
            <p:cNvCxnSpPr>
              <a:stCxn id="919" idx="6"/>
              <a:endCxn id="928" idx="2"/>
            </p:cNvCxnSpPr>
            <p:nvPr/>
          </p:nvCxnSpPr>
          <p:spPr>
            <a:xfrm>
              <a:off x="2484438" y="28257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29" name="Google Shape;929;p277"/>
            <p:cNvCxnSpPr>
              <a:stCxn id="919" idx="6"/>
              <a:endCxn id="930" idx="2"/>
            </p:cNvCxnSpPr>
            <p:nvPr/>
          </p:nvCxnSpPr>
          <p:spPr>
            <a:xfrm>
              <a:off x="2484438" y="2825750"/>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31" name="Google Shape;931;p277"/>
            <p:cNvCxnSpPr>
              <a:endCxn id="932"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19" name="Google Shape;919;p277"/>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33" name="Google Shape;933;p277"/>
            <p:cNvGrpSpPr/>
            <p:nvPr/>
          </p:nvGrpSpPr>
          <p:grpSpPr>
            <a:xfrm>
              <a:off x="3420306" y="759582"/>
              <a:ext cx="656461" cy="4132337"/>
              <a:chOff x="3522182" y="752447"/>
              <a:chExt cx="656468" cy="4132036"/>
            </a:xfrm>
          </p:grpSpPr>
          <p:grpSp>
            <p:nvGrpSpPr>
              <p:cNvPr id="934" name="Google Shape;934;p277"/>
              <p:cNvGrpSpPr/>
              <p:nvPr/>
            </p:nvGrpSpPr>
            <p:grpSpPr>
              <a:xfrm>
                <a:off x="3522182" y="752447"/>
                <a:ext cx="656468" cy="419144"/>
                <a:chOff x="3522182" y="782927"/>
                <a:chExt cx="656468" cy="419144"/>
              </a:xfrm>
            </p:grpSpPr>
            <p:sp>
              <p:nvSpPr>
                <p:cNvPr id="920" name="Google Shape;920;p277"/>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5" name="Google Shape;935;p277"/>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36" name="Google Shape;936;p277"/>
              <p:cNvGrpSpPr/>
              <p:nvPr/>
            </p:nvGrpSpPr>
            <p:grpSpPr>
              <a:xfrm>
                <a:off x="3522182" y="1371527"/>
                <a:ext cx="656467" cy="419144"/>
                <a:chOff x="3522182" y="1395657"/>
                <a:chExt cx="656467" cy="419144"/>
              </a:xfrm>
            </p:grpSpPr>
            <p:sp>
              <p:nvSpPr>
                <p:cNvPr id="922" name="Google Shape;922;p277"/>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7" name="Google Shape;937;p277"/>
                <p:cNvSpPr/>
                <p:nvPr/>
              </p:nvSpPr>
              <p:spPr>
                <a:xfrm>
                  <a:off x="3759470" y="139565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38" name="Google Shape;938;p277"/>
              <p:cNvGrpSpPr/>
              <p:nvPr/>
            </p:nvGrpSpPr>
            <p:grpSpPr>
              <a:xfrm>
                <a:off x="3522182" y="3228607"/>
                <a:ext cx="656467" cy="417878"/>
                <a:chOff x="3522182" y="3233686"/>
                <a:chExt cx="656467" cy="417878"/>
              </a:xfrm>
            </p:grpSpPr>
            <p:sp>
              <p:nvSpPr>
                <p:cNvPr id="930" name="Google Shape;930;p277"/>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9" name="Google Shape;939;p277"/>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40" name="Google Shape;940;p277"/>
              <p:cNvGrpSpPr/>
              <p:nvPr/>
            </p:nvGrpSpPr>
            <p:grpSpPr>
              <a:xfrm>
                <a:off x="3522182" y="3846259"/>
                <a:ext cx="656467" cy="419144"/>
                <a:chOff x="3522182" y="3844987"/>
                <a:chExt cx="656467" cy="419144"/>
              </a:xfrm>
            </p:grpSpPr>
            <p:sp>
              <p:nvSpPr>
                <p:cNvPr id="928" name="Google Shape;928;p277"/>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1" name="Google Shape;941;p277"/>
                <p:cNvSpPr/>
                <p:nvPr/>
              </p:nvSpPr>
              <p:spPr>
                <a:xfrm>
                  <a:off x="3759470" y="384498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42" name="Google Shape;942;p277"/>
              <p:cNvGrpSpPr/>
              <p:nvPr/>
            </p:nvGrpSpPr>
            <p:grpSpPr>
              <a:xfrm>
                <a:off x="3522182" y="1990447"/>
                <a:ext cx="656467" cy="417878"/>
                <a:chOff x="3522182" y="2008227"/>
                <a:chExt cx="656467" cy="417878"/>
              </a:xfrm>
            </p:grpSpPr>
            <p:sp>
              <p:nvSpPr>
                <p:cNvPr id="924" name="Google Shape;924;p277"/>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3" name="Google Shape;943;p277"/>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44" name="Google Shape;944;p277"/>
              <p:cNvGrpSpPr/>
              <p:nvPr/>
            </p:nvGrpSpPr>
            <p:grpSpPr>
              <a:xfrm>
                <a:off x="3522182" y="2609527"/>
                <a:ext cx="656467" cy="417878"/>
                <a:chOff x="3522182" y="2620957"/>
                <a:chExt cx="656467" cy="417878"/>
              </a:xfrm>
            </p:grpSpPr>
            <p:sp>
              <p:nvSpPr>
                <p:cNvPr id="932" name="Google Shape;932;p277"/>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5" name="Google Shape;945;p277"/>
                <p:cNvSpPr/>
                <p:nvPr/>
              </p:nvSpPr>
              <p:spPr>
                <a:xfrm>
                  <a:off x="3759470" y="2620957"/>
                  <a:ext cx="419179" cy="417878"/>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46" name="Google Shape;946;p277"/>
              <p:cNvGrpSpPr/>
              <p:nvPr/>
            </p:nvGrpSpPr>
            <p:grpSpPr>
              <a:xfrm>
                <a:off x="3522182" y="4465339"/>
                <a:ext cx="656467" cy="419144"/>
                <a:chOff x="3522182" y="4457719"/>
                <a:chExt cx="656467" cy="419144"/>
              </a:xfrm>
            </p:grpSpPr>
            <p:sp>
              <p:nvSpPr>
                <p:cNvPr id="926" name="Google Shape;926;p277"/>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7" name="Google Shape;947;p277"/>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48" name="Google Shape;948;p277"/>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49" name="Google Shape;949;p277"/>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0" name="Google Shape;950;p277"/>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1" name="Google Shape;951;p277"/>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2" name="Google Shape;952;p277"/>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3" name="Google Shape;953;p277"/>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4" name="Google Shape;954;p277"/>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5" name="Google Shape;955;p277"/>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956"/>
        <p:cNvGrpSpPr/>
        <p:nvPr/>
      </p:nvGrpSpPr>
      <p:grpSpPr>
        <a:xfrm>
          <a:off x="0" y="0"/>
          <a:ext cx="0" cy="0"/>
          <a:chOff x="0" y="0"/>
          <a:chExt cx="0" cy="0"/>
        </a:xfrm>
      </p:grpSpPr>
      <p:sp>
        <p:nvSpPr>
          <p:cNvPr id="957" name="Google Shape;957;p278"/>
          <p:cNvSpPr/>
          <p:nvPr/>
        </p:nvSpPr>
        <p:spPr>
          <a:xfrm>
            <a:off x="0" y="1"/>
            <a:ext cx="9143999" cy="5143499"/>
          </a:xfrm>
          <a:prstGeom prst="rect">
            <a:avLst/>
          </a:prstGeom>
          <a:solidFill>
            <a:srgbClr val="F2F2F2">
              <a:alpha val="9372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58" name="Google Shape;958;p27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59" name="Google Shape;959;p27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60" name="Google Shape;960;p27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61" name="Google Shape;961;p278"/>
          <p:cNvGrpSpPr/>
          <p:nvPr/>
        </p:nvGrpSpPr>
        <p:grpSpPr>
          <a:xfrm>
            <a:off x="716012" y="759582"/>
            <a:ext cx="3556067" cy="4132337"/>
            <a:chOff x="520700" y="759582"/>
            <a:chExt cx="3556067" cy="4132337"/>
          </a:xfrm>
        </p:grpSpPr>
        <p:cxnSp>
          <p:nvCxnSpPr>
            <p:cNvPr id="962" name="Google Shape;962;p278"/>
            <p:cNvCxnSpPr>
              <a:stCxn id="963" idx="6"/>
              <a:endCxn id="964" idx="2"/>
            </p:cNvCxnSpPr>
            <p:nvPr/>
          </p:nvCxnSpPr>
          <p:spPr>
            <a:xfrm rot="10800000" flipH="1">
              <a:off x="2484438" y="9690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65" name="Google Shape;965;p278"/>
            <p:cNvCxnSpPr>
              <a:stCxn id="963" idx="6"/>
              <a:endCxn id="966" idx="2"/>
            </p:cNvCxnSpPr>
            <p:nvPr/>
          </p:nvCxnSpPr>
          <p:spPr>
            <a:xfrm rot="10800000" flipH="1">
              <a:off x="2484438" y="15882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67" name="Google Shape;967;p278"/>
            <p:cNvCxnSpPr>
              <a:stCxn id="963" idx="6"/>
              <a:endCxn id="968" idx="2"/>
            </p:cNvCxnSpPr>
            <p:nvPr/>
          </p:nvCxnSpPr>
          <p:spPr>
            <a:xfrm rot="10800000" flipH="1">
              <a:off x="2484438" y="2206551"/>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69" name="Google Shape;969;p278"/>
            <p:cNvCxnSpPr>
              <a:stCxn id="963" idx="6"/>
              <a:endCxn id="970" idx="2"/>
            </p:cNvCxnSpPr>
            <p:nvPr/>
          </p:nvCxnSpPr>
          <p:spPr>
            <a:xfrm>
              <a:off x="2484438" y="28257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71" name="Google Shape;971;p278"/>
            <p:cNvCxnSpPr>
              <a:stCxn id="963" idx="6"/>
              <a:endCxn id="972" idx="2"/>
            </p:cNvCxnSpPr>
            <p:nvPr/>
          </p:nvCxnSpPr>
          <p:spPr>
            <a:xfrm>
              <a:off x="2484438" y="28257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73" name="Google Shape;973;p278"/>
            <p:cNvCxnSpPr>
              <a:stCxn id="963" idx="6"/>
              <a:endCxn id="974" idx="2"/>
            </p:cNvCxnSpPr>
            <p:nvPr/>
          </p:nvCxnSpPr>
          <p:spPr>
            <a:xfrm>
              <a:off x="2484438" y="2825750"/>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75" name="Google Shape;975;p278"/>
            <p:cNvCxnSpPr>
              <a:endCxn id="976"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63" name="Google Shape;963;p278"/>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77" name="Google Shape;977;p278"/>
            <p:cNvGrpSpPr/>
            <p:nvPr/>
          </p:nvGrpSpPr>
          <p:grpSpPr>
            <a:xfrm>
              <a:off x="3420306" y="759582"/>
              <a:ext cx="656461" cy="4132337"/>
              <a:chOff x="3522182" y="752447"/>
              <a:chExt cx="656468" cy="4132036"/>
            </a:xfrm>
          </p:grpSpPr>
          <p:grpSp>
            <p:nvGrpSpPr>
              <p:cNvPr id="978" name="Google Shape;978;p278"/>
              <p:cNvGrpSpPr/>
              <p:nvPr/>
            </p:nvGrpSpPr>
            <p:grpSpPr>
              <a:xfrm>
                <a:off x="3522182" y="752447"/>
                <a:ext cx="656468" cy="419144"/>
                <a:chOff x="3522182" y="782927"/>
                <a:chExt cx="656468" cy="419144"/>
              </a:xfrm>
            </p:grpSpPr>
            <p:sp>
              <p:nvSpPr>
                <p:cNvPr id="964" name="Google Shape;964;p278"/>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79" name="Google Shape;979;p278"/>
                <p:cNvSpPr/>
                <p:nvPr/>
              </p:nvSpPr>
              <p:spPr>
                <a:xfrm>
                  <a:off x="3759471" y="782927"/>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80" name="Google Shape;980;p278"/>
              <p:cNvGrpSpPr/>
              <p:nvPr/>
            </p:nvGrpSpPr>
            <p:grpSpPr>
              <a:xfrm>
                <a:off x="3522182" y="1371527"/>
                <a:ext cx="656467" cy="419144"/>
                <a:chOff x="3522182" y="1395657"/>
                <a:chExt cx="656467" cy="419144"/>
              </a:xfrm>
            </p:grpSpPr>
            <p:sp>
              <p:nvSpPr>
                <p:cNvPr id="966" name="Google Shape;966;p278"/>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1" name="Google Shape;981;p278"/>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82" name="Google Shape;982;p278"/>
              <p:cNvGrpSpPr/>
              <p:nvPr/>
            </p:nvGrpSpPr>
            <p:grpSpPr>
              <a:xfrm>
                <a:off x="3522182" y="3228607"/>
                <a:ext cx="656467" cy="417878"/>
                <a:chOff x="3522182" y="3233686"/>
                <a:chExt cx="656467" cy="417878"/>
              </a:xfrm>
            </p:grpSpPr>
            <p:sp>
              <p:nvSpPr>
                <p:cNvPr id="974" name="Google Shape;974;p278"/>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3" name="Google Shape;983;p278"/>
                <p:cNvSpPr/>
                <p:nvPr/>
              </p:nvSpPr>
              <p:spPr>
                <a:xfrm>
                  <a:off x="3759470" y="3233686"/>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84" name="Google Shape;984;p278"/>
              <p:cNvGrpSpPr/>
              <p:nvPr/>
            </p:nvGrpSpPr>
            <p:grpSpPr>
              <a:xfrm>
                <a:off x="3522182" y="3846259"/>
                <a:ext cx="656467" cy="419144"/>
                <a:chOff x="3522182" y="3844987"/>
                <a:chExt cx="656467" cy="419144"/>
              </a:xfrm>
            </p:grpSpPr>
            <p:sp>
              <p:nvSpPr>
                <p:cNvPr id="972" name="Google Shape;972;p278"/>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5" name="Google Shape;985;p278"/>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86" name="Google Shape;986;p278"/>
              <p:cNvGrpSpPr/>
              <p:nvPr/>
            </p:nvGrpSpPr>
            <p:grpSpPr>
              <a:xfrm>
                <a:off x="3522182" y="1990447"/>
                <a:ext cx="656467" cy="417878"/>
                <a:chOff x="3522182" y="2008227"/>
                <a:chExt cx="656467" cy="417878"/>
              </a:xfrm>
            </p:grpSpPr>
            <p:sp>
              <p:nvSpPr>
                <p:cNvPr id="968" name="Google Shape;968;p278"/>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7" name="Google Shape;987;p278"/>
                <p:cNvSpPr/>
                <p:nvPr/>
              </p:nvSpPr>
              <p:spPr>
                <a:xfrm>
                  <a:off x="3759470" y="2008227"/>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88" name="Google Shape;988;p278"/>
              <p:cNvGrpSpPr/>
              <p:nvPr/>
            </p:nvGrpSpPr>
            <p:grpSpPr>
              <a:xfrm>
                <a:off x="3522182" y="2609527"/>
                <a:ext cx="656467" cy="417878"/>
                <a:chOff x="3522182" y="2620957"/>
                <a:chExt cx="656467" cy="417878"/>
              </a:xfrm>
            </p:grpSpPr>
            <p:sp>
              <p:nvSpPr>
                <p:cNvPr id="976" name="Google Shape;976;p278"/>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9" name="Google Shape;989;p278"/>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90" name="Google Shape;990;p278"/>
              <p:cNvGrpSpPr/>
              <p:nvPr/>
            </p:nvGrpSpPr>
            <p:grpSpPr>
              <a:xfrm>
                <a:off x="3522182" y="4465339"/>
                <a:ext cx="656467" cy="419144"/>
                <a:chOff x="3522182" y="4457719"/>
                <a:chExt cx="656467" cy="419144"/>
              </a:xfrm>
            </p:grpSpPr>
            <p:sp>
              <p:nvSpPr>
                <p:cNvPr id="970" name="Google Shape;970;p278"/>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91" name="Google Shape;991;p278"/>
                <p:cNvSpPr/>
                <p:nvPr/>
              </p:nvSpPr>
              <p:spPr>
                <a:xfrm>
                  <a:off x="3759470" y="4457719"/>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92" name="Google Shape;992;p278"/>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3" name="Google Shape;993;p278"/>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4" name="Google Shape;994;p278"/>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5" name="Google Shape;995;p278"/>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6" name="Google Shape;996;p278"/>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7" name="Google Shape;997;p278"/>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8" name="Google Shape;998;p278"/>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9" name="Google Shape;999;p278"/>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1000"/>
        <p:cNvGrpSpPr/>
        <p:nvPr/>
      </p:nvGrpSpPr>
      <p:grpSpPr>
        <a:xfrm>
          <a:off x="0" y="0"/>
          <a:ext cx="0" cy="0"/>
          <a:chOff x="0" y="0"/>
          <a:chExt cx="0" cy="0"/>
        </a:xfrm>
      </p:grpSpPr>
      <p:pic>
        <p:nvPicPr>
          <p:cNvPr id="1001" name="Google Shape;1001;p27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02" name="Google Shape;1002;p27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3" name="Google Shape;1003;p27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04" name="Google Shape;1004;p279"/>
          <p:cNvGrpSpPr/>
          <p:nvPr/>
        </p:nvGrpSpPr>
        <p:grpSpPr>
          <a:xfrm>
            <a:off x="1060707" y="857568"/>
            <a:ext cx="3060700" cy="3921125"/>
            <a:chOff x="520700" y="865188"/>
            <a:chExt cx="3060700" cy="3921125"/>
          </a:xfrm>
        </p:grpSpPr>
        <p:cxnSp>
          <p:nvCxnSpPr>
            <p:cNvPr id="1005" name="Google Shape;1005;p279"/>
            <p:cNvCxnSpPr>
              <a:stCxn id="1006" idx="6"/>
              <a:endCxn id="1007" idx="2"/>
            </p:cNvCxnSpPr>
            <p:nvPr/>
          </p:nvCxnSpPr>
          <p:spPr>
            <a:xfrm rot="10800000" flipH="1">
              <a:off x="2484438" y="9690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08" name="Google Shape;1008;p279"/>
            <p:cNvCxnSpPr>
              <a:stCxn id="1006" idx="6"/>
              <a:endCxn id="1009" idx="2"/>
            </p:cNvCxnSpPr>
            <p:nvPr/>
          </p:nvCxnSpPr>
          <p:spPr>
            <a:xfrm rot="10800000" flipH="1">
              <a:off x="2484438" y="15882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10" name="Google Shape;1010;p279"/>
            <p:cNvCxnSpPr>
              <a:stCxn id="1006" idx="6"/>
              <a:endCxn id="1011" idx="2"/>
            </p:cNvCxnSpPr>
            <p:nvPr/>
          </p:nvCxnSpPr>
          <p:spPr>
            <a:xfrm rot="10800000" flipH="1">
              <a:off x="2484438" y="2206551"/>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12" name="Google Shape;1012;p279"/>
            <p:cNvCxnSpPr>
              <a:stCxn id="1006" idx="6"/>
              <a:endCxn id="1013" idx="2"/>
            </p:cNvCxnSpPr>
            <p:nvPr/>
          </p:nvCxnSpPr>
          <p:spPr>
            <a:xfrm>
              <a:off x="2484438" y="28257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14" name="Google Shape;1014;p279"/>
            <p:cNvCxnSpPr>
              <a:stCxn id="1006" idx="6"/>
              <a:endCxn id="1015" idx="2"/>
            </p:cNvCxnSpPr>
            <p:nvPr/>
          </p:nvCxnSpPr>
          <p:spPr>
            <a:xfrm>
              <a:off x="2484438" y="28257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16" name="Google Shape;1016;p279"/>
            <p:cNvCxnSpPr>
              <a:stCxn id="1006" idx="6"/>
              <a:endCxn id="1017" idx="2"/>
            </p:cNvCxnSpPr>
            <p:nvPr/>
          </p:nvCxnSpPr>
          <p:spPr>
            <a:xfrm>
              <a:off x="2484438" y="2825750"/>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18" name="Google Shape;1018;p279"/>
            <p:cNvCxnSpPr>
              <a:endCxn id="1019"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06" name="Google Shape;1006;p279"/>
            <p:cNvSpPr/>
            <p:nvPr/>
          </p:nvSpPr>
          <p:spPr>
            <a:xfrm>
              <a:off x="520700" y="1843088"/>
              <a:ext cx="1963738" cy="1965325"/>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07" name="Google Shape;1007;p279"/>
            <p:cNvSpPr/>
            <p:nvPr/>
          </p:nvSpPr>
          <p:spPr>
            <a:xfrm>
              <a:off x="3375025" y="865188"/>
              <a:ext cx="206375" cy="207962"/>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09" name="Google Shape;1009;p279"/>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7" name="Google Shape;1017;p279"/>
            <p:cNvSpPr/>
            <p:nvPr/>
          </p:nvSpPr>
          <p:spPr>
            <a:xfrm>
              <a:off x="3375025" y="334168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5" name="Google Shape;1015;p279"/>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1" name="Google Shape;1011;p279"/>
            <p:cNvSpPr/>
            <p:nvPr/>
          </p:nvSpPr>
          <p:spPr>
            <a:xfrm>
              <a:off x="3375025" y="210343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9" name="Google Shape;1019;p279"/>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3" name="Google Shape;1013;p279"/>
            <p:cNvSpPr/>
            <p:nvPr/>
          </p:nvSpPr>
          <p:spPr>
            <a:xfrm>
              <a:off x="3375025" y="4578350"/>
              <a:ext cx="206375" cy="207963"/>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20" name="Google Shape;1020;p279"/>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1" name="Google Shape;1021;p279"/>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2" name="Google Shape;1022;p279"/>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3" name="Google Shape;1023;p279"/>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4" name="Google Shape;1024;p279"/>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5" name="Google Shape;1025;p279"/>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6" name="Google Shape;1026;p279"/>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7" name="Google Shape;1027;p279"/>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1028"/>
        <p:cNvGrpSpPr/>
        <p:nvPr/>
      </p:nvGrpSpPr>
      <p:grpSpPr>
        <a:xfrm>
          <a:off x="0" y="0"/>
          <a:ext cx="0" cy="0"/>
          <a:chOff x="0" y="0"/>
          <a:chExt cx="0" cy="0"/>
        </a:xfrm>
      </p:grpSpPr>
      <p:pic>
        <p:nvPicPr>
          <p:cNvPr id="1029" name="Google Shape;1029;p28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30" name="Google Shape;1030;p28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31" name="Google Shape;1031;p28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32" name="Google Shape;1032;p280"/>
          <p:cNvGrpSpPr/>
          <p:nvPr/>
        </p:nvGrpSpPr>
        <p:grpSpPr>
          <a:xfrm>
            <a:off x="1060707" y="857568"/>
            <a:ext cx="3060700" cy="3921125"/>
            <a:chOff x="520700" y="865188"/>
            <a:chExt cx="3060700" cy="3921125"/>
          </a:xfrm>
        </p:grpSpPr>
        <p:cxnSp>
          <p:nvCxnSpPr>
            <p:cNvPr id="1033" name="Google Shape;1033;p280"/>
            <p:cNvCxnSpPr>
              <a:stCxn id="1034" idx="6"/>
              <a:endCxn id="1035" idx="2"/>
            </p:cNvCxnSpPr>
            <p:nvPr/>
          </p:nvCxnSpPr>
          <p:spPr>
            <a:xfrm rot="10800000" flipH="1">
              <a:off x="2484438" y="9690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36" name="Google Shape;1036;p280"/>
            <p:cNvCxnSpPr>
              <a:stCxn id="1034" idx="6"/>
              <a:endCxn id="1037" idx="2"/>
            </p:cNvCxnSpPr>
            <p:nvPr/>
          </p:nvCxnSpPr>
          <p:spPr>
            <a:xfrm rot="10800000" flipH="1">
              <a:off x="2484438" y="15882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38" name="Google Shape;1038;p280"/>
            <p:cNvCxnSpPr>
              <a:stCxn id="1034" idx="6"/>
              <a:endCxn id="1039" idx="2"/>
            </p:cNvCxnSpPr>
            <p:nvPr/>
          </p:nvCxnSpPr>
          <p:spPr>
            <a:xfrm rot="10800000" flipH="1">
              <a:off x="2484438" y="2206551"/>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40" name="Google Shape;1040;p280"/>
            <p:cNvCxnSpPr>
              <a:stCxn id="1034" idx="6"/>
              <a:endCxn id="1041" idx="2"/>
            </p:cNvCxnSpPr>
            <p:nvPr/>
          </p:nvCxnSpPr>
          <p:spPr>
            <a:xfrm>
              <a:off x="2484438" y="28257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42" name="Google Shape;1042;p280"/>
            <p:cNvCxnSpPr>
              <a:stCxn id="1034" idx="6"/>
              <a:endCxn id="1043" idx="2"/>
            </p:cNvCxnSpPr>
            <p:nvPr/>
          </p:nvCxnSpPr>
          <p:spPr>
            <a:xfrm>
              <a:off x="2484438" y="28257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44" name="Google Shape;1044;p280"/>
            <p:cNvCxnSpPr>
              <a:stCxn id="1034" idx="6"/>
              <a:endCxn id="1045" idx="2"/>
            </p:cNvCxnSpPr>
            <p:nvPr/>
          </p:nvCxnSpPr>
          <p:spPr>
            <a:xfrm>
              <a:off x="2484438" y="2825750"/>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46" name="Google Shape;1046;p280"/>
            <p:cNvCxnSpPr>
              <a:endCxn id="1047"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34" name="Google Shape;1034;p280"/>
            <p:cNvSpPr/>
            <p:nvPr/>
          </p:nvSpPr>
          <p:spPr>
            <a:xfrm>
              <a:off x="520700" y="1843088"/>
              <a:ext cx="1963738" cy="1965325"/>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35" name="Google Shape;1035;p280"/>
            <p:cNvSpPr/>
            <p:nvPr/>
          </p:nvSpPr>
          <p:spPr>
            <a:xfrm>
              <a:off x="3375025" y="865188"/>
              <a:ext cx="206375" cy="207962"/>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7" name="Google Shape;1037;p280"/>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5" name="Google Shape;1045;p280"/>
            <p:cNvSpPr/>
            <p:nvPr/>
          </p:nvSpPr>
          <p:spPr>
            <a:xfrm>
              <a:off x="3375025" y="334168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3" name="Google Shape;1043;p280"/>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9" name="Google Shape;1039;p280"/>
            <p:cNvSpPr/>
            <p:nvPr/>
          </p:nvSpPr>
          <p:spPr>
            <a:xfrm>
              <a:off x="3375025" y="210343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7" name="Google Shape;1047;p280"/>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1" name="Google Shape;1041;p280"/>
            <p:cNvSpPr/>
            <p:nvPr/>
          </p:nvSpPr>
          <p:spPr>
            <a:xfrm>
              <a:off x="3375025" y="4578350"/>
              <a:ext cx="206375" cy="207963"/>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48" name="Google Shape;1048;p280"/>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9" name="Google Shape;1049;p280"/>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0" name="Google Shape;1050;p280"/>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1" name="Google Shape;1051;p280"/>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2" name="Google Shape;1052;p280"/>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3" name="Google Shape;1053;p280"/>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4" name="Google Shape;1054;p280"/>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5" name="Google Shape;1055;p280"/>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1056"/>
        <p:cNvGrpSpPr/>
        <p:nvPr/>
      </p:nvGrpSpPr>
      <p:grpSpPr>
        <a:xfrm>
          <a:off x="0" y="0"/>
          <a:ext cx="0" cy="0"/>
          <a:chOff x="0" y="0"/>
          <a:chExt cx="0" cy="0"/>
        </a:xfrm>
      </p:grpSpPr>
      <p:pic>
        <p:nvPicPr>
          <p:cNvPr id="1057" name="Google Shape;1057;p28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58" name="Google Shape;1058;p28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28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60" name="Google Shape;1060;p281"/>
          <p:cNvGrpSpPr/>
          <p:nvPr/>
        </p:nvGrpSpPr>
        <p:grpSpPr>
          <a:xfrm>
            <a:off x="1060707" y="857568"/>
            <a:ext cx="3060700" cy="3921125"/>
            <a:chOff x="520700" y="865188"/>
            <a:chExt cx="3060700" cy="3921125"/>
          </a:xfrm>
        </p:grpSpPr>
        <p:cxnSp>
          <p:nvCxnSpPr>
            <p:cNvPr id="1061" name="Google Shape;1061;p281"/>
            <p:cNvCxnSpPr>
              <a:stCxn id="1062" idx="6"/>
              <a:endCxn id="1063" idx="2"/>
            </p:cNvCxnSpPr>
            <p:nvPr/>
          </p:nvCxnSpPr>
          <p:spPr>
            <a:xfrm rot="10800000" flipH="1">
              <a:off x="2484438" y="9690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64" name="Google Shape;1064;p281"/>
            <p:cNvCxnSpPr>
              <a:stCxn id="1062" idx="6"/>
              <a:endCxn id="1065" idx="2"/>
            </p:cNvCxnSpPr>
            <p:nvPr/>
          </p:nvCxnSpPr>
          <p:spPr>
            <a:xfrm rot="10800000" flipH="1">
              <a:off x="2484438" y="15882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66" name="Google Shape;1066;p281"/>
            <p:cNvCxnSpPr>
              <a:stCxn id="1062" idx="6"/>
              <a:endCxn id="1067" idx="2"/>
            </p:cNvCxnSpPr>
            <p:nvPr/>
          </p:nvCxnSpPr>
          <p:spPr>
            <a:xfrm rot="10800000" flipH="1">
              <a:off x="2484438" y="2206551"/>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68" name="Google Shape;1068;p281"/>
            <p:cNvCxnSpPr>
              <a:stCxn id="1062" idx="6"/>
              <a:endCxn id="1069" idx="2"/>
            </p:cNvCxnSpPr>
            <p:nvPr/>
          </p:nvCxnSpPr>
          <p:spPr>
            <a:xfrm>
              <a:off x="2484438" y="28257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70" name="Google Shape;1070;p281"/>
            <p:cNvCxnSpPr>
              <a:stCxn id="1062" idx="6"/>
              <a:endCxn id="1071" idx="2"/>
            </p:cNvCxnSpPr>
            <p:nvPr/>
          </p:nvCxnSpPr>
          <p:spPr>
            <a:xfrm>
              <a:off x="2484438" y="28257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72" name="Google Shape;1072;p281"/>
            <p:cNvCxnSpPr>
              <a:stCxn id="1062" idx="6"/>
              <a:endCxn id="1073" idx="2"/>
            </p:cNvCxnSpPr>
            <p:nvPr/>
          </p:nvCxnSpPr>
          <p:spPr>
            <a:xfrm>
              <a:off x="2484438" y="2825750"/>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74" name="Google Shape;1074;p281"/>
            <p:cNvCxnSpPr>
              <a:endCxn id="1075"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62" name="Google Shape;1062;p281"/>
            <p:cNvSpPr/>
            <p:nvPr/>
          </p:nvSpPr>
          <p:spPr>
            <a:xfrm>
              <a:off x="520700" y="1843088"/>
              <a:ext cx="1963738" cy="1965325"/>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63" name="Google Shape;1063;p281"/>
            <p:cNvSpPr/>
            <p:nvPr/>
          </p:nvSpPr>
          <p:spPr>
            <a:xfrm>
              <a:off x="3375025" y="865188"/>
              <a:ext cx="206375" cy="207962"/>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5" name="Google Shape;1065;p281"/>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3" name="Google Shape;1073;p281"/>
            <p:cNvSpPr/>
            <p:nvPr/>
          </p:nvSpPr>
          <p:spPr>
            <a:xfrm>
              <a:off x="3375025" y="334168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1" name="Google Shape;1071;p281"/>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7" name="Google Shape;1067;p281"/>
            <p:cNvSpPr/>
            <p:nvPr/>
          </p:nvSpPr>
          <p:spPr>
            <a:xfrm>
              <a:off x="3375025" y="210343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5" name="Google Shape;1075;p281"/>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9" name="Google Shape;1069;p281"/>
            <p:cNvSpPr/>
            <p:nvPr/>
          </p:nvSpPr>
          <p:spPr>
            <a:xfrm>
              <a:off x="3375025" y="4578350"/>
              <a:ext cx="206375" cy="207963"/>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76" name="Google Shape;1076;p281"/>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7" name="Google Shape;1077;p281"/>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8" name="Google Shape;1078;p281"/>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9" name="Google Shape;1079;p281"/>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0" name="Google Shape;1080;p281"/>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1" name="Google Shape;1081;p281"/>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2" name="Google Shape;1082;p281"/>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3" name="Google Shape;1083;p281"/>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1" name="Shape 48"/>
        <p:cNvGrpSpPr/>
        <p:nvPr/>
      </p:nvGrpSpPr>
      <p:grpSpPr>
        <a:xfrm>
          <a:off x="0" y="0"/>
          <a:ext cx="0" cy="0"/>
          <a:chOff x="0" y="0"/>
          <a:chExt cx="0" cy="0"/>
        </a:xfrm>
      </p:grpSpPr>
      <p:pic>
        <p:nvPicPr>
          <p:cNvPr id="49" name="Google Shape;49;p219"/>
          <p:cNvPicPr preferRelativeResize="0"/>
          <p:nvPr/>
        </p:nvPicPr>
        <p:blipFill rotWithShape="1">
          <a:blip r:embed="rId2">
            <a:alphaModFix amt="95000"/>
          </a:blip>
          <a:srcRect l="39364" r="3593"/>
          <a:stretch/>
        </p:blipFill>
        <p:spPr>
          <a:xfrm>
            <a:off x="4743084" y="0"/>
            <a:ext cx="4400917" cy="5143495"/>
          </a:xfrm>
          <a:prstGeom prst="rect">
            <a:avLst/>
          </a:prstGeom>
          <a:noFill/>
          <a:ln>
            <a:noFill/>
          </a:ln>
        </p:spPr>
      </p:pic>
      <p:pic>
        <p:nvPicPr>
          <p:cNvPr id="50" name="Google Shape;50;p219"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1" name="Google Shape;51;p219"/>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 name="Google Shape;52;p219"/>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3" name="Google Shape;53;p21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21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5">
    <p:spTree>
      <p:nvGrpSpPr>
        <p:cNvPr id="1" name="Shape 1084"/>
        <p:cNvGrpSpPr/>
        <p:nvPr/>
      </p:nvGrpSpPr>
      <p:grpSpPr>
        <a:xfrm>
          <a:off x="0" y="0"/>
          <a:ext cx="0" cy="0"/>
          <a:chOff x="0" y="0"/>
          <a:chExt cx="0" cy="0"/>
        </a:xfrm>
      </p:grpSpPr>
      <p:pic>
        <p:nvPicPr>
          <p:cNvPr id="1085" name="Google Shape;1085;p28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86" name="Google Shape;1086;p28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7" name="Google Shape;1087;p28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88" name="Google Shape;1088;p282"/>
          <p:cNvGrpSpPr/>
          <p:nvPr/>
        </p:nvGrpSpPr>
        <p:grpSpPr>
          <a:xfrm>
            <a:off x="2441263" y="1060409"/>
            <a:ext cx="4259386" cy="3399177"/>
            <a:chOff x="2441263" y="1068029"/>
            <a:chExt cx="4259386" cy="3399177"/>
          </a:xfrm>
        </p:grpSpPr>
        <p:pic>
          <p:nvPicPr>
            <p:cNvPr id="1089" name="Google Shape;1089;p282" descr="Icon&#10;&#10;Description automatically generated"/>
            <p:cNvPicPr preferRelativeResize="0"/>
            <p:nvPr/>
          </p:nvPicPr>
          <p:blipFill rotWithShape="1">
            <a:blip r:embed="rId3">
              <a:alphaModFix/>
            </a:blip>
            <a:srcRect/>
            <a:stretch/>
          </p:blipFill>
          <p:spPr>
            <a:xfrm>
              <a:off x="2625376" y="1068029"/>
              <a:ext cx="3885072" cy="3371043"/>
            </a:xfrm>
            <a:prstGeom prst="rect">
              <a:avLst/>
            </a:prstGeom>
            <a:noFill/>
            <a:ln>
              <a:noFill/>
            </a:ln>
          </p:spPr>
        </p:pic>
        <p:grpSp>
          <p:nvGrpSpPr>
            <p:cNvPr id="1090" name="Google Shape;1090;p282"/>
            <p:cNvGrpSpPr/>
            <p:nvPr/>
          </p:nvGrpSpPr>
          <p:grpSpPr>
            <a:xfrm>
              <a:off x="2441263" y="1089939"/>
              <a:ext cx="4259386" cy="3377267"/>
              <a:chOff x="2441263" y="1089939"/>
              <a:chExt cx="4259386" cy="3377267"/>
            </a:xfrm>
          </p:grpSpPr>
          <p:sp>
            <p:nvSpPr>
              <p:cNvPr id="1091" name="Google Shape;1091;p282"/>
              <p:cNvSpPr/>
              <p:nvPr/>
            </p:nvSpPr>
            <p:spPr>
              <a:xfrm>
                <a:off x="6618723" y="2315344"/>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2" name="Google Shape;1092;p282"/>
              <p:cNvSpPr/>
              <p:nvPr/>
            </p:nvSpPr>
            <p:spPr>
              <a:xfrm>
                <a:off x="6426200" y="3567533"/>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3" name="Google Shape;1093;p282"/>
              <p:cNvSpPr/>
              <p:nvPr/>
            </p:nvSpPr>
            <p:spPr>
              <a:xfrm>
                <a:off x="5448688" y="4385279"/>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4" name="Google Shape;1094;p282"/>
              <p:cNvSpPr/>
              <p:nvPr/>
            </p:nvSpPr>
            <p:spPr>
              <a:xfrm>
                <a:off x="6444214" y="1089939"/>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5" name="Google Shape;1095;p282"/>
              <p:cNvSpPr/>
              <p:nvPr/>
            </p:nvSpPr>
            <p:spPr>
              <a:xfrm>
                <a:off x="2441263" y="2315345"/>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6" name="Google Shape;1096;p282"/>
              <p:cNvSpPr/>
              <p:nvPr/>
            </p:nvSpPr>
            <p:spPr>
              <a:xfrm>
                <a:off x="2619761" y="3574306"/>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7" name="Google Shape;1097;p282"/>
              <p:cNvSpPr/>
              <p:nvPr/>
            </p:nvSpPr>
            <p:spPr>
              <a:xfrm>
                <a:off x="3592732" y="4385280"/>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8" name="Google Shape;1098;p282"/>
              <p:cNvSpPr/>
              <p:nvPr/>
            </p:nvSpPr>
            <p:spPr>
              <a:xfrm>
                <a:off x="2619761" y="1096713"/>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099" name="Google Shape;1099;p282"/>
            <p:cNvGrpSpPr/>
            <p:nvPr/>
          </p:nvGrpSpPr>
          <p:grpSpPr>
            <a:xfrm>
              <a:off x="3551613" y="1402488"/>
              <a:ext cx="2053983" cy="2053983"/>
              <a:chOff x="3766548" y="1602249"/>
              <a:chExt cx="2053983" cy="2053983"/>
            </a:xfrm>
          </p:grpSpPr>
          <p:sp>
            <p:nvSpPr>
              <p:cNvPr id="1100" name="Google Shape;1100;p282"/>
              <p:cNvSpPr/>
              <p:nvPr/>
            </p:nvSpPr>
            <p:spPr>
              <a:xfrm>
                <a:off x="3766548" y="1602249"/>
                <a:ext cx="2053983" cy="2053983"/>
              </a:xfrm>
              <a:prstGeom prst="ellipse">
                <a:avLst/>
              </a:prstGeom>
              <a:solidFill>
                <a:srgbClr val="F2F2F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01" name="Google Shape;1101;p282"/>
              <p:cNvSpPr/>
              <p:nvPr/>
            </p:nvSpPr>
            <p:spPr>
              <a:xfrm>
                <a:off x="3820905" y="1656606"/>
                <a:ext cx="1945269" cy="194526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02" name="Google Shape;1102;p282"/>
          <p:cNvSpPr txBox="1">
            <a:spLocks noGrp="1"/>
          </p:cNvSpPr>
          <p:nvPr>
            <p:ph type="body" idx="1"/>
          </p:nvPr>
        </p:nvSpPr>
        <p:spPr>
          <a:xfrm>
            <a:off x="3719246" y="226441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3" name="Google Shape;1103;p282"/>
          <p:cNvSpPr txBox="1">
            <a:spLocks noGrp="1"/>
          </p:cNvSpPr>
          <p:nvPr>
            <p:ph type="body" idx="2"/>
          </p:nvPr>
        </p:nvSpPr>
        <p:spPr>
          <a:xfrm>
            <a:off x="817135" y="96110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4" name="Google Shape;1104;p282"/>
          <p:cNvSpPr txBox="1">
            <a:spLocks noGrp="1"/>
          </p:cNvSpPr>
          <p:nvPr>
            <p:ph type="body" idx="3"/>
          </p:nvPr>
        </p:nvSpPr>
        <p:spPr>
          <a:xfrm>
            <a:off x="633920" y="218861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5" name="Google Shape;1105;p282"/>
          <p:cNvSpPr txBox="1">
            <a:spLocks noGrp="1"/>
          </p:cNvSpPr>
          <p:nvPr>
            <p:ph type="body" idx="4"/>
          </p:nvPr>
        </p:nvSpPr>
        <p:spPr>
          <a:xfrm>
            <a:off x="803908" y="34488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6" name="Google Shape;1106;p282"/>
          <p:cNvSpPr txBox="1">
            <a:spLocks noGrp="1"/>
          </p:cNvSpPr>
          <p:nvPr>
            <p:ph type="body" idx="5"/>
          </p:nvPr>
        </p:nvSpPr>
        <p:spPr>
          <a:xfrm>
            <a:off x="1798245" y="42585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7" name="Google Shape;1107;p282"/>
          <p:cNvSpPr txBox="1">
            <a:spLocks noGrp="1"/>
          </p:cNvSpPr>
          <p:nvPr>
            <p:ph type="body" idx="6"/>
          </p:nvPr>
        </p:nvSpPr>
        <p:spPr>
          <a:xfrm>
            <a:off x="6615516" y="96110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8" name="Google Shape;1108;p282"/>
          <p:cNvSpPr txBox="1">
            <a:spLocks noGrp="1"/>
          </p:cNvSpPr>
          <p:nvPr>
            <p:ph type="body" idx="7"/>
          </p:nvPr>
        </p:nvSpPr>
        <p:spPr>
          <a:xfrm>
            <a:off x="6787154" y="218861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9" name="Google Shape;1109;p282"/>
          <p:cNvSpPr txBox="1">
            <a:spLocks noGrp="1"/>
          </p:cNvSpPr>
          <p:nvPr>
            <p:ph type="body" idx="8"/>
          </p:nvPr>
        </p:nvSpPr>
        <p:spPr>
          <a:xfrm>
            <a:off x="6602289" y="34488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0" name="Google Shape;1110;p282"/>
          <p:cNvSpPr txBox="1">
            <a:spLocks noGrp="1"/>
          </p:cNvSpPr>
          <p:nvPr>
            <p:ph type="body" idx="9"/>
          </p:nvPr>
        </p:nvSpPr>
        <p:spPr>
          <a:xfrm>
            <a:off x="5584940" y="42585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1111"/>
        <p:cNvGrpSpPr/>
        <p:nvPr/>
      </p:nvGrpSpPr>
      <p:grpSpPr>
        <a:xfrm>
          <a:off x="0" y="0"/>
          <a:ext cx="0" cy="0"/>
          <a:chOff x="0" y="0"/>
          <a:chExt cx="0" cy="0"/>
        </a:xfrm>
      </p:grpSpPr>
      <p:pic>
        <p:nvPicPr>
          <p:cNvPr id="1112" name="Google Shape;1112;p28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13" name="Google Shape;1113;p28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4" name="Google Shape;1114;p28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15" name="Google Shape;1115;p283"/>
          <p:cNvGrpSpPr/>
          <p:nvPr/>
        </p:nvGrpSpPr>
        <p:grpSpPr>
          <a:xfrm>
            <a:off x="1941529" y="1105301"/>
            <a:ext cx="5260942" cy="3388546"/>
            <a:chOff x="1941529" y="1120931"/>
            <a:chExt cx="5260942" cy="3388546"/>
          </a:xfrm>
        </p:grpSpPr>
        <p:sp>
          <p:nvSpPr>
            <p:cNvPr id="1116" name="Google Shape;1116;p283" descr="A picture containing icon&#10;&#10;Description automatically generated"/>
            <p:cNvSpPr/>
            <p:nvPr/>
          </p:nvSpPr>
          <p:spPr>
            <a:xfrm>
              <a:off x="1941529" y="1120931"/>
              <a:ext cx="5260942" cy="3388546"/>
            </a:xfrm>
            <a:prstGeom prst="rect">
              <a:avLst/>
            </a:prstGeom>
            <a:solidFill>
              <a:srgbClr val="FFFFFF"/>
            </a:solidFill>
            <a:ln>
              <a:noFill/>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283"/>
            <p:cNvSpPr txBox="1"/>
            <p:nvPr/>
          </p:nvSpPr>
          <p:spPr>
            <a:xfrm>
              <a:off x="2881078" y="132388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1118" name="Google Shape;1118;p283"/>
            <p:cNvSpPr txBox="1"/>
            <p:nvPr/>
          </p:nvSpPr>
          <p:spPr>
            <a:xfrm>
              <a:off x="2121488" y="216415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1119" name="Google Shape;1119;p283"/>
            <p:cNvSpPr txBox="1"/>
            <p:nvPr/>
          </p:nvSpPr>
          <p:spPr>
            <a:xfrm>
              <a:off x="2121487" y="310981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1120" name="Google Shape;1120;p283"/>
            <p:cNvSpPr txBox="1"/>
            <p:nvPr/>
          </p:nvSpPr>
          <p:spPr>
            <a:xfrm>
              <a:off x="2881078"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1121" name="Google Shape;1121;p283"/>
            <p:cNvSpPr txBox="1"/>
            <p:nvPr/>
          </p:nvSpPr>
          <p:spPr>
            <a:xfrm>
              <a:off x="5885786"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1122" name="Google Shape;1122;p283"/>
            <p:cNvSpPr txBox="1"/>
            <p:nvPr/>
          </p:nvSpPr>
          <p:spPr>
            <a:xfrm>
              <a:off x="6646571" y="311699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1123" name="Google Shape;1123;p283"/>
            <p:cNvSpPr txBox="1"/>
            <p:nvPr/>
          </p:nvSpPr>
          <p:spPr>
            <a:xfrm>
              <a:off x="6649241" y="2139182"/>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1124" name="Google Shape;1124;p283"/>
            <p:cNvSpPr txBox="1"/>
            <p:nvPr/>
          </p:nvSpPr>
          <p:spPr>
            <a:xfrm>
              <a:off x="5885785" y="1321265"/>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sp>
        <p:nvSpPr>
          <p:cNvPr id="1125" name="Google Shape;1125;p283"/>
          <p:cNvSpPr txBox="1">
            <a:spLocks noGrp="1"/>
          </p:cNvSpPr>
          <p:nvPr>
            <p:ph type="body" idx="1"/>
          </p:nvPr>
        </p:nvSpPr>
        <p:spPr>
          <a:xfrm>
            <a:off x="89551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6" name="Google Shape;1126;p283"/>
          <p:cNvSpPr txBox="1">
            <a:spLocks noGrp="1"/>
          </p:cNvSpPr>
          <p:nvPr>
            <p:ph type="body" idx="2"/>
          </p:nvPr>
        </p:nvSpPr>
        <p:spPr>
          <a:xfrm>
            <a:off x="135731"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7" name="Google Shape;1127;p283"/>
          <p:cNvSpPr txBox="1">
            <a:spLocks noGrp="1"/>
          </p:cNvSpPr>
          <p:nvPr>
            <p:ph type="body" idx="3"/>
          </p:nvPr>
        </p:nvSpPr>
        <p:spPr>
          <a:xfrm>
            <a:off x="135731"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8" name="Google Shape;1128;p283"/>
          <p:cNvSpPr txBox="1">
            <a:spLocks noGrp="1"/>
          </p:cNvSpPr>
          <p:nvPr>
            <p:ph type="body" idx="4"/>
          </p:nvPr>
        </p:nvSpPr>
        <p:spPr>
          <a:xfrm>
            <a:off x="89551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9" name="Google Shape;1129;p283"/>
          <p:cNvSpPr txBox="1">
            <a:spLocks noGrp="1"/>
          </p:cNvSpPr>
          <p:nvPr>
            <p:ph type="body" idx="5"/>
          </p:nvPr>
        </p:nvSpPr>
        <p:spPr>
          <a:xfrm>
            <a:off x="652505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0" name="Google Shape;1130;p283"/>
          <p:cNvSpPr txBox="1">
            <a:spLocks noGrp="1"/>
          </p:cNvSpPr>
          <p:nvPr>
            <p:ph type="body" idx="6"/>
          </p:nvPr>
        </p:nvSpPr>
        <p:spPr>
          <a:xfrm>
            <a:off x="652505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1" name="Google Shape;1131;p283"/>
          <p:cNvSpPr txBox="1">
            <a:spLocks noGrp="1"/>
          </p:cNvSpPr>
          <p:nvPr>
            <p:ph type="body" idx="7"/>
          </p:nvPr>
        </p:nvSpPr>
        <p:spPr>
          <a:xfrm>
            <a:off x="7294177"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2" name="Google Shape;1132;p283"/>
          <p:cNvSpPr txBox="1">
            <a:spLocks noGrp="1"/>
          </p:cNvSpPr>
          <p:nvPr>
            <p:ph type="body" idx="8"/>
          </p:nvPr>
        </p:nvSpPr>
        <p:spPr>
          <a:xfrm>
            <a:off x="7294177"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3" name="Google Shape;1133;p283"/>
          <p:cNvSpPr txBox="1">
            <a:spLocks noGrp="1"/>
          </p:cNvSpPr>
          <p:nvPr>
            <p:ph type="body" idx="9"/>
          </p:nvPr>
        </p:nvSpPr>
        <p:spPr>
          <a:xfrm>
            <a:off x="3732038" y="2630794"/>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1134"/>
        <p:cNvGrpSpPr/>
        <p:nvPr/>
      </p:nvGrpSpPr>
      <p:grpSpPr>
        <a:xfrm>
          <a:off x="0" y="0"/>
          <a:ext cx="0" cy="0"/>
          <a:chOff x="0" y="0"/>
          <a:chExt cx="0" cy="0"/>
        </a:xfrm>
      </p:grpSpPr>
      <p:pic>
        <p:nvPicPr>
          <p:cNvPr id="1135" name="Google Shape;1135;p28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36" name="Google Shape;1136;p28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7" name="Google Shape;1137;p28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38" name="Google Shape;1138;p284"/>
          <p:cNvGrpSpPr/>
          <p:nvPr/>
        </p:nvGrpSpPr>
        <p:grpSpPr>
          <a:xfrm>
            <a:off x="1761518" y="3131028"/>
            <a:ext cx="5620964" cy="646462"/>
            <a:chOff x="881517" y="3131028"/>
            <a:chExt cx="5620964" cy="646462"/>
          </a:xfrm>
        </p:grpSpPr>
        <p:grpSp>
          <p:nvGrpSpPr>
            <p:cNvPr id="1139" name="Google Shape;1139;p284"/>
            <p:cNvGrpSpPr/>
            <p:nvPr/>
          </p:nvGrpSpPr>
          <p:grpSpPr>
            <a:xfrm>
              <a:off x="881517" y="3131028"/>
              <a:ext cx="397892" cy="646462"/>
              <a:chOff x="1400864" y="1624076"/>
              <a:chExt cx="560368" cy="910439"/>
            </a:xfrm>
          </p:grpSpPr>
          <p:grpSp>
            <p:nvGrpSpPr>
              <p:cNvPr id="1140" name="Google Shape;1140;p284"/>
              <p:cNvGrpSpPr/>
              <p:nvPr/>
            </p:nvGrpSpPr>
            <p:grpSpPr>
              <a:xfrm>
                <a:off x="1400864" y="1624076"/>
                <a:ext cx="560368" cy="825149"/>
                <a:chOff x="1342876" y="1647676"/>
                <a:chExt cx="560368" cy="825149"/>
              </a:xfrm>
            </p:grpSpPr>
            <p:sp>
              <p:nvSpPr>
                <p:cNvPr id="1141" name="Google Shape;1141;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2" name="Google Shape;1142;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3" name="Google Shape;1143;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44" name="Google Shape;1144;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45" name="Google Shape;1145;p284"/>
            <p:cNvGrpSpPr/>
            <p:nvPr/>
          </p:nvGrpSpPr>
          <p:grpSpPr>
            <a:xfrm>
              <a:off x="2622541" y="3131028"/>
              <a:ext cx="397892" cy="646462"/>
              <a:chOff x="1400864" y="1624076"/>
              <a:chExt cx="560368" cy="910439"/>
            </a:xfrm>
          </p:grpSpPr>
          <p:grpSp>
            <p:nvGrpSpPr>
              <p:cNvPr id="1146" name="Google Shape;1146;p284"/>
              <p:cNvGrpSpPr/>
              <p:nvPr/>
            </p:nvGrpSpPr>
            <p:grpSpPr>
              <a:xfrm>
                <a:off x="1400864" y="1624076"/>
                <a:ext cx="560368" cy="825149"/>
                <a:chOff x="1342876" y="1647676"/>
                <a:chExt cx="560368" cy="825149"/>
              </a:xfrm>
            </p:grpSpPr>
            <p:sp>
              <p:nvSpPr>
                <p:cNvPr id="1147" name="Google Shape;1147;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8" name="Google Shape;1148;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9" name="Google Shape;1149;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0" name="Google Shape;1150;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1" name="Google Shape;1151;p284"/>
            <p:cNvGrpSpPr/>
            <p:nvPr/>
          </p:nvGrpSpPr>
          <p:grpSpPr>
            <a:xfrm>
              <a:off x="4363565" y="3131028"/>
              <a:ext cx="397892" cy="646462"/>
              <a:chOff x="1400864" y="1624076"/>
              <a:chExt cx="560368" cy="910439"/>
            </a:xfrm>
          </p:grpSpPr>
          <p:grpSp>
            <p:nvGrpSpPr>
              <p:cNvPr id="1152" name="Google Shape;1152;p284"/>
              <p:cNvGrpSpPr/>
              <p:nvPr/>
            </p:nvGrpSpPr>
            <p:grpSpPr>
              <a:xfrm>
                <a:off x="1400864" y="1624076"/>
                <a:ext cx="560368" cy="825149"/>
                <a:chOff x="1342876" y="1647676"/>
                <a:chExt cx="560368" cy="825149"/>
              </a:xfrm>
            </p:grpSpPr>
            <p:sp>
              <p:nvSpPr>
                <p:cNvPr id="1153" name="Google Shape;1153;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54" name="Google Shape;1154;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55" name="Google Shape;1155;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6" name="Google Shape;1156;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7" name="Google Shape;1157;p284"/>
            <p:cNvGrpSpPr/>
            <p:nvPr/>
          </p:nvGrpSpPr>
          <p:grpSpPr>
            <a:xfrm>
              <a:off x="6104589" y="3131028"/>
              <a:ext cx="397892" cy="646462"/>
              <a:chOff x="1400864" y="1624076"/>
              <a:chExt cx="560368" cy="910439"/>
            </a:xfrm>
          </p:grpSpPr>
          <p:grpSp>
            <p:nvGrpSpPr>
              <p:cNvPr id="1158" name="Google Shape;1158;p284"/>
              <p:cNvGrpSpPr/>
              <p:nvPr/>
            </p:nvGrpSpPr>
            <p:grpSpPr>
              <a:xfrm>
                <a:off x="1400864" y="1624076"/>
                <a:ext cx="560368" cy="825149"/>
                <a:chOff x="1342876" y="1647676"/>
                <a:chExt cx="560368" cy="825149"/>
              </a:xfrm>
            </p:grpSpPr>
            <p:sp>
              <p:nvSpPr>
                <p:cNvPr id="1159" name="Google Shape;1159;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60" name="Google Shape;1160;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61" name="Google Shape;1161;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62" name="Google Shape;1162;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63" name="Google Shape;1163;p284"/>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4" name="Google Shape;1164;p284"/>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5" name="Google Shape;1165;p284"/>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6" name="Google Shape;1166;p284"/>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167" name="Google Shape;1167;p284"/>
          <p:cNvGrpSpPr/>
          <p:nvPr/>
        </p:nvGrpSpPr>
        <p:grpSpPr>
          <a:xfrm>
            <a:off x="881517" y="1424144"/>
            <a:ext cx="7361989" cy="646462"/>
            <a:chOff x="881517" y="2219381"/>
            <a:chExt cx="7361989" cy="646462"/>
          </a:xfrm>
        </p:grpSpPr>
        <p:grpSp>
          <p:nvGrpSpPr>
            <p:cNvPr id="1168" name="Google Shape;1168;p284"/>
            <p:cNvGrpSpPr/>
            <p:nvPr/>
          </p:nvGrpSpPr>
          <p:grpSpPr>
            <a:xfrm>
              <a:off x="881517" y="2219381"/>
              <a:ext cx="397892" cy="646462"/>
              <a:chOff x="1400864" y="1624076"/>
              <a:chExt cx="560368" cy="910439"/>
            </a:xfrm>
          </p:grpSpPr>
          <p:grpSp>
            <p:nvGrpSpPr>
              <p:cNvPr id="1169" name="Google Shape;1169;p284"/>
              <p:cNvGrpSpPr/>
              <p:nvPr/>
            </p:nvGrpSpPr>
            <p:grpSpPr>
              <a:xfrm>
                <a:off x="1400864" y="1624076"/>
                <a:ext cx="560368" cy="825149"/>
                <a:chOff x="1342876" y="1647676"/>
                <a:chExt cx="560368" cy="825149"/>
              </a:xfrm>
            </p:grpSpPr>
            <p:sp>
              <p:nvSpPr>
                <p:cNvPr id="1170" name="Google Shape;1170;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1" name="Google Shape;1171;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2" name="Google Shape;1172;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3" name="Google Shape;1173;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74" name="Google Shape;1174;p284"/>
            <p:cNvGrpSpPr/>
            <p:nvPr/>
          </p:nvGrpSpPr>
          <p:grpSpPr>
            <a:xfrm>
              <a:off x="2622541" y="2219381"/>
              <a:ext cx="397892" cy="646462"/>
              <a:chOff x="1400864" y="1624076"/>
              <a:chExt cx="560368" cy="910439"/>
            </a:xfrm>
          </p:grpSpPr>
          <p:grpSp>
            <p:nvGrpSpPr>
              <p:cNvPr id="1175" name="Google Shape;1175;p284"/>
              <p:cNvGrpSpPr/>
              <p:nvPr/>
            </p:nvGrpSpPr>
            <p:grpSpPr>
              <a:xfrm>
                <a:off x="1400864" y="1624076"/>
                <a:ext cx="560368" cy="825149"/>
                <a:chOff x="1342876" y="1647676"/>
                <a:chExt cx="560368" cy="825149"/>
              </a:xfrm>
            </p:grpSpPr>
            <p:sp>
              <p:nvSpPr>
                <p:cNvPr id="1176" name="Google Shape;1176;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7" name="Google Shape;1177;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8" name="Google Shape;1178;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9" name="Google Shape;1179;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0" name="Google Shape;1180;p284"/>
            <p:cNvGrpSpPr/>
            <p:nvPr/>
          </p:nvGrpSpPr>
          <p:grpSpPr>
            <a:xfrm>
              <a:off x="4363565" y="2219381"/>
              <a:ext cx="397892" cy="646462"/>
              <a:chOff x="1400864" y="1624076"/>
              <a:chExt cx="560368" cy="910439"/>
            </a:xfrm>
          </p:grpSpPr>
          <p:grpSp>
            <p:nvGrpSpPr>
              <p:cNvPr id="1181" name="Google Shape;1181;p284"/>
              <p:cNvGrpSpPr/>
              <p:nvPr/>
            </p:nvGrpSpPr>
            <p:grpSpPr>
              <a:xfrm>
                <a:off x="1400864" y="1624076"/>
                <a:ext cx="560368" cy="825149"/>
                <a:chOff x="1342876" y="1647676"/>
                <a:chExt cx="560368" cy="825149"/>
              </a:xfrm>
            </p:grpSpPr>
            <p:sp>
              <p:nvSpPr>
                <p:cNvPr id="1182" name="Google Shape;1182;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3" name="Google Shape;1183;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84" name="Google Shape;1184;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85" name="Google Shape;1185;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6" name="Google Shape;1186;p284"/>
            <p:cNvGrpSpPr/>
            <p:nvPr/>
          </p:nvGrpSpPr>
          <p:grpSpPr>
            <a:xfrm>
              <a:off x="6104589" y="2219381"/>
              <a:ext cx="397892" cy="646462"/>
              <a:chOff x="1400864" y="1624076"/>
              <a:chExt cx="560368" cy="910439"/>
            </a:xfrm>
          </p:grpSpPr>
          <p:grpSp>
            <p:nvGrpSpPr>
              <p:cNvPr id="1187" name="Google Shape;1187;p284"/>
              <p:cNvGrpSpPr/>
              <p:nvPr/>
            </p:nvGrpSpPr>
            <p:grpSpPr>
              <a:xfrm>
                <a:off x="1400864" y="1624076"/>
                <a:ext cx="560368" cy="825149"/>
                <a:chOff x="1342876" y="1647676"/>
                <a:chExt cx="560368" cy="825149"/>
              </a:xfrm>
            </p:grpSpPr>
            <p:sp>
              <p:nvSpPr>
                <p:cNvPr id="1188" name="Google Shape;1188;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9" name="Google Shape;1189;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0" name="Google Shape;1190;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1" name="Google Shape;1191;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92" name="Google Shape;1192;p284"/>
            <p:cNvGrpSpPr/>
            <p:nvPr/>
          </p:nvGrpSpPr>
          <p:grpSpPr>
            <a:xfrm>
              <a:off x="7845614" y="2219381"/>
              <a:ext cx="397892" cy="646462"/>
              <a:chOff x="1400864" y="1624076"/>
              <a:chExt cx="560368" cy="910439"/>
            </a:xfrm>
          </p:grpSpPr>
          <p:grpSp>
            <p:nvGrpSpPr>
              <p:cNvPr id="1193" name="Google Shape;1193;p284"/>
              <p:cNvGrpSpPr/>
              <p:nvPr/>
            </p:nvGrpSpPr>
            <p:grpSpPr>
              <a:xfrm>
                <a:off x="1400864" y="1624076"/>
                <a:ext cx="560368" cy="825149"/>
                <a:chOff x="1342876" y="1647676"/>
                <a:chExt cx="560368" cy="825149"/>
              </a:xfrm>
            </p:grpSpPr>
            <p:sp>
              <p:nvSpPr>
                <p:cNvPr id="1194" name="Google Shape;1194;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95" name="Google Shape;1195;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6" name="Google Shape;1196;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7" name="Google Shape;1197;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98" name="Google Shape;1198;p284"/>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99" name="Google Shape;1199;p284"/>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0" name="Google Shape;1200;p284"/>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1" name="Google Shape;1201;p284"/>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2" name="Google Shape;1202;p284"/>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1203"/>
        <p:cNvGrpSpPr/>
        <p:nvPr/>
      </p:nvGrpSpPr>
      <p:grpSpPr>
        <a:xfrm>
          <a:off x="0" y="0"/>
          <a:ext cx="0" cy="0"/>
          <a:chOff x="0" y="0"/>
          <a:chExt cx="0" cy="0"/>
        </a:xfrm>
      </p:grpSpPr>
      <p:pic>
        <p:nvPicPr>
          <p:cNvPr id="1204" name="Google Shape;1204;p28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05" name="Google Shape;1205;p28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6" name="Google Shape;1206;p28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07" name="Google Shape;1207;p285"/>
          <p:cNvGrpSpPr/>
          <p:nvPr/>
        </p:nvGrpSpPr>
        <p:grpSpPr>
          <a:xfrm>
            <a:off x="1761518" y="3131028"/>
            <a:ext cx="5620964" cy="646462"/>
            <a:chOff x="881517" y="3131028"/>
            <a:chExt cx="5620964" cy="646462"/>
          </a:xfrm>
        </p:grpSpPr>
        <p:grpSp>
          <p:nvGrpSpPr>
            <p:cNvPr id="1208" name="Google Shape;1208;p285"/>
            <p:cNvGrpSpPr/>
            <p:nvPr/>
          </p:nvGrpSpPr>
          <p:grpSpPr>
            <a:xfrm>
              <a:off x="881517" y="3131028"/>
              <a:ext cx="397892" cy="646462"/>
              <a:chOff x="1400864" y="1624076"/>
              <a:chExt cx="560368" cy="910439"/>
            </a:xfrm>
          </p:grpSpPr>
          <p:grpSp>
            <p:nvGrpSpPr>
              <p:cNvPr id="1209" name="Google Shape;1209;p285"/>
              <p:cNvGrpSpPr/>
              <p:nvPr/>
            </p:nvGrpSpPr>
            <p:grpSpPr>
              <a:xfrm>
                <a:off x="1400864" y="1624076"/>
                <a:ext cx="560368" cy="825149"/>
                <a:chOff x="1342876" y="1647676"/>
                <a:chExt cx="560368" cy="825149"/>
              </a:xfrm>
            </p:grpSpPr>
            <p:sp>
              <p:nvSpPr>
                <p:cNvPr id="1210" name="Google Shape;1210;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1" name="Google Shape;1211;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2" name="Google Shape;1212;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3" name="Google Shape;1213;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14" name="Google Shape;1214;p285"/>
            <p:cNvGrpSpPr/>
            <p:nvPr/>
          </p:nvGrpSpPr>
          <p:grpSpPr>
            <a:xfrm>
              <a:off x="2622541" y="3131028"/>
              <a:ext cx="397892" cy="646462"/>
              <a:chOff x="1400864" y="1624076"/>
              <a:chExt cx="560368" cy="910439"/>
            </a:xfrm>
          </p:grpSpPr>
          <p:grpSp>
            <p:nvGrpSpPr>
              <p:cNvPr id="1215" name="Google Shape;1215;p285"/>
              <p:cNvGrpSpPr/>
              <p:nvPr/>
            </p:nvGrpSpPr>
            <p:grpSpPr>
              <a:xfrm>
                <a:off x="1400864" y="1624076"/>
                <a:ext cx="560368" cy="825149"/>
                <a:chOff x="1342876" y="1647676"/>
                <a:chExt cx="560368" cy="825149"/>
              </a:xfrm>
            </p:grpSpPr>
            <p:sp>
              <p:nvSpPr>
                <p:cNvPr id="1216" name="Google Shape;1216;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7" name="Google Shape;1217;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8" name="Google Shape;1218;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9" name="Google Shape;1219;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0" name="Google Shape;1220;p285"/>
            <p:cNvGrpSpPr/>
            <p:nvPr/>
          </p:nvGrpSpPr>
          <p:grpSpPr>
            <a:xfrm>
              <a:off x="4363565" y="3131028"/>
              <a:ext cx="397892" cy="646462"/>
              <a:chOff x="1400864" y="1624076"/>
              <a:chExt cx="560368" cy="910439"/>
            </a:xfrm>
          </p:grpSpPr>
          <p:grpSp>
            <p:nvGrpSpPr>
              <p:cNvPr id="1221" name="Google Shape;1221;p285"/>
              <p:cNvGrpSpPr/>
              <p:nvPr/>
            </p:nvGrpSpPr>
            <p:grpSpPr>
              <a:xfrm>
                <a:off x="1400864" y="1624076"/>
                <a:ext cx="560368" cy="825149"/>
                <a:chOff x="1342876" y="1647676"/>
                <a:chExt cx="560368" cy="825149"/>
              </a:xfrm>
            </p:grpSpPr>
            <p:sp>
              <p:nvSpPr>
                <p:cNvPr id="1222" name="Google Shape;1222;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3" name="Google Shape;1223;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24" name="Google Shape;1224;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25" name="Google Shape;1225;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6" name="Google Shape;1226;p285"/>
            <p:cNvGrpSpPr/>
            <p:nvPr/>
          </p:nvGrpSpPr>
          <p:grpSpPr>
            <a:xfrm>
              <a:off x="6104589" y="3131028"/>
              <a:ext cx="397892" cy="646462"/>
              <a:chOff x="1400864" y="1624076"/>
              <a:chExt cx="560368" cy="910439"/>
            </a:xfrm>
          </p:grpSpPr>
          <p:grpSp>
            <p:nvGrpSpPr>
              <p:cNvPr id="1227" name="Google Shape;1227;p285"/>
              <p:cNvGrpSpPr/>
              <p:nvPr/>
            </p:nvGrpSpPr>
            <p:grpSpPr>
              <a:xfrm>
                <a:off x="1400864" y="1624076"/>
                <a:ext cx="560368" cy="825149"/>
                <a:chOff x="1342876" y="1647676"/>
                <a:chExt cx="560368" cy="825149"/>
              </a:xfrm>
            </p:grpSpPr>
            <p:sp>
              <p:nvSpPr>
                <p:cNvPr id="1228" name="Google Shape;1228;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9" name="Google Shape;1229;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30" name="Google Shape;1230;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31" name="Google Shape;1231;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32" name="Google Shape;1232;p285"/>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3" name="Google Shape;1233;p285"/>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4" name="Google Shape;1234;p285"/>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5" name="Google Shape;1235;p285"/>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236" name="Google Shape;1236;p285"/>
          <p:cNvGrpSpPr/>
          <p:nvPr/>
        </p:nvGrpSpPr>
        <p:grpSpPr>
          <a:xfrm>
            <a:off x="881517" y="1424144"/>
            <a:ext cx="7361989" cy="646462"/>
            <a:chOff x="881517" y="2219381"/>
            <a:chExt cx="7361989" cy="646462"/>
          </a:xfrm>
        </p:grpSpPr>
        <p:grpSp>
          <p:nvGrpSpPr>
            <p:cNvPr id="1237" name="Google Shape;1237;p285"/>
            <p:cNvGrpSpPr/>
            <p:nvPr/>
          </p:nvGrpSpPr>
          <p:grpSpPr>
            <a:xfrm>
              <a:off x="881517" y="2219381"/>
              <a:ext cx="397892" cy="646462"/>
              <a:chOff x="1400864" y="1624076"/>
              <a:chExt cx="560368" cy="910439"/>
            </a:xfrm>
          </p:grpSpPr>
          <p:grpSp>
            <p:nvGrpSpPr>
              <p:cNvPr id="1238" name="Google Shape;1238;p285"/>
              <p:cNvGrpSpPr/>
              <p:nvPr/>
            </p:nvGrpSpPr>
            <p:grpSpPr>
              <a:xfrm>
                <a:off x="1400864" y="1624076"/>
                <a:ext cx="560368" cy="825149"/>
                <a:chOff x="1342876" y="1647676"/>
                <a:chExt cx="560368" cy="825149"/>
              </a:xfrm>
            </p:grpSpPr>
            <p:sp>
              <p:nvSpPr>
                <p:cNvPr id="1239" name="Google Shape;1239;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0" name="Google Shape;1240;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1" name="Google Shape;1241;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2" name="Google Shape;1242;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3" name="Google Shape;1243;p285"/>
            <p:cNvGrpSpPr/>
            <p:nvPr/>
          </p:nvGrpSpPr>
          <p:grpSpPr>
            <a:xfrm>
              <a:off x="2622541" y="2219381"/>
              <a:ext cx="397892" cy="646462"/>
              <a:chOff x="1400864" y="1624076"/>
              <a:chExt cx="560368" cy="910439"/>
            </a:xfrm>
          </p:grpSpPr>
          <p:grpSp>
            <p:nvGrpSpPr>
              <p:cNvPr id="1244" name="Google Shape;1244;p285"/>
              <p:cNvGrpSpPr/>
              <p:nvPr/>
            </p:nvGrpSpPr>
            <p:grpSpPr>
              <a:xfrm>
                <a:off x="1400864" y="1624076"/>
                <a:ext cx="560368" cy="825149"/>
                <a:chOff x="1342876" y="1647676"/>
                <a:chExt cx="560368" cy="825149"/>
              </a:xfrm>
            </p:grpSpPr>
            <p:sp>
              <p:nvSpPr>
                <p:cNvPr id="1245" name="Google Shape;1245;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6" name="Google Shape;1246;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7" name="Google Shape;1247;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8" name="Google Shape;1248;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9" name="Google Shape;1249;p285"/>
            <p:cNvGrpSpPr/>
            <p:nvPr/>
          </p:nvGrpSpPr>
          <p:grpSpPr>
            <a:xfrm>
              <a:off x="4363565" y="2219381"/>
              <a:ext cx="397892" cy="646462"/>
              <a:chOff x="1400864" y="1624076"/>
              <a:chExt cx="560368" cy="910439"/>
            </a:xfrm>
          </p:grpSpPr>
          <p:grpSp>
            <p:nvGrpSpPr>
              <p:cNvPr id="1250" name="Google Shape;1250;p285"/>
              <p:cNvGrpSpPr/>
              <p:nvPr/>
            </p:nvGrpSpPr>
            <p:grpSpPr>
              <a:xfrm>
                <a:off x="1400864" y="1624076"/>
                <a:ext cx="560368" cy="825149"/>
                <a:chOff x="1342876" y="1647676"/>
                <a:chExt cx="560368" cy="825149"/>
              </a:xfrm>
            </p:grpSpPr>
            <p:sp>
              <p:nvSpPr>
                <p:cNvPr id="1251" name="Google Shape;1251;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2" name="Google Shape;1252;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3" name="Google Shape;1253;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54" name="Google Shape;1254;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55" name="Google Shape;1255;p285"/>
            <p:cNvGrpSpPr/>
            <p:nvPr/>
          </p:nvGrpSpPr>
          <p:grpSpPr>
            <a:xfrm>
              <a:off x="6104589" y="2219381"/>
              <a:ext cx="397892" cy="646462"/>
              <a:chOff x="1400864" y="1624076"/>
              <a:chExt cx="560368" cy="910439"/>
            </a:xfrm>
          </p:grpSpPr>
          <p:grpSp>
            <p:nvGrpSpPr>
              <p:cNvPr id="1256" name="Google Shape;1256;p285"/>
              <p:cNvGrpSpPr/>
              <p:nvPr/>
            </p:nvGrpSpPr>
            <p:grpSpPr>
              <a:xfrm>
                <a:off x="1400864" y="1624076"/>
                <a:ext cx="560368" cy="825149"/>
                <a:chOff x="1342876" y="1647676"/>
                <a:chExt cx="560368" cy="825149"/>
              </a:xfrm>
            </p:grpSpPr>
            <p:sp>
              <p:nvSpPr>
                <p:cNvPr id="1257" name="Google Shape;1257;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8" name="Google Shape;1258;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9" name="Google Shape;1259;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0" name="Google Shape;1260;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61" name="Google Shape;1261;p285"/>
            <p:cNvGrpSpPr/>
            <p:nvPr/>
          </p:nvGrpSpPr>
          <p:grpSpPr>
            <a:xfrm>
              <a:off x="7845614" y="2219381"/>
              <a:ext cx="397892" cy="646462"/>
              <a:chOff x="1400864" y="1624076"/>
              <a:chExt cx="560368" cy="910439"/>
            </a:xfrm>
          </p:grpSpPr>
          <p:grpSp>
            <p:nvGrpSpPr>
              <p:cNvPr id="1262" name="Google Shape;1262;p285"/>
              <p:cNvGrpSpPr/>
              <p:nvPr/>
            </p:nvGrpSpPr>
            <p:grpSpPr>
              <a:xfrm>
                <a:off x="1400864" y="1624076"/>
                <a:ext cx="560368" cy="825149"/>
                <a:chOff x="1342876" y="1647676"/>
                <a:chExt cx="560368" cy="825149"/>
              </a:xfrm>
            </p:grpSpPr>
            <p:sp>
              <p:nvSpPr>
                <p:cNvPr id="1263" name="Google Shape;1263;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64" name="Google Shape;1264;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65" name="Google Shape;1265;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6" name="Google Shape;1266;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67" name="Google Shape;1267;p285"/>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8" name="Google Shape;1268;p285"/>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9" name="Google Shape;1269;p285"/>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0" name="Google Shape;1270;p285"/>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1" name="Google Shape;1271;p285"/>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1272"/>
        <p:cNvGrpSpPr/>
        <p:nvPr/>
      </p:nvGrpSpPr>
      <p:grpSpPr>
        <a:xfrm>
          <a:off x="0" y="0"/>
          <a:ext cx="0" cy="0"/>
          <a:chOff x="0" y="0"/>
          <a:chExt cx="0" cy="0"/>
        </a:xfrm>
      </p:grpSpPr>
      <p:pic>
        <p:nvPicPr>
          <p:cNvPr id="1273" name="Google Shape;1273;p28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74" name="Google Shape;1274;p28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5" name="Google Shape;1275;p28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76" name="Google Shape;1276;p286"/>
          <p:cNvGrpSpPr/>
          <p:nvPr/>
        </p:nvGrpSpPr>
        <p:grpSpPr>
          <a:xfrm>
            <a:off x="1761518" y="3131028"/>
            <a:ext cx="5620964" cy="646462"/>
            <a:chOff x="881517" y="3131028"/>
            <a:chExt cx="5620964" cy="646462"/>
          </a:xfrm>
        </p:grpSpPr>
        <p:grpSp>
          <p:nvGrpSpPr>
            <p:cNvPr id="1277" name="Google Shape;1277;p286"/>
            <p:cNvGrpSpPr/>
            <p:nvPr/>
          </p:nvGrpSpPr>
          <p:grpSpPr>
            <a:xfrm>
              <a:off x="881517" y="3131028"/>
              <a:ext cx="397892" cy="646462"/>
              <a:chOff x="1400864" y="1624076"/>
              <a:chExt cx="560368" cy="910439"/>
            </a:xfrm>
          </p:grpSpPr>
          <p:grpSp>
            <p:nvGrpSpPr>
              <p:cNvPr id="1278" name="Google Shape;1278;p286"/>
              <p:cNvGrpSpPr/>
              <p:nvPr/>
            </p:nvGrpSpPr>
            <p:grpSpPr>
              <a:xfrm>
                <a:off x="1400864" y="1624076"/>
                <a:ext cx="560368" cy="825149"/>
                <a:chOff x="1342876" y="1647676"/>
                <a:chExt cx="560368" cy="825149"/>
              </a:xfrm>
            </p:grpSpPr>
            <p:sp>
              <p:nvSpPr>
                <p:cNvPr id="1279" name="Google Shape;1279;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0" name="Google Shape;1280;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1" name="Google Shape;1281;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2" name="Google Shape;1282;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3" name="Google Shape;1283;p286"/>
            <p:cNvGrpSpPr/>
            <p:nvPr/>
          </p:nvGrpSpPr>
          <p:grpSpPr>
            <a:xfrm>
              <a:off x="2622541" y="3131028"/>
              <a:ext cx="397892" cy="646462"/>
              <a:chOff x="1400864" y="1624076"/>
              <a:chExt cx="560368" cy="910439"/>
            </a:xfrm>
          </p:grpSpPr>
          <p:grpSp>
            <p:nvGrpSpPr>
              <p:cNvPr id="1284" name="Google Shape;1284;p286"/>
              <p:cNvGrpSpPr/>
              <p:nvPr/>
            </p:nvGrpSpPr>
            <p:grpSpPr>
              <a:xfrm>
                <a:off x="1400864" y="1624076"/>
                <a:ext cx="560368" cy="825149"/>
                <a:chOff x="1342876" y="1647676"/>
                <a:chExt cx="560368" cy="825149"/>
              </a:xfrm>
            </p:grpSpPr>
            <p:sp>
              <p:nvSpPr>
                <p:cNvPr id="1285" name="Google Shape;1285;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6" name="Google Shape;1286;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7" name="Google Shape;1287;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8" name="Google Shape;1288;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9" name="Google Shape;1289;p286"/>
            <p:cNvGrpSpPr/>
            <p:nvPr/>
          </p:nvGrpSpPr>
          <p:grpSpPr>
            <a:xfrm>
              <a:off x="4363565" y="3131028"/>
              <a:ext cx="397892" cy="646462"/>
              <a:chOff x="1400864" y="1624076"/>
              <a:chExt cx="560368" cy="910439"/>
            </a:xfrm>
          </p:grpSpPr>
          <p:grpSp>
            <p:nvGrpSpPr>
              <p:cNvPr id="1290" name="Google Shape;1290;p286"/>
              <p:cNvGrpSpPr/>
              <p:nvPr/>
            </p:nvGrpSpPr>
            <p:grpSpPr>
              <a:xfrm>
                <a:off x="1400864" y="1624076"/>
                <a:ext cx="560368" cy="825149"/>
                <a:chOff x="1342876" y="1647676"/>
                <a:chExt cx="560368" cy="825149"/>
              </a:xfrm>
            </p:grpSpPr>
            <p:sp>
              <p:nvSpPr>
                <p:cNvPr id="1291" name="Google Shape;1291;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2" name="Google Shape;1292;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3" name="Google Shape;1293;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94" name="Google Shape;1294;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95" name="Google Shape;1295;p286"/>
            <p:cNvGrpSpPr/>
            <p:nvPr/>
          </p:nvGrpSpPr>
          <p:grpSpPr>
            <a:xfrm>
              <a:off x="6104589" y="3131028"/>
              <a:ext cx="397892" cy="646462"/>
              <a:chOff x="1400864" y="1624076"/>
              <a:chExt cx="560368" cy="910439"/>
            </a:xfrm>
          </p:grpSpPr>
          <p:grpSp>
            <p:nvGrpSpPr>
              <p:cNvPr id="1296" name="Google Shape;1296;p286"/>
              <p:cNvGrpSpPr/>
              <p:nvPr/>
            </p:nvGrpSpPr>
            <p:grpSpPr>
              <a:xfrm>
                <a:off x="1400864" y="1624076"/>
                <a:ext cx="560368" cy="825149"/>
                <a:chOff x="1342876" y="1647676"/>
                <a:chExt cx="560368" cy="825149"/>
              </a:xfrm>
            </p:grpSpPr>
            <p:sp>
              <p:nvSpPr>
                <p:cNvPr id="1297" name="Google Shape;1297;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8" name="Google Shape;1298;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9" name="Google Shape;1299;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00" name="Google Shape;1300;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01" name="Google Shape;1301;p286"/>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2" name="Google Shape;1302;p286"/>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3" name="Google Shape;1303;p286"/>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4" name="Google Shape;1304;p286"/>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05" name="Google Shape;1305;p286"/>
          <p:cNvGrpSpPr/>
          <p:nvPr/>
        </p:nvGrpSpPr>
        <p:grpSpPr>
          <a:xfrm>
            <a:off x="881517" y="1424144"/>
            <a:ext cx="7361989" cy="646462"/>
            <a:chOff x="881517" y="2219381"/>
            <a:chExt cx="7361989" cy="646462"/>
          </a:xfrm>
        </p:grpSpPr>
        <p:grpSp>
          <p:nvGrpSpPr>
            <p:cNvPr id="1306" name="Google Shape;1306;p286"/>
            <p:cNvGrpSpPr/>
            <p:nvPr/>
          </p:nvGrpSpPr>
          <p:grpSpPr>
            <a:xfrm>
              <a:off x="881517" y="2219381"/>
              <a:ext cx="397892" cy="646462"/>
              <a:chOff x="1400864" y="1624076"/>
              <a:chExt cx="560368" cy="910439"/>
            </a:xfrm>
          </p:grpSpPr>
          <p:grpSp>
            <p:nvGrpSpPr>
              <p:cNvPr id="1307" name="Google Shape;1307;p286"/>
              <p:cNvGrpSpPr/>
              <p:nvPr/>
            </p:nvGrpSpPr>
            <p:grpSpPr>
              <a:xfrm>
                <a:off x="1400864" y="1624076"/>
                <a:ext cx="560368" cy="825149"/>
                <a:chOff x="1342876" y="1647676"/>
                <a:chExt cx="560368" cy="825149"/>
              </a:xfrm>
            </p:grpSpPr>
            <p:sp>
              <p:nvSpPr>
                <p:cNvPr id="1308" name="Google Shape;1308;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09" name="Google Shape;1309;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0" name="Google Shape;1310;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1" name="Google Shape;1311;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2" name="Google Shape;1312;p286"/>
            <p:cNvGrpSpPr/>
            <p:nvPr/>
          </p:nvGrpSpPr>
          <p:grpSpPr>
            <a:xfrm>
              <a:off x="2622541" y="2219381"/>
              <a:ext cx="397892" cy="646462"/>
              <a:chOff x="1400864" y="1624076"/>
              <a:chExt cx="560368" cy="910439"/>
            </a:xfrm>
          </p:grpSpPr>
          <p:grpSp>
            <p:nvGrpSpPr>
              <p:cNvPr id="1313" name="Google Shape;1313;p286"/>
              <p:cNvGrpSpPr/>
              <p:nvPr/>
            </p:nvGrpSpPr>
            <p:grpSpPr>
              <a:xfrm>
                <a:off x="1400864" y="1624076"/>
                <a:ext cx="560368" cy="825149"/>
                <a:chOff x="1342876" y="1647676"/>
                <a:chExt cx="560368" cy="825149"/>
              </a:xfrm>
            </p:grpSpPr>
            <p:sp>
              <p:nvSpPr>
                <p:cNvPr id="1314" name="Google Shape;1314;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15" name="Google Shape;1315;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6" name="Google Shape;1316;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7" name="Google Shape;1317;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8" name="Google Shape;1318;p286"/>
            <p:cNvGrpSpPr/>
            <p:nvPr/>
          </p:nvGrpSpPr>
          <p:grpSpPr>
            <a:xfrm>
              <a:off x="4363565" y="2219381"/>
              <a:ext cx="397892" cy="646462"/>
              <a:chOff x="1400864" y="1624076"/>
              <a:chExt cx="560368" cy="910439"/>
            </a:xfrm>
          </p:grpSpPr>
          <p:grpSp>
            <p:nvGrpSpPr>
              <p:cNvPr id="1319" name="Google Shape;1319;p286"/>
              <p:cNvGrpSpPr/>
              <p:nvPr/>
            </p:nvGrpSpPr>
            <p:grpSpPr>
              <a:xfrm>
                <a:off x="1400864" y="1624076"/>
                <a:ext cx="560368" cy="825149"/>
                <a:chOff x="1342876" y="1647676"/>
                <a:chExt cx="560368" cy="825149"/>
              </a:xfrm>
            </p:grpSpPr>
            <p:sp>
              <p:nvSpPr>
                <p:cNvPr id="1320" name="Google Shape;1320;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1" name="Google Shape;1321;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2" name="Google Shape;1322;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3" name="Google Shape;1323;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24" name="Google Shape;1324;p286"/>
            <p:cNvGrpSpPr/>
            <p:nvPr/>
          </p:nvGrpSpPr>
          <p:grpSpPr>
            <a:xfrm>
              <a:off x="6104589" y="2219381"/>
              <a:ext cx="397892" cy="646462"/>
              <a:chOff x="1400864" y="1624076"/>
              <a:chExt cx="560368" cy="910439"/>
            </a:xfrm>
          </p:grpSpPr>
          <p:grpSp>
            <p:nvGrpSpPr>
              <p:cNvPr id="1325" name="Google Shape;1325;p286"/>
              <p:cNvGrpSpPr/>
              <p:nvPr/>
            </p:nvGrpSpPr>
            <p:grpSpPr>
              <a:xfrm>
                <a:off x="1400864" y="1624076"/>
                <a:ext cx="560368" cy="825149"/>
                <a:chOff x="1342876" y="1647676"/>
                <a:chExt cx="560368" cy="825149"/>
              </a:xfrm>
            </p:grpSpPr>
            <p:sp>
              <p:nvSpPr>
                <p:cNvPr id="1326" name="Google Shape;1326;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7" name="Google Shape;1327;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8" name="Google Shape;1328;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9" name="Google Shape;1329;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30" name="Google Shape;1330;p286"/>
            <p:cNvGrpSpPr/>
            <p:nvPr/>
          </p:nvGrpSpPr>
          <p:grpSpPr>
            <a:xfrm>
              <a:off x="7845614" y="2219381"/>
              <a:ext cx="397892" cy="646462"/>
              <a:chOff x="1400864" y="1624076"/>
              <a:chExt cx="560368" cy="910439"/>
            </a:xfrm>
          </p:grpSpPr>
          <p:grpSp>
            <p:nvGrpSpPr>
              <p:cNvPr id="1331" name="Google Shape;1331;p286"/>
              <p:cNvGrpSpPr/>
              <p:nvPr/>
            </p:nvGrpSpPr>
            <p:grpSpPr>
              <a:xfrm>
                <a:off x="1400864" y="1624076"/>
                <a:ext cx="560368" cy="825149"/>
                <a:chOff x="1342876" y="1647676"/>
                <a:chExt cx="560368" cy="825149"/>
              </a:xfrm>
            </p:grpSpPr>
            <p:sp>
              <p:nvSpPr>
                <p:cNvPr id="1332" name="Google Shape;1332;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33" name="Google Shape;1333;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34" name="Google Shape;1334;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35" name="Google Shape;1335;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36" name="Google Shape;1336;p286"/>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7" name="Google Shape;1337;p286"/>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8" name="Google Shape;1338;p286"/>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9" name="Google Shape;1339;p286"/>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0" name="Google Shape;1340;p286"/>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1341"/>
        <p:cNvGrpSpPr/>
        <p:nvPr/>
      </p:nvGrpSpPr>
      <p:grpSpPr>
        <a:xfrm>
          <a:off x="0" y="0"/>
          <a:ext cx="0" cy="0"/>
          <a:chOff x="0" y="0"/>
          <a:chExt cx="0" cy="0"/>
        </a:xfrm>
      </p:grpSpPr>
      <p:pic>
        <p:nvPicPr>
          <p:cNvPr id="1342" name="Google Shape;1342;p28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343" name="Google Shape;1343;p28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4" name="Google Shape;1344;p28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345" name="Google Shape;1345;p287"/>
          <p:cNvGrpSpPr/>
          <p:nvPr/>
        </p:nvGrpSpPr>
        <p:grpSpPr>
          <a:xfrm>
            <a:off x="881517" y="3131028"/>
            <a:ext cx="7361989" cy="646462"/>
            <a:chOff x="881517" y="2219381"/>
            <a:chExt cx="7361989" cy="646462"/>
          </a:xfrm>
        </p:grpSpPr>
        <p:grpSp>
          <p:nvGrpSpPr>
            <p:cNvPr id="1346" name="Google Shape;1346;p287"/>
            <p:cNvGrpSpPr/>
            <p:nvPr/>
          </p:nvGrpSpPr>
          <p:grpSpPr>
            <a:xfrm>
              <a:off x="881517" y="2219381"/>
              <a:ext cx="397892" cy="646462"/>
              <a:chOff x="1400864" y="1624076"/>
              <a:chExt cx="560368" cy="910439"/>
            </a:xfrm>
          </p:grpSpPr>
          <p:grpSp>
            <p:nvGrpSpPr>
              <p:cNvPr id="1347" name="Google Shape;1347;p287"/>
              <p:cNvGrpSpPr/>
              <p:nvPr/>
            </p:nvGrpSpPr>
            <p:grpSpPr>
              <a:xfrm>
                <a:off x="1400864" y="1624076"/>
                <a:ext cx="560368" cy="825149"/>
                <a:chOff x="1342876" y="1647676"/>
                <a:chExt cx="560368" cy="825149"/>
              </a:xfrm>
            </p:grpSpPr>
            <p:sp>
              <p:nvSpPr>
                <p:cNvPr id="1348" name="Google Shape;1348;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49" name="Google Shape;134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0" name="Google Shape;135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1" name="Google Shape;1351;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2" name="Google Shape;1352;p287"/>
            <p:cNvGrpSpPr/>
            <p:nvPr/>
          </p:nvGrpSpPr>
          <p:grpSpPr>
            <a:xfrm>
              <a:off x="2622541" y="2219381"/>
              <a:ext cx="397892" cy="646462"/>
              <a:chOff x="1400864" y="1624076"/>
              <a:chExt cx="560368" cy="910439"/>
            </a:xfrm>
          </p:grpSpPr>
          <p:grpSp>
            <p:nvGrpSpPr>
              <p:cNvPr id="1353" name="Google Shape;1353;p287"/>
              <p:cNvGrpSpPr/>
              <p:nvPr/>
            </p:nvGrpSpPr>
            <p:grpSpPr>
              <a:xfrm>
                <a:off x="1400864" y="1624076"/>
                <a:ext cx="560368" cy="825149"/>
                <a:chOff x="1342876" y="1647676"/>
                <a:chExt cx="560368" cy="825149"/>
              </a:xfrm>
            </p:grpSpPr>
            <p:sp>
              <p:nvSpPr>
                <p:cNvPr id="1354" name="Google Shape;135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55" name="Google Shape;135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6" name="Google Shape;135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7" name="Google Shape;135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8" name="Google Shape;1358;p287"/>
            <p:cNvGrpSpPr/>
            <p:nvPr/>
          </p:nvGrpSpPr>
          <p:grpSpPr>
            <a:xfrm>
              <a:off x="4363565" y="2219381"/>
              <a:ext cx="397892" cy="646462"/>
              <a:chOff x="1400864" y="1624076"/>
              <a:chExt cx="560368" cy="910439"/>
            </a:xfrm>
          </p:grpSpPr>
          <p:grpSp>
            <p:nvGrpSpPr>
              <p:cNvPr id="1359" name="Google Shape;1359;p287"/>
              <p:cNvGrpSpPr/>
              <p:nvPr/>
            </p:nvGrpSpPr>
            <p:grpSpPr>
              <a:xfrm>
                <a:off x="1400864" y="1624076"/>
                <a:ext cx="560368" cy="825149"/>
                <a:chOff x="1342876" y="1647676"/>
                <a:chExt cx="560368" cy="825149"/>
              </a:xfrm>
            </p:grpSpPr>
            <p:sp>
              <p:nvSpPr>
                <p:cNvPr id="1360" name="Google Shape;136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1" name="Google Shape;136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2" name="Google Shape;136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3" name="Google Shape;136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64" name="Google Shape;1364;p287"/>
            <p:cNvGrpSpPr/>
            <p:nvPr/>
          </p:nvGrpSpPr>
          <p:grpSpPr>
            <a:xfrm>
              <a:off x="6104589" y="2219381"/>
              <a:ext cx="397892" cy="646462"/>
              <a:chOff x="1400864" y="1624076"/>
              <a:chExt cx="560368" cy="910439"/>
            </a:xfrm>
          </p:grpSpPr>
          <p:grpSp>
            <p:nvGrpSpPr>
              <p:cNvPr id="1365" name="Google Shape;1365;p287"/>
              <p:cNvGrpSpPr/>
              <p:nvPr/>
            </p:nvGrpSpPr>
            <p:grpSpPr>
              <a:xfrm>
                <a:off x="1400864" y="1624076"/>
                <a:ext cx="560368" cy="825149"/>
                <a:chOff x="1342876" y="1647676"/>
                <a:chExt cx="560368" cy="825149"/>
              </a:xfrm>
            </p:grpSpPr>
            <p:sp>
              <p:nvSpPr>
                <p:cNvPr id="1366" name="Google Shape;136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7" name="Google Shape;136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8" name="Google Shape;136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9" name="Google Shape;136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70" name="Google Shape;1370;p287"/>
            <p:cNvGrpSpPr/>
            <p:nvPr/>
          </p:nvGrpSpPr>
          <p:grpSpPr>
            <a:xfrm>
              <a:off x="7845614" y="2219381"/>
              <a:ext cx="397892" cy="646462"/>
              <a:chOff x="1400864" y="1624076"/>
              <a:chExt cx="560368" cy="910439"/>
            </a:xfrm>
          </p:grpSpPr>
          <p:grpSp>
            <p:nvGrpSpPr>
              <p:cNvPr id="1371" name="Google Shape;1371;p287"/>
              <p:cNvGrpSpPr/>
              <p:nvPr/>
            </p:nvGrpSpPr>
            <p:grpSpPr>
              <a:xfrm>
                <a:off x="1400864" y="1624076"/>
                <a:ext cx="560368" cy="825149"/>
                <a:chOff x="1342876" y="1647676"/>
                <a:chExt cx="560368" cy="825149"/>
              </a:xfrm>
            </p:grpSpPr>
            <p:sp>
              <p:nvSpPr>
                <p:cNvPr id="1372" name="Google Shape;137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73" name="Google Shape;137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74" name="Google Shape;137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75" name="Google Shape;137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76" name="Google Shape;1376;p287"/>
          <p:cNvSpPr txBox="1">
            <a:spLocks noGrp="1"/>
          </p:cNvSpPr>
          <p:nvPr>
            <p:ph type="body" idx="1"/>
          </p:nvPr>
        </p:nvSpPr>
        <p:spPr>
          <a:xfrm>
            <a:off x="223088"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7" name="Google Shape;1377;p287"/>
          <p:cNvSpPr txBox="1">
            <a:spLocks noGrp="1"/>
          </p:cNvSpPr>
          <p:nvPr>
            <p:ph type="body" idx="2"/>
          </p:nvPr>
        </p:nvSpPr>
        <p:spPr>
          <a:xfrm>
            <a:off x="1964112"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8" name="Google Shape;1378;p287"/>
          <p:cNvSpPr txBox="1">
            <a:spLocks noGrp="1"/>
          </p:cNvSpPr>
          <p:nvPr>
            <p:ph type="body" idx="3"/>
          </p:nvPr>
        </p:nvSpPr>
        <p:spPr>
          <a:xfrm>
            <a:off x="3705136"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9" name="Google Shape;1379;p287"/>
          <p:cNvSpPr txBox="1">
            <a:spLocks noGrp="1"/>
          </p:cNvSpPr>
          <p:nvPr>
            <p:ph type="body" idx="4"/>
          </p:nvPr>
        </p:nvSpPr>
        <p:spPr>
          <a:xfrm>
            <a:off x="5446160"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80" name="Google Shape;1380;p287"/>
          <p:cNvSpPr txBox="1">
            <a:spLocks noGrp="1"/>
          </p:cNvSpPr>
          <p:nvPr>
            <p:ph type="body" idx="5"/>
          </p:nvPr>
        </p:nvSpPr>
        <p:spPr>
          <a:xfrm>
            <a:off x="718718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81" name="Google Shape;1381;p287"/>
          <p:cNvGrpSpPr/>
          <p:nvPr/>
        </p:nvGrpSpPr>
        <p:grpSpPr>
          <a:xfrm>
            <a:off x="881517" y="1424144"/>
            <a:ext cx="7361989" cy="646462"/>
            <a:chOff x="881517" y="2219381"/>
            <a:chExt cx="7361989" cy="646462"/>
          </a:xfrm>
        </p:grpSpPr>
        <p:grpSp>
          <p:nvGrpSpPr>
            <p:cNvPr id="1382" name="Google Shape;1382;p287"/>
            <p:cNvGrpSpPr/>
            <p:nvPr/>
          </p:nvGrpSpPr>
          <p:grpSpPr>
            <a:xfrm>
              <a:off x="881517" y="2219381"/>
              <a:ext cx="397892" cy="646462"/>
              <a:chOff x="1400864" y="1624076"/>
              <a:chExt cx="560368" cy="910439"/>
            </a:xfrm>
          </p:grpSpPr>
          <p:grpSp>
            <p:nvGrpSpPr>
              <p:cNvPr id="1383" name="Google Shape;1383;p287"/>
              <p:cNvGrpSpPr/>
              <p:nvPr/>
            </p:nvGrpSpPr>
            <p:grpSpPr>
              <a:xfrm>
                <a:off x="1400864" y="1624076"/>
                <a:ext cx="560368" cy="825149"/>
                <a:chOff x="1342876" y="1647676"/>
                <a:chExt cx="560368" cy="825149"/>
              </a:xfrm>
            </p:grpSpPr>
            <p:sp>
              <p:nvSpPr>
                <p:cNvPr id="1384" name="Google Shape;138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85" name="Google Shape;138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86" name="Google Shape;138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87" name="Google Shape;138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88" name="Google Shape;1388;p287"/>
            <p:cNvGrpSpPr/>
            <p:nvPr/>
          </p:nvGrpSpPr>
          <p:grpSpPr>
            <a:xfrm>
              <a:off x="2622541" y="2219381"/>
              <a:ext cx="397892" cy="646462"/>
              <a:chOff x="1400864" y="1624076"/>
              <a:chExt cx="560368" cy="910439"/>
            </a:xfrm>
          </p:grpSpPr>
          <p:grpSp>
            <p:nvGrpSpPr>
              <p:cNvPr id="1389" name="Google Shape;1389;p287"/>
              <p:cNvGrpSpPr/>
              <p:nvPr/>
            </p:nvGrpSpPr>
            <p:grpSpPr>
              <a:xfrm>
                <a:off x="1400864" y="1624076"/>
                <a:ext cx="560368" cy="825149"/>
                <a:chOff x="1342876" y="1647676"/>
                <a:chExt cx="560368" cy="825149"/>
              </a:xfrm>
            </p:grpSpPr>
            <p:sp>
              <p:nvSpPr>
                <p:cNvPr id="1390" name="Google Shape;139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1" name="Google Shape;139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2" name="Google Shape;139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3" name="Google Shape;139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94" name="Google Shape;1394;p287"/>
            <p:cNvGrpSpPr/>
            <p:nvPr/>
          </p:nvGrpSpPr>
          <p:grpSpPr>
            <a:xfrm>
              <a:off x="4363565" y="2219381"/>
              <a:ext cx="397892" cy="646462"/>
              <a:chOff x="1400864" y="1624076"/>
              <a:chExt cx="560368" cy="910439"/>
            </a:xfrm>
          </p:grpSpPr>
          <p:grpSp>
            <p:nvGrpSpPr>
              <p:cNvPr id="1395" name="Google Shape;1395;p287"/>
              <p:cNvGrpSpPr/>
              <p:nvPr/>
            </p:nvGrpSpPr>
            <p:grpSpPr>
              <a:xfrm>
                <a:off x="1400864" y="1624076"/>
                <a:ext cx="560368" cy="825149"/>
                <a:chOff x="1342876" y="1647676"/>
                <a:chExt cx="560368" cy="825149"/>
              </a:xfrm>
            </p:grpSpPr>
            <p:sp>
              <p:nvSpPr>
                <p:cNvPr id="1396" name="Google Shape;139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7" name="Google Shape;139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8" name="Google Shape;139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9" name="Google Shape;139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0" name="Google Shape;1400;p287"/>
            <p:cNvGrpSpPr/>
            <p:nvPr/>
          </p:nvGrpSpPr>
          <p:grpSpPr>
            <a:xfrm>
              <a:off x="6104589" y="2219381"/>
              <a:ext cx="397892" cy="646462"/>
              <a:chOff x="1400864" y="1624076"/>
              <a:chExt cx="560368" cy="910439"/>
            </a:xfrm>
          </p:grpSpPr>
          <p:grpSp>
            <p:nvGrpSpPr>
              <p:cNvPr id="1401" name="Google Shape;1401;p287"/>
              <p:cNvGrpSpPr/>
              <p:nvPr/>
            </p:nvGrpSpPr>
            <p:grpSpPr>
              <a:xfrm>
                <a:off x="1400864" y="1624076"/>
                <a:ext cx="560368" cy="825149"/>
                <a:chOff x="1342876" y="1647676"/>
                <a:chExt cx="560368" cy="825149"/>
              </a:xfrm>
            </p:grpSpPr>
            <p:sp>
              <p:nvSpPr>
                <p:cNvPr id="1402" name="Google Shape;140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3" name="Google Shape;140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04" name="Google Shape;140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05" name="Google Shape;140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6" name="Google Shape;1406;p287"/>
            <p:cNvGrpSpPr/>
            <p:nvPr/>
          </p:nvGrpSpPr>
          <p:grpSpPr>
            <a:xfrm>
              <a:off x="7845614" y="2219381"/>
              <a:ext cx="397892" cy="646462"/>
              <a:chOff x="1400864" y="1624076"/>
              <a:chExt cx="560368" cy="910439"/>
            </a:xfrm>
          </p:grpSpPr>
          <p:grpSp>
            <p:nvGrpSpPr>
              <p:cNvPr id="1407" name="Google Shape;1407;p287"/>
              <p:cNvGrpSpPr/>
              <p:nvPr/>
            </p:nvGrpSpPr>
            <p:grpSpPr>
              <a:xfrm>
                <a:off x="1400864" y="1624076"/>
                <a:ext cx="560368" cy="825149"/>
                <a:chOff x="1342876" y="1647676"/>
                <a:chExt cx="560368" cy="825149"/>
              </a:xfrm>
            </p:grpSpPr>
            <p:sp>
              <p:nvSpPr>
                <p:cNvPr id="1408" name="Google Shape;1408;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9" name="Google Shape;140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10" name="Google Shape;141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11" name="Google Shape;1411;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412" name="Google Shape;1412;p287"/>
          <p:cNvSpPr txBox="1">
            <a:spLocks noGrp="1"/>
          </p:cNvSpPr>
          <p:nvPr>
            <p:ph type="body" idx="6"/>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3" name="Google Shape;1413;p287"/>
          <p:cNvSpPr txBox="1">
            <a:spLocks noGrp="1"/>
          </p:cNvSpPr>
          <p:nvPr>
            <p:ph type="body" idx="7"/>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4" name="Google Shape;1414;p287"/>
          <p:cNvSpPr txBox="1">
            <a:spLocks noGrp="1"/>
          </p:cNvSpPr>
          <p:nvPr>
            <p:ph type="body" idx="8"/>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5" name="Google Shape;1415;p287"/>
          <p:cNvSpPr txBox="1">
            <a:spLocks noGrp="1"/>
          </p:cNvSpPr>
          <p:nvPr>
            <p:ph type="body" idx="9"/>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6" name="Google Shape;1416;p287"/>
          <p:cNvSpPr txBox="1">
            <a:spLocks noGrp="1"/>
          </p:cNvSpPr>
          <p:nvPr>
            <p:ph type="body" idx="13"/>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1417"/>
        <p:cNvGrpSpPr/>
        <p:nvPr/>
      </p:nvGrpSpPr>
      <p:grpSpPr>
        <a:xfrm>
          <a:off x="0" y="0"/>
          <a:ext cx="0" cy="0"/>
          <a:chOff x="0" y="0"/>
          <a:chExt cx="0" cy="0"/>
        </a:xfrm>
      </p:grpSpPr>
      <p:pic>
        <p:nvPicPr>
          <p:cNvPr id="1418" name="Google Shape;1418;p28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19" name="Google Shape;1419;p28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20" name="Google Shape;1420;p28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421" name="Google Shape;1421;p288"/>
          <p:cNvGrpSpPr/>
          <p:nvPr/>
        </p:nvGrpSpPr>
        <p:grpSpPr>
          <a:xfrm>
            <a:off x="2805107" y="1224889"/>
            <a:ext cx="3533786" cy="3185052"/>
            <a:chOff x="2801099" y="1114361"/>
            <a:chExt cx="3533786" cy="3185052"/>
          </a:xfrm>
        </p:grpSpPr>
        <p:grpSp>
          <p:nvGrpSpPr>
            <p:cNvPr id="1422" name="Google Shape;1422;p288"/>
            <p:cNvGrpSpPr/>
            <p:nvPr/>
          </p:nvGrpSpPr>
          <p:grpSpPr>
            <a:xfrm>
              <a:off x="2801099" y="1228944"/>
              <a:ext cx="3533786" cy="2955886"/>
              <a:chOff x="2801099" y="1066147"/>
              <a:chExt cx="3533786" cy="2955886"/>
            </a:xfrm>
          </p:grpSpPr>
          <p:grpSp>
            <p:nvGrpSpPr>
              <p:cNvPr id="1423" name="Google Shape;1423;p288"/>
              <p:cNvGrpSpPr/>
              <p:nvPr/>
            </p:nvGrpSpPr>
            <p:grpSpPr>
              <a:xfrm>
                <a:off x="6252959" y="1066147"/>
                <a:ext cx="81926" cy="2955886"/>
                <a:chOff x="6252959" y="1066147"/>
                <a:chExt cx="81926" cy="2955886"/>
              </a:xfrm>
            </p:grpSpPr>
            <p:sp>
              <p:nvSpPr>
                <p:cNvPr id="1424" name="Google Shape;1424;p288"/>
                <p:cNvSpPr/>
                <p:nvPr/>
              </p:nvSpPr>
              <p:spPr>
                <a:xfrm>
                  <a:off x="6252959" y="178463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5" name="Google Shape;1425;p288"/>
                <p:cNvSpPr/>
                <p:nvPr/>
              </p:nvSpPr>
              <p:spPr>
                <a:xfrm>
                  <a:off x="625295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6" name="Google Shape;1426;p288"/>
                <p:cNvSpPr/>
                <p:nvPr/>
              </p:nvSpPr>
              <p:spPr>
                <a:xfrm>
                  <a:off x="6252959" y="322161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7" name="Google Shape;1427;p288"/>
                <p:cNvSpPr/>
                <p:nvPr/>
              </p:nvSpPr>
              <p:spPr>
                <a:xfrm>
                  <a:off x="6252959" y="394010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8" name="Google Shape;1428;p288"/>
                <p:cNvSpPr/>
                <p:nvPr/>
              </p:nvSpPr>
              <p:spPr>
                <a:xfrm>
                  <a:off x="6252959" y="106614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29" name="Google Shape;1429;p288"/>
              <p:cNvGrpSpPr/>
              <p:nvPr/>
            </p:nvGrpSpPr>
            <p:grpSpPr>
              <a:xfrm>
                <a:off x="2801099" y="1066147"/>
                <a:ext cx="81926" cy="2955886"/>
                <a:chOff x="2801099" y="1066147"/>
                <a:chExt cx="81926" cy="2955886"/>
              </a:xfrm>
            </p:grpSpPr>
            <p:sp>
              <p:nvSpPr>
                <p:cNvPr id="1430" name="Google Shape;1430;p288"/>
                <p:cNvSpPr/>
                <p:nvPr/>
              </p:nvSpPr>
              <p:spPr>
                <a:xfrm>
                  <a:off x="2801099" y="178463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1" name="Google Shape;1431;p288"/>
                <p:cNvSpPr/>
                <p:nvPr/>
              </p:nvSpPr>
              <p:spPr>
                <a:xfrm>
                  <a:off x="280109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2" name="Google Shape;1432;p288"/>
                <p:cNvSpPr/>
                <p:nvPr/>
              </p:nvSpPr>
              <p:spPr>
                <a:xfrm>
                  <a:off x="2801099" y="322161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3" name="Google Shape;1433;p288"/>
                <p:cNvSpPr/>
                <p:nvPr/>
              </p:nvSpPr>
              <p:spPr>
                <a:xfrm>
                  <a:off x="2801099" y="394010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4" name="Google Shape;1434;p288"/>
                <p:cNvSpPr/>
                <p:nvPr/>
              </p:nvSpPr>
              <p:spPr>
                <a:xfrm>
                  <a:off x="2801099" y="106614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grpSp>
          <p:nvGrpSpPr>
            <p:cNvPr id="1435" name="Google Shape;1435;p288"/>
            <p:cNvGrpSpPr/>
            <p:nvPr/>
          </p:nvGrpSpPr>
          <p:grpSpPr>
            <a:xfrm>
              <a:off x="2975830" y="1114361"/>
              <a:ext cx="3184323" cy="3185052"/>
              <a:chOff x="2908735" y="1068601"/>
              <a:chExt cx="3326530" cy="3327292"/>
            </a:xfrm>
          </p:grpSpPr>
          <p:sp>
            <p:nvSpPr>
              <p:cNvPr id="1436" name="Google Shape;1436;p288"/>
              <p:cNvSpPr/>
              <p:nvPr/>
            </p:nvSpPr>
            <p:spPr>
              <a:xfrm>
                <a:off x="2908735" y="1068601"/>
                <a:ext cx="3326530" cy="3327292"/>
              </a:xfrm>
              <a:custGeom>
                <a:avLst/>
                <a:gdLst/>
                <a:ahLst/>
                <a:cxnLst/>
                <a:rect l="l" t="t" r="r" b="b"/>
                <a:pathLst>
                  <a:path w="3708" h="3708"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7" name="Google Shape;1437;p288"/>
              <p:cNvSpPr/>
              <p:nvPr/>
            </p:nvSpPr>
            <p:spPr>
              <a:xfrm>
                <a:off x="3510752" y="1490314"/>
                <a:ext cx="1060348" cy="1239954"/>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8" name="Google Shape;1438;p288"/>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9" name="Google Shape;1439;p288"/>
              <p:cNvSpPr/>
              <p:nvPr/>
            </p:nvSpPr>
            <p:spPr>
              <a:xfrm>
                <a:off x="3519391" y="2733867"/>
                <a:ext cx="1051711" cy="1244273"/>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0" name="Google Shape;1440;p288"/>
              <p:cNvSpPr/>
              <p:nvPr/>
            </p:nvSpPr>
            <p:spPr>
              <a:xfrm>
                <a:off x="4162942" y="1398533"/>
                <a:ext cx="806959"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1" name="Google Shape;1441;p288"/>
              <p:cNvSpPr/>
              <p:nvPr/>
            </p:nvSpPr>
            <p:spPr>
              <a:xfrm>
                <a:off x="3264202" y="2732066"/>
                <a:ext cx="1306180" cy="773126"/>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2" name="Google Shape;1442;p288"/>
              <p:cNvSpPr/>
              <p:nvPr/>
            </p:nvSpPr>
            <p:spPr>
              <a:xfrm>
                <a:off x="4574699" y="1958941"/>
                <a:ext cx="1306180" cy="772406"/>
              </a:xfrm>
              <a:custGeom>
                <a:avLst/>
                <a:gdLst/>
                <a:ahLst/>
                <a:cxnLst/>
                <a:rect l="l" t="t" r="r" b="b"/>
                <a:pathLst>
                  <a:path w="1536" h="908"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3" name="Google Shape;1443;p288"/>
              <p:cNvSpPr/>
              <p:nvPr/>
            </p:nvSpPr>
            <p:spPr>
              <a:xfrm>
                <a:off x="4574699" y="2727029"/>
                <a:ext cx="1306900" cy="768806"/>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4" name="Google Shape;1444;p288"/>
              <p:cNvSpPr/>
              <p:nvPr/>
            </p:nvSpPr>
            <p:spPr>
              <a:xfrm>
                <a:off x="4572900" y="1485996"/>
                <a:ext cx="1052790" cy="1244273"/>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5" name="Google Shape;1445;p288"/>
              <p:cNvSpPr/>
              <p:nvPr/>
            </p:nvSpPr>
            <p:spPr>
              <a:xfrm>
                <a:off x="4574699" y="2733147"/>
                <a:ext cx="1059268" cy="1240673"/>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6" name="Google Shape;1446;p288"/>
              <p:cNvSpPr/>
              <p:nvPr/>
            </p:nvSpPr>
            <p:spPr>
              <a:xfrm>
                <a:off x="4174099" y="2733867"/>
                <a:ext cx="807679" cy="1332815"/>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7" name="Google Shape;1447;p288"/>
              <p:cNvSpPr/>
              <p:nvPr/>
            </p:nvSpPr>
            <p:spPr>
              <a:xfrm>
                <a:off x="4369541" y="1554021"/>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8" name="Google Shape;1448;p288"/>
              <p:cNvSpPr/>
              <p:nvPr/>
            </p:nvSpPr>
            <p:spPr>
              <a:xfrm>
                <a:off x="3770260" y="1712390"/>
                <a:ext cx="459988" cy="459268"/>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9" name="Google Shape;1449;p288"/>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0" name="Google Shape;1450;p288"/>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1" name="Google Shape;1451;p288"/>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2" name="Google Shape;1452;p288"/>
              <p:cNvSpPr/>
              <p:nvPr/>
            </p:nvSpPr>
            <p:spPr>
              <a:xfrm>
                <a:off x="4366301" y="3500155"/>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3" name="Google Shape;1453;p288"/>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4" name="Google Shape;1454;p288"/>
              <p:cNvSpPr/>
              <p:nvPr/>
            </p:nvSpPr>
            <p:spPr>
              <a:xfrm>
                <a:off x="5268641" y="2805132"/>
                <a:ext cx="454949" cy="454229"/>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5" name="Google Shape;1455;p288"/>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6" name="Google Shape;1456;p288"/>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7" name="Google Shape;1457;p288"/>
              <p:cNvSpPr/>
              <p:nvPr/>
            </p:nvSpPr>
            <p:spPr>
              <a:xfrm>
                <a:off x="3910179" y="2033807"/>
                <a:ext cx="1323643" cy="1396880"/>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4509"/>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8" name="Google Shape;1458;p288"/>
              <p:cNvSpPr/>
              <p:nvPr/>
            </p:nvSpPr>
            <p:spPr>
              <a:xfrm>
                <a:off x="4432491" y="2254751"/>
                <a:ext cx="270442" cy="53653"/>
              </a:xfrm>
              <a:custGeom>
                <a:avLst/>
                <a:gdLst/>
                <a:ahLst/>
                <a:cxnLst/>
                <a:rect l="l" t="t" r="r" b="b"/>
                <a:pathLst>
                  <a:path w="947"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9" name="Google Shape;1459;p288"/>
              <p:cNvSpPr/>
              <p:nvPr/>
            </p:nvSpPr>
            <p:spPr>
              <a:xfrm>
                <a:off x="4717797" y="2279886"/>
                <a:ext cx="228872"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0" name="Google Shape;1460;p288"/>
              <p:cNvSpPr/>
              <p:nvPr/>
            </p:nvSpPr>
            <p:spPr>
              <a:xfrm>
                <a:off x="4191056" y="2282423"/>
                <a:ext cx="228631" cy="181260"/>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1" name="Google Shape;1461;p288"/>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2" name="Google Shape;1462;p288"/>
              <p:cNvSpPr/>
              <p:nvPr/>
            </p:nvSpPr>
            <p:spPr>
              <a:xfrm>
                <a:off x="4094739" y="2461992"/>
                <a:ext cx="109965" cy="261860"/>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3" name="Google Shape;1463;p288"/>
              <p:cNvSpPr/>
              <p:nvPr/>
            </p:nvSpPr>
            <p:spPr>
              <a:xfrm>
                <a:off x="4938447" y="2741738"/>
                <a:ext cx="110811" cy="258478"/>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4" name="Google Shape;1464;p288"/>
              <p:cNvSpPr/>
              <p:nvPr/>
            </p:nvSpPr>
            <p:spPr>
              <a:xfrm>
                <a:off x="4094742" y="2747174"/>
                <a:ext cx="113108" cy="259322"/>
              </a:xfrm>
              <a:custGeom>
                <a:avLst/>
                <a:gdLst/>
                <a:ahLst/>
                <a:cxnLst/>
                <a:rect l="l" t="t" r="r" b="b"/>
                <a:pathLst>
                  <a:path w="396" h="908"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5" name="Google Shape;1465;p288"/>
              <p:cNvSpPr/>
              <p:nvPr/>
            </p:nvSpPr>
            <p:spPr>
              <a:xfrm>
                <a:off x="4720940" y="3001909"/>
                <a:ext cx="227785" cy="179328"/>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6" name="Google Shape;1466;p288"/>
              <p:cNvSpPr/>
              <p:nvPr/>
            </p:nvSpPr>
            <p:spPr>
              <a:xfrm>
                <a:off x="4193596" y="3003842"/>
                <a:ext cx="231288" cy="179328"/>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7" name="Google Shape;1467;p288"/>
              <p:cNvSpPr/>
              <p:nvPr/>
            </p:nvSpPr>
            <p:spPr>
              <a:xfrm>
                <a:off x="4437686" y="3157542"/>
                <a:ext cx="269837" cy="52203"/>
              </a:xfrm>
              <a:custGeom>
                <a:avLst/>
                <a:gdLst/>
                <a:ahLst/>
                <a:cxnLst/>
                <a:rect l="l" t="t" r="r" b="b"/>
                <a:pathLst>
                  <a:path w="945"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grpSp>
      </p:grpSp>
      <p:sp>
        <p:nvSpPr>
          <p:cNvPr id="1468" name="Google Shape;1468;p288"/>
          <p:cNvSpPr txBox="1">
            <a:spLocks noGrp="1"/>
          </p:cNvSpPr>
          <p:nvPr>
            <p:ph type="body" idx="1"/>
          </p:nvPr>
        </p:nvSpPr>
        <p:spPr>
          <a:xfrm>
            <a:off x="562709"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69" name="Google Shape;1469;p288"/>
          <p:cNvSpPr txBox="1">
            <a:spLocks noGrp="1"/>
          </p:cNvSpPr>
          <p:nvPr>
            <p:ph type="body" idx="2"/>
          </p:nvPr>
        </p:nvSpPr>
        <p:spPr>
          <a:xfrm>
            <a:off x="562709"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0" name="Google Shape;1470;p288"/>
          <p:cNvSpPr txBox="1">
            <a:spLocks noGrp="1"/>
          </p:cNvSpPr>
          <p:nvPr>
            <p:ph type="body" idx="3"/>
          </p:nvPr>
        </p:nvSpPr>
        <p:spPr>
          <a:xfrm>
            <a:off x="562709"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1" name="Google Shape;1471;p288"/>
          <p:cNvSpPr txBox="1">
            <a:spLocks noGrp="1"/>
          </p:cNvSpPr>
          <p:nvPr>
            <p:ph type="body" idx="4"/>
          </p:nvPr>
        </p:nvSpPr>
        <p:spPr>
          <a:xfrm>
            <a:off x="562709"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2" name="Google Shape;1472;p288"/>
          <p:cNvSpPr txBox="1">
            <a:spLocks noGrp="1"/>
          </p:cNvSpPr>
          <p:nvPr>
            <p:ph type="body" idx="5"/>
          </p:nvPr>
        </p:nvSpPr>
        <p:spPr>
          <a:xfrm>
            <a:off x="562709"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3" name="Google Shape;1473;p288"/>
          <p:cNvSpPr txBox="1">
            <a:spLocks noGrp="1"/>
          </p:cNvSpPr>
          <p:nvPr>
            <p:ph type="body" idx="6"/>
          </p:nvPr>
        </p:nvSpPr>
        <p:spPr>
          <a:xfrm>
            <a:off x="6420898"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4" name="Google Shape;1474;p288"/>
          <p:cNvSpPr txBox="1">
            <a:spLocks noGrp="1"/>
          </p:cNvSpPr>
          <p:nvPr>
            <p:ph type="body" idx="7"/>
          </p:nvPr>
        </p:nvSpPr>
        <p:spPr>
          <a:xfrm>
            <a:off x="6420898"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5" name="Google Shape;1475;p288"/>
          <p:cNvSpPr txBox="1">
            <a:spLocks noGrp="1"/>
          </p:cNvSpPr>
          <p:nvPr>
            <p:ph type="body" idx="8"/>
          </p:nvPr>
        </p:nvSpPr>
        <p:spPr>
          <a:xfrm>
            <a:off x="6420898"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6" name="Google Shape;1476;p288"/>
          <p:cNvSpPr txBox="1">
            <a:spLocks noGrp="1"/>
          </p:cNvSpPr>
          <p:nvPr>
            <p:ph type="body" idx="9"/>
          </p:nvPr>
        </p:nvSpPr>
        <p:spPr>
          <a:xfrm>
            <a:off x="6420898"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7" name="Google Shape;1477;p288"/>
          <p:cNvSpPr txBox="1">
            <a:spLocks noGrp="1"/>
          </p:cNvSpPr>
          <p:nvPr>
            <p:ph type="body" idx="13"/>
          </p:nvPr>
        </p:nvSpPr>
        <p:spPr>
          <a:xfrm>
            <a:off x="6420898"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1478"/>
        <p:cNvGrpSpPr/>
        <p:nvPr/>
      </p:nvGrpSpPr>
      <p:grpSpPr>
        <a:xfrm>
          <a:off x="0" y="0"/>
          <a:ext cx="0" cy="0"/>
          <a:chOff x="0" y="0"/>
          <a:chExt cx="0" cy="0"/>
        </a:xfrm>
      </p:grpSpPr>
      <p:pic>
        <p:nvPicPr>
          <p:cNvPr id="1479" name="Google Shape;1479;p28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80" name="Google Shape;1480;p28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81" name="Google Shape;1481;p28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1482"/>
        <p:cNvGrpSpPr/>
        <p:nvPr/>
      </p:nvGrpSpPr>
      <p:grpSpPr>
        <a:xfrm>
          <a:off x="0" y="0"/>
          <a:ext cx="0" cy="0"/>
          <a:chOff x="0" y="0"/>
          <a:chExt cx="0" cy="0"/>
        </a:xfrm>
      </p:grpSpPr>
      <p:sp>
        <p:nvSpPr>
          <p:cNvPr id="1483" name="Google Shape;1483;p29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84" name="Google Shape;1484;p29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85" name="Google Shape;1485;p290"/>
          <p:cNvGrpSpPr/>
          <p:nvPr/>
        </p:nvGrpSpPr>
        <p:grpSpPr>
          <a:xfrm>
            <a:off x="2263140" y="1653932"/>
            <a:ext cx="4747260" cy="830997"/>
            <a:chOff x="2263140" y="1779657"/>
            <a:chExt cx="4747260" cy="830997"/>
          </a:xfrm>
        </p:grpSpPr>
        <p:cxnSp>
          <p:nvCxnSpPr>
            <p:cNvPr id="1486" name="Google Shape;1486;p290"/>
            <p:cNvCxnSpPr/>
            <p:nvPr/>
          </p:nvCxnSpPr>
          <p:spPr>
            <a:xfrm>
              <a:off x="2263140" y="2042160"/>
              <a:ext cx="4747260" cy="0"/>
            </a:xfrm>
            <a:prstGeom prst="straightConnector1">
              <a:avLst/>
            </a:prstGeom>
            <a:noFill/>
            <a:ln w="19050" cap="flat" cmpd="sng">
              <a:solidFill>
                <a:schemeClr val="lt2"/>
              </a:solidFill>
              <a:prstDash val="solid"/>
              <a:round/>
              <a:headEnd type="none" w="sm" len="sm"/>
              <a:tailEnd type="none" w="sm" len="sm"/>
            </a:ln>
          </p:spPr>
        </p:cxnSp>
        <p:sp>
          <p:nvSpPr>
            <p:cNvPr id="1487" name="Google Shape;1487;p290"/>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1488" name="Google Shape;1488;p290"/>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1489"/>
        <p:cNvGrpSpPr/>
        <p:nvPr/>
      </p:nvGrpSpPr>
      <p:grpSpPr>
        <a:xfrm>
          <a:off x="0" y="0"/>
          <a:ext cx="0" cy="0"/>
          <a:chOff x="0" y="0"/>
          <a:chExt cx="0" cy="0"/>
        </a:xfrm>
      </p:grpSpPr>
      <p:sp>
        <p:nvSpPr>
          <p:cNvPr id="1490" name="Google Shape;1490;p291"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1" name="Google Shape;1491;p29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2" name="Google Shape;1492;p291"/>
          <p:cNvGrpSpPr/>
          <p:nvPr/>
        </p:nvGrpSpPr>
        <p:grpSpPr>
          <a:xfrm>
            <a:off x="2263140" y="1653932"/>
            <a:ext cx="4747260" cy="830997"/>
            <a:chOff x="2263140" y="1779657"/>
            <a:chExt cx="4747260" cy="830997"/>
          </a:xfrm>
        </p:grpSpPr>
        <p:cxnSp>
          <p:nvCxnSpPr>
            <p:cNvPr id="1493" name="Google Shape;1493;p291"/>
            <p:cNvCxnSpPr/>
            <p:nvPr/>
          </p:nvCxnSpPr>
          <p:spPr>
            <a:xfrm>
              <a:off x="2263140" y="2042160"/>
              <a:ext cx="4747260" cy="0"/>
            </a:xfrm>
            <a:prstGeom prst="straightConnector1">
              <a:avLst/>
            </a:prstGeom>
            <a:noFill/>
            <a:ln w="19050" cap="flat" cmpd="sng">
              <a:solidFill>
                <a:srgbClr val="50AFE6"/>
              </a:solidFill>
              <a:prstDash val="solid"/>
              <a:round/>
              <a:headEnd type="none" w="sm" len="sm"/>
              <a:tailEnd type="none" w="sm" len="sm"/>
            </a:ln>
          </p:spPr>
        </p:cxnSp>
        <p:sp>
          <p:nvSpPr>
            <p:cNvPr id="1494" name="Google Shape;1494;p291"/>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1495" name="Google Shape;1495;p291"/>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1" name="Shape 55"/>
        <p:cNvGrpSpPr/>
        <p:nvPr/>
      </p:nvGrpSpPr>
      <p:grpSpPr>
        <a:xfrm>
          <a:off x="0" y="0"/>
          <a:ext cx="0" cy="0"/>
          <a:chOff x="0" y="0"/>
          <a:chExt cx="0" cy="0"/>
        </a:xfrm>
      </p:grpSpPr>
      <p:pic>
        <p:nvPicPr>
          <p:cNvPr id="56" name="Google Shape;56;p220"/>
          <p:cNvPicPr preferRelativeResize="0"/>
          <p:nvPr/>
        </p:nvPicPr>
        <p:blipFill rotWithShape="1">
          <a:blip r:embed="rId2">
            <a:alphaModFix/>
          </a:blip>
          <a:srcRect l="16974" t="14937" r="19507" b="5408"/>
          <a:stretch/>
        </p:blipFill>
        <p:spPr>
          <a:xfrm>
            <a:off x="6412523" y="0"/>
            <a:ext cx="2731477" cy="5143500"/>
          </a:xfrm>
          <a:prstGeom prst="rect">
            <a:avLst/>
          </a:prstGeom>
          <a:noFill/>
          <a:ln>
            <a:noFill/>
          </a:ln>
        </p:spPr>
      </p:pic>
      <p:pic>
        <p:nvPicPr>
          <p:cNvPr id="57" name="Google Shape;57;p220"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8" name="Google Shape;58;p220"/>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 name="Google Shape;59;p220"/>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 name="Google Shape;60;p22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 name="Google Shape;61;p22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1496"/>
        <p:cNvGrpSpPr/>
        <p:nvPr/>
      </p:nvGrpSpPr>
      <p:grpSpPr>
        <a:xfrm>
          <a:off x="0" y="0"/>
          <a:ext cx="0" cy="0"/>
          <a:chOff x="0" y="0"/>
          <a:chExt cx="0" cy="0"/>
        </a:xfrm>
      </p:grpSpPr>
      <p:sp>
        <p:nvSpPr>
          <p:cNvPr id="1497" name="Google Shape;1497;p292"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8" name="Google Shape;1498;p29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9" name="Google Shape;1499;p292"/>
          <p:cNvGrpSpPr/>
          <p:nvPr/>
        </p:nvGrpSpPr>
        <p:grpSpPr>
          <a:xfrm>
            <a:off x="2263140" y="1653932"/>
            <a:ext cx="4747260" cy="830997"/>
            <a:chOff x="2263140" y="1779657"/>
            <a:chExt cx="4747260" cy="830997"/>
          </a:xfrm>
        </p:grpSpPr>
        <p:cxnSp>
          <p:nvCxnSpPr>
            <p:cNvPr id="1500" name="Google Shape;1500;p292"/>
            <p:cNvCxnSpPr/>
            <p:nvPr/>
          </p:nvCxnSpPr>
          <p:spPr>
            <a:xfrm>
              <a:off x="2263140" y="2042160"/>
              <a:ext cx="4747260" cy="0"/>
            </a:xfrm>
            <a:prstGeom prst="straightConnector1">
              <a:avLst/>
            </a:prstGeom>
            <a:noFill/>
            <a:ln w="19050" cap="flat" cmpd="sng">
              <a:solidFill>
                <a:schemeClr val="accent2"/>
              </a:solidFill>
              <a:prstDash val="solid"/>
              <a:round/>
              <a:headEnd type="none" w="sm" len="sm"/>
              <a:tailEnd type="none" w="sm" len="sm"/>
            </a:ln>
          </p:spPr>
        </p:cxnSp>
        <p:sp>
          <p:nvSpPr>
            <p:cNvPr id="1501" name="Google Shape;1501;p292"/>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1502" name="Google Shape;1502;p292"/>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1503"/>
        <p:cNvGrpSpPr/>
        <p:nvPr/>
      </p:nvGrpSpPr>
      <p:grpSpPr>
        <a:xfrm>
          <a:off x="0" y="0"/>
          <a:ext cx="0" cy="0"/>
          <a:chOff x="0" y="0"/>
          <a:chExt cx="0" cy="0"/>
        </a:xfrm>
      </p:grpSpPr>
      <p:sp>
        <p:nvSpPr>
          <p:cNvPr id="1504" name="Google Shape;1504;p293"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05" name="Google Shape;1505;p29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506" name="Google Shape;1506;p293"/>
          <p:cNvGrpSpPr/>
          <p:nvPr/>
        </p:nvGrpSpPr>
        <p:grpSpPr>
          <a:xfrm>
            <a:off x="1403060" y="1183590"/>
            <a:ext cx="6337881" cy="1569620"/>
            <a:chOff x="1492092" y="1002130"/>
            <a:chExt cx="6337881" cy="1569620"/>
          </a:xfrm>
        </p:grpSpPr>
        <p:cxnSp>
          <p:nvCxnSpPr>
            <p:cNvPr id="1507" name="Google Shape;1507;p293"/>
            <p:cNvCxnSpPr/>
            <p:nvPr/>
          </p:nvCxnSpPr>
          <p:spPr>
            <a:xfrm>
              <a:off x="1492092" y="1449493"/>
              <a:ext cx="6337881" cy="0"/>
            </a:xfrm>
            <a:prstGeom prst="straightConnector1">
              <a:avLst/>
            </a:prstGeom>
            <a:noFill/>
            <a:ln w="12700" cap="flat" cmpd="sng">
              <a:solidFill>
                <a:srgbClr val="D8D8D8"/>
              </a:solidFill>
              <a:prstDash val="solid"/>
              <a:round/>
              <a:headEnd type="none" w="sm" len="sm"/>
              <a:tailEnd type="none" w="sm" len="sm"/>
            </a:ln>
          </p:spPr>
        </p:cxnSp>
        <p:sp>
          <p:nvSpPr>
            <p:cNvPr id="1508" name="Google Shape;1508;p293"/>
            <p:cNvSpPr txBox="1"/>
            <p:nvPr/>
          </p:nvSpPr>
          <p:spPr>
            <a:xfrm>
              <a:off x="4302597" y="1002130"/>
              <a:ext cx="716871" cy="156962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1509" name="Google Shape;1509;p293"/>
          <p:cNvGrpSpPr/>
          <p:nvPr/>
        </p:nvGrpSpPr>
        <p:grpSpPr>
          <a:xfrm>
            <a:off x="1492092" y="3662045"/>
            <a:ext cx="6159817" cy="71120"/>
            <a:chOff x="2145983" y="2931954"/>
            <a:chExt cx="6159817" cy="71120"/>
          </a:xfrm>
        </p:grpSpPr>
        <p:sp>
          <p:nvSpPr>
            <p:cNvPr id="1510" name="Google Shape;1510;p293"/>
            <p:cNvSpPr/>
            <p:nvPr/>
          </p:nvSpPr>
          <p:spPr>
            <a:xfrm>
              <a:off x="2145983" y="2931954"/>
              <a:ext cx="6159817" cy="7112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11" name="Google Shape;1511;p293"/>
            <p:cNvSpPr/>
            <p:nvPr/>
          </p:nvSpPr>
          <p:spPr>
            <a:xfrm>
              <a:off x="3869954" y="2931954"/>
              <a:ext cx="2711874" cy="7112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12" name="Google Shape;1512;p293"/>
          <p:cNvSpPr txBox="1">
            <a:spLocks noGrp="1"/>
          </p:cNvSpPr>
          <p:nvPr>
            <p:ph type="body" idx="1"/>
          </p:nvPr>
        </p:nvSpPr>
        <p:spPr>
          <a:xfrm>
            <a:off x="571500" y="2030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1513"/>
        <p:cNvGrpSpPr/>
        <p:nvPr/>
      </p:nvGrpSpPr>
      <p:grpSpPr>
        <a:xfrm>
          <a:off x="0" y="0"/>
          <a:ext cx="0" cy="0"/>
          <a:chOff x="0" y="0"/>
          <a:chExt cx="0" cy="0"/>
        </a:xfrm>
      </p:grpSpPr>
      <p:grpSp>
        <p:nvGrpSpPr>
          <p:cNvPr id="1514" name="Google Shape;1514;p294"/>
          <p:cNvGrpSpPr/>
          <p:nvPr/>
        </p:nvGrpSpPr>
        <p:grpSpPr>
          <a:xfrm>
            <a:off x="444" y="0"/>
            <a:ext cx="9143556" cy="5143500"/>
            <a:chOff x="444" y="317809"/>
            <a:chExt cx="9143556" cy="5143500"/>
          </a:xfrm>
        </p:grpSpPr>
        <p:pic>
          <p:nvPicPr>
            <p:cNvPr id="1515" name="Google Shape;1515;p294"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16" name="Google Shape;1516;p294"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17" name="Google Shape;1517;p294"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18" name="Google Shape;1518;p294"/>
          <p:cNvGrpSpPr/>
          <p:nvPr/>
        </p:nvGrpSpPr>
        <p:grpSpPr>
          <a:xfrm>
            <a:off x="904073" y="1547578"/>
            <a:ext cx="7494347" cy="2133815"/>
            <a:chOff x="822793" y="1506938"/>
            <a:chExt cx="7494347" cy="2133815"/>
          </a:xfrm>
        </p:grpSpPr>
        <p:sp>
          <p:nvSpPr>
            <p:cNvPr id="1519" name="Google Shape;1519;p294"/>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20" name="Google Shape;1520;p294"/>
            <p:cNvGrpSpPr/>
            <p:nvPr/>
          </p:nvGrpSpPr>
          <p:grpSpPr>
            <a:xfrm>
              <a:off x="822793" y="1506938"/>
              <a:ext cx="7391734" cy="1999241"/>
              <a:chOff x="1565910" y="1469735"/>
              <a:chExt cx="6079542" cy="2048377"/>
            </a:xfrm>
          </p:grpSpPr>
          <p:sp>
            <p:nvSpPr>
              <p:cNvPr id="1521" name="Google Shape;1521;p294"/>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22" name="Google Shape;1522;p294"/>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23" name="Google Shape;1523;p294"/>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1524"/>
        <p:cNvGrpSpPr/>
        <p:nvPr/>
      </p:nvGrpSpPr>
      <p:grpSpPr>
        <a:xfrm>
          <a:off x="0" y="0"/>
          <a:ext cx="0" cy="0"/>
          <a:chOff x="0" y="0"/>
          <a:chExt cx="0" cy="0"/>
        </a:xfrm>
      </p:grpSpPr>
      <p:grpSp>
        <p:nvGrpSpPr>
          <p:cNvPr id="1525" name="Google Shape;1525;p295"/>
          <p:cNvGrpSpPr/>
          <p:nvPr/>
        </p:nvGrpSpPr>
        <p:grpSpPr>
          <a:xfrm>
            <a:off x="444" y="0"/>
            <a:ext cx="9143556" cy="5143500"/>
            <a:chOff x="444" y="317809"/>
            <a:chExt cx="9143556" cy="5143500"/>
          </a:xfrm>
        </p:grpSpPr>
        <p:pic>
          <p:nvPicPr>
            <p:cNvPr id="1526" name="Google Shape;1526;p295"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27" name="Google Shape;1527;p295"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28" name="Google Shape;1528;p295"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29" name="Google Shape;1529;p295"/>
          <p:cNvGrpSpPr/>
          <p:nvPr/>
        </p:nvGrpSpPr>
        <p:grpSpPr>
          <a:xfrm>
            <a:off x="904073" y="1547578"/>
            <a:ext cx="7494347" cy="2133815"/>
            <a:chOff x="822793" y="1506938"/>
            <a:chExt cx="7494347" cy="2133815"/>
          </a:xfrm>
        </p:grpSpPr>
        <p:sp>
          <p:nvSpPr>
            <p:cNvPr id="1530" name="Google Shape;1530;p295"/>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31" name="Google Shape;1531;p295"/>
            <p:cNvGrpSpPr/>
            <p:nvPr/>
          </p:nvGrpSpPr>
          <p:grpSpPr>
            <a:xfrm>
              <a:off x="822793" y="1506938"/>
              <a:ext cx="7391734" cy="1999241"/>
              <a:chOff x="1565910" y="1469735"/>
              <a:chExt cx="6079542" cy="2048377"/>
            </a:xfrm>
          </p:grpSpPr>
          <p:sp>
            <p:nvSpPr>
              <p:cNvPr id="1532" name="Google Shape;1532;p295"/>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33" name="Google Shape;1533;p295"/>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34" name="Google Shape;1534;p295"/>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1535"/>
        <p:cNvGrpSpPr/>
        <p:nvPr/>
      </p:nvGrpSpPr>
      <p:grpSpPr>
        <a:xfrm>
          <a:off x="0" y="0"/>
          <a:ext cx="0" cy="0"/>
          <a:chOff x="0" y="0"/>
          <a:chExt cx="0" cy="0"/>
        </a:xfrm>
      </p:grpSpPr>
      <p:grpSp>
        <p:nvGrpSpPr>
          <p:cNvPr id="1536" name="Google Shape;1536;p296"/>
          <p:cNvGrpSpPr/>
          <p:nvPr/>
        </p:nvGrpSpPr>
        <p:grpSpPr>
          <a:xfrm>
            <a:off x="444" y="0"/>
            <a:ext cx="9143556" cy="5143500"/>
            <a:chOff x="444" y="317809"/>
            <a:chExt cx="9143556" cy="5143500"/>
          </a:xfrm>
        </p:grpSpPr>
        <p:pic>
          <p:nvPicPr>
            <p:cNvPr id="1537" name="Google Shape;1537;p296"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38" name="Google Shape;1538;p296"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39" name="Google Shape;1539;p29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40" name="Google Shape;1540;p296"/>
          <p:cNvGrpSpPr/>
          <p:nvPr/>
        </p:nvGrpSpPr>
        <p:grpSpPr>
          <a:xfrm>
            <a:off x="904073" y="1547578"/>
            <a:ext cx="7494347" cy="2133815"/>
            <a:chOff x="822793" y="1506938"/>
            <a:chExt cx="7494347" cy="2133815"/>
          </a:xfrm>
        </p:grpSpPr>
        <p:sp>
          <p:nvSpPr>
            <p:cNvPr id="1541" name="Google Shape;1541;p296"/>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42" name="Google Shape;1542;p296"/>
            <p:cNvGrpSpPr/>
            <p:nvPr/>
          </p:nvGrpSpPr>
          <p:grpSpPr>
            <a:xfrm>
              <a:off x="822793" y="1506938"/>
              <a:ext cx="7391734" cy="1999241"/>
              <a:chOff x="1565910" y="1469735"/>
              <a:chExt cx="6079542" cy="2048377"/>
            </a:xfrm>
          </p:grpSpPr>
          <p:sp>
            <p:nvSpPr>
              <p:cNvPr id="1543" name="Google Shape;1543;p296"/>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44" name="Google Shape;1544;p296"/>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45" name="Google Shape;1545;p296"/>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1546"/>
        <p:cNvGrpSpPr/>
        <p:nvPr/>
      </p:nvGrpSpPr>
      <p:grpSpPr>
        <a:xfrm>
          <a:off x="0" y="0"/>
          <a:ext cx="0" cy="0"/>
          <a:chOff x="0" y="0"/>
          <a:chExt cx="0" cy="0"/>
        </a:xfrm>
      </p:grpSpPr>
      <p:grpSp>
        <p:nvGrpSpPr>
          <p:cNvPr id="1547" name="Google Shape;1547;p297"/>
          <p:cNvGrpSpPr/>
          <p:nvPr/>
        </p:nvGrpSpPr>
        <p:grpSpPr>
          <a:xfrm>
            <a:off x="444" y="0"/>
            <a:ext cx="9143556" cy="5143500"/>
            <a:chOff x="444" y="317809"/>
            <a:chExt cx="9143556" cy="5143500"/>
          </a:xfrm>
        </p:grpSpPr>
        <p:pic>
          <p:nvPicPr>
            <p:cNvPr id="1548" name="Google Shape;1548;p297"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49" name="Google Shape;1549;p297"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50" name="Google Shape;1550;p29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51" name="Google Shape;1551;p297"/>
          <p:cNvSpPr/>
          <p:nvPr/>
        </p:nvSpPr>
        <p:spPr>
          <a:xfrm>
            <a:off x="1893911" y="1825943"/>
            <a:ext cx="5027524" cy="1212468"/>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2" name="Google Shape;1552;p297"/>
          <p:cNvSpPr/>
          <p:nvPr/>
        </p:nvSpPr>
        <p:spPr>
          <a:xfrm>
            <a:off x="2222565" y="2127950"/>
            <a:ext cx="5027524" cy="1212468"/>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3" name="Google Shape;1553;p297"/>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54" name="Google Shape;1554;p297"/>
          <p:cNvGrpSpPr/>
          <p:nvPr/>
        </p:nvGrpSpPr>
        <p:grpSpPr>
          <a:xfrm>
            <a:off x="1985011" y="1602036"/>
            <a:ext cx="502919" cy="45719"/>
            <a:chOff x="1985011" y="1602036"/>
            <a:chExt cx="502919" cy="45719"/>
          </a:xfrm>
        </p:grpSpPr>
        <p:sp>
          <p:nvSpPr>
            <p:cNvPr id="1555" name="Google Shape;1555;p297"/>
            <p:cNvSpPr/>
            <p:nvPr/>
          </p:nvSpPr>
          <p:spPr>
            <a:xfrm>
              <a:off x="19850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6" name="Google Shape;1556;p297"/>
            <p:cNvSpPr/>
            <p:nvPr/>
          </p:nvSpPr>
          <p:spPr>
            <a:xfrm>
              <a:off x="21374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7" name="Google Shape;1557;p297"/>
            <p:cNvSpPr/>
            <p:nvPr/>
          </p:nvSpPr>
          <p:spPr>
            <a:xfrm>
              <a:off x="22898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8" name="Google Shape;1558;p297"/>
            <p:cNvSpPr/>
            <p:nvPr/>
          </p:nvSpPr>
          <p:spPr>
            <a:xfrm>
              <a:off x="24422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59" name="Google Shape;1559;p297"/>
          <p:cNvGrpSpPr/>
          <p:nvPr/>
        </p:nvGrpSpPr>
        <p:grpSpPr>
          <a:xfrm>
            <a:off x="6656071" y="3518606"/>
            <a:ext cx="502919" cy="45719"/>
            <a:chOff x="6656071" y="3518606"/>
            <a:chExt cx="502919" cy="45719"/>
          </a:xfrm>
        </p:grpSpPr>
        <p:sp>
          <p:nvSpPr>
            <p:cNvPr id="1560" name="Google Shape;1560;p297"/>
            <p:cNvSpPr/>
            <p:nvPr/>
          </p:nvSpPr>
          <p:spPr>
            <a:xfrm>
              <a:off x="66560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1" name="Google Shape;1561;p297"/>
            <p:cNvSpPr/>
            <p:nvPr/>
          </p:nvSpPr>
          <p:spPr>
            <a:xfrm>
              <a:off x="68084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2" name="Google Shape;1562;p297"/>
            <p:cNvSpPr/>
            <p:nvPr/>
          </p:nvSpPr>
          <p:spPr>
            <a:xfrm>
              <a:off x="69608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3" name="Google Shape;1563;p297"/>
            <p:cNvSpPr/>
            <p:nvPr/>
          </p:nvSpPr>
          <p:spPr>
            <a:xfrm>
              <a:off x="71132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64" name="Google Shape;1564;p297"/>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1565"/>
        <p:cNvGrpSpPr/>
        <p:nvPr/>
      </p:nvGrpSpPr>
      <p:grpSpPr>
        <a:xfrm>
          <a:off x="0" y="0"/>
          <a:ext cx="0" cy="0"/>
          <a:chOff x="0" y="0"/>
          <a:chExt cx="0" cy="0"/>
        </a:xfrm>
      </p:grpSpPr>
      <p:grpSp>
        <p:nvGrpSpPr>
          <p:cNvPr id="1566" name="Google Shape;1566;p298"/>
          <p:cNvGrpSpPr/>
          <p:nvPr/>
        </p:nvGrpSpPr>
        <p:grpSpPr>
          <a:xfrm>
            <a:off x="444" y="0"/>
            <a:ext cx="9143556" cy="5143500"/>
            <a:chOff x="444" y="317809"/>
            <a:chExt cx="9143556" cy="5143500"/>
          </a:xfrm>
        </p:grpSpPr>
        <p:pic>
          <p:nvPicPr>
            <p:cNvPr id="1567" name="Google Shape;1567;p298"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68" name="Google Shape;1568;p298"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69" name="Google Shape;1569;p29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70" name="Google Shape;1570;p298"/>
          <p:cNvSpPr/>
          <p:nvPr/>
        </p:nvSpPr>
        <p:spPr>
          <a:xfrm>
            <a:off x="1893911" y="1825943"/>
            <a:ext cx="5027524" cy="1212468"/>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1" name="Google Shape;1571;p298"/>
          <p:cNvSpPr/>
          <p:nvPr/>
        </p:nvSpPr>
        <p:spPr>
          <a:xfrm>
            <a:off x="2222565" y="2127950"/>
            <a:ext cx="5027524" cy="1212468"/>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2" name="Google Shape;1572;p298"/>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73" name="Google Shape;1573;p298"/>
          <p:cNvGrpSpPr/>
          <p:nvPr/>
        </p:nvGrpSpPr>
        <p:grpSpPr>
          <a:xfrm>
            <a:off x="1985011" y="1602036"/>
            <a:ext cx="502919" cy="45719"/>
            <a:chOff x="1985011" y="1602036"/>
            <a:chExt cx="502919" cy="45719"/>
          </a:xfrm>
        </p:grpSpPr>
        <p:sp>
          <p:nvSpPr>
            <p:cNvPr id="1574" name="Google Shape;1574;p298"/>
            <p:cNvSpPr/>
            <p:nvPr/>
          </p:nvSpPr>
          <p:spPr>
            <a:xfrm>
              <a:off x="19850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5" name="Google Shape;1575;p298"/>
            <p:cNvSpPr/>
            <p:nvPr/>
          </p:nvSpPr>
          <p:spPr>
            <a:xfrm>
              <a:off x="21374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6" name="Google Shape;1576;p298"/>
            <p:cNvSpPr/>
            <p:nvPr/>
          </p:nvSpPr>
          <p:spPr>
            <a:xfrm>
              <a:off x="22898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7" name="Google Shape;1577;p298"/>
            <p:cNvSpPr/>
            <p:nvPr/>
          </p:nvSpPr>
          <p:spPr>
            <a:xfrm>
              <a:off x="24422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78" name="Google Shape;1578;p298"/>
          <p:cNvGrpSpPr/>
          <p:nvPr/>
        </p:nvGrpSpPr>
        <p:grpSpPr>
          <a:xfrm>
            <a:off x="6656071" y="3518606"/>
            <a:ext cx="502919" cy="45719"/>
            <a:chOff x="6656071" y="3518606"/>
            <a:chExt cx="502919" cy="45719"/>
          </a:xfrm>
        </p:grpSpPr>
        <p:sp>
          <p:nvSpPr>
            <p:cNvPr id="1579" name="Google Shape;1579;p298"/>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0" name="Google Shape;1580;p298"/>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1" name="Google Shape;1581;p298"/>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2" name="Google Shape;1582;p298"/>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83" name="Google Shape;1583;p298"/>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1584"/>
        <p:cNvGrpSpPr/>
        <p:nvPr/>
      </p:nvGrpSpPr>
      <p:grpSpPr>
        <a:xfrm>
          <a:off x="0" y="0"/>
          <a:ext cx="0" cy="0"/>
          <a:chOff x="0" y="0"/>
          <a:chExt cx="0" cy="0"/>
        </a:xfrm>
      </p:grpSpPr>
      <p:grpSp>
        <p:nvGrpSpPr>
          <p:cNvPr id="1585" name="Google Shape;1585;p299"/>
          <p:cNvGrpSpPr/>
          <p:nvPr/>
        </p:nvGrpSpPr>
        <p:grpSpPr>
          <a:xfrm>
            <a:off x="444" y="0"/>
            <a:ext cx="9143556" cy="5143500"/>
            <a:chOff x="444" y="317809"/>
            <a:chExt cx="9143556" cy="5143500"/>
          </a:xfrm>
        </p:grpSpPr>
        <p:pic>
          <p:nvPicPr>
            <p:cNvPr id="1586" name="Google Shape;1586;p299"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87" name="Google Shape;1587;p299"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88" name="Google Shape;1588;p29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89" name="Google Shape;1589;p299"/>
          <p:cNvSpPr/>
          <p:nvPr/>
        </p:nvSpPr>
        <p:spPr>
          <a:xfrm>
            <a:off x="1893911" y="1825943"/>
            <a:ext cx="5027524" cy="1212468"/>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0" name="Google Shape;1590;p299"/>
          <p:cNvSpPr/>
          <p:nvPr/>
        </p:nvSpPr>
        <p:spPr>
          <a:xfrm>
            <a:off x="2222565" y="2127950"/>
            <a:ext cx="5027524" cy="1212468"/>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1" name="Google Shape;1591;p299"/>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92" name="Google Shape;1592;p299"/>
          <p:cNvGrpSpPr/>
          <p:nvPr/>
        </p:nvGrpSpPr>
        <p:grpSpPr>
          <a:xfrm>
            <a:off x="1985011" y="1602036"/>
            <a:ext cx="502919" cy="45719"/>
            <a:chOff x="1985011" y="1602036"/>
            <a:chExt cx="502919" cy="45719"/>
          </a:xfrm>
        </p:grpSpPr>
        <p:sp>
          <p:nvSpPr>
            <p:cNvPr id="1593" name="Google Shape;1593;p299"/>
            <p:cNvSpPr/>
            <p:nvPr/>
          </p:nvSpPr>
          <p:spPr>
            <a:xfrm>
              <a:off x="19850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4" name="Google Shape;1594;p299"/>
            <p:cNvSpPr/>
            <p:nvPr/>
          </p:nvSpPr>
          <p:spPr>
            <a:xfrm>
              <a:off x="21374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5" name="Google Shape;1595;p299"/>
            <p:cNvSpPr/>
            <p:nvPr/>
          </p:nvSpPr>
          <p:spPr>
            <a:xfrm>
              <a:off x="22898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6" name="Google Shape;1596;p299"/>
            <p:cNvSpPr/>
            <p:nvPr/>
          </p:nvSpPr>
          <p:spPr>
            <a:xfrm>
              <a:off x="24422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97" name="Google Shape;1597;p299"/>
          <p:cNvGrpSpPr/>
          <p:nvPr/>
        </p:nvGrpSpPr>
        <p:grpSpPr>
          <a:xfrm>
            <a:off x="6656071" y="3518606"/>
            <a:ext cx="502919" cy="45719"/>
            <a:chOff x="6656071" y="3518606"/>
            <a:chExt cx="502919" cy="45719"/>
          </a:xfrm>
        </p:grpSpPr>
        <p:sp>
          <p:nvSpPr>
            <p:cNvPr id="1598" name="Google Shape;1598;p299"/>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9" name="Google Shape;1599;p299"/>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0" name="Google Shape;1600;p299"/>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1" name="Google Shape;1601;p299"/>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602" name="Google Shape;1602;p299"/>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Caption">
  <p:cSld name="1_Caption Dqr8bN/Fa0Y=">
    <p:spTree>
      <p:nvGrpSpPr>
        <p:cNvPr id="1" name="Shape 1603"/>
        <p:cNvGrpSpPr/>
        <p:nvPr/>
      </p:nvGrpSpPr>
      <p:grpSpPr>
        <a:xfrm>
          <a:off x="0" y="0"/>
          <a:ext cx="0" cy="0"/>
          <a:chOff x="0" y="0"/>
          <a:chExt cx="0" cy="0"/>
        </a:xfrm>
      </p:grpSpPr>
      <p:sp>
        <p:nvSpPr>
          <p:cNvPr id="1604" name="Google Shape;1604;p30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05" name="Google Shape;1605;p30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06" name="Google Shape;1606;p300"/>
          <p:cNvSpPr/>
          <p:nvPr/>
        </p:nvSpPr>
        <p:spPr>
          <a:xfrm>
            <a:off x="1736279" y="1782808"/>
            <a:ext cx="1577884" cy="157788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chemeClr val="lt1"/>
                </a:solidFill>
                <a:latin typeface="Public Sans"/>
                <a:ea typeface="Public Sans"/>
                <a:cs typeface="Public Sans"/>
                <a:sym typeface="Public Sans"/>
              </a:rPr>
              <a:t>?</a:t>
            </a:r>
            <a:endParaRPr sz="1400" b="0" i="0" u="none" strike="noStrike" cap="none">
              <a:solidFill>
                <a:srgbClr val="000000"/>
              </a:solidFill>
              <a:latin typeface="Arial"/>
              <a:ea typeface="Arial"/>
              <a:cs typeface="Arial"/>
              <a:sym typeface="Arial"/>
            </a:endParaRPr>
          </a:p>
        </p:txBody>
      </p:sp>
      <p:sp>
        <p:nvSpPr>
          <p:cNvPr id="1607" name="Google Shape;1607;p300"/>
          <p:cNvSpPr txBox="1">
            <a:spLocks noGrp="1"/>
          </p:cNvSpPr>
          <p:nvPr>
            <p:ph type="body" idx="1"/>
          </p:nvPr>
        </p:nvSpPr>
        <p:spPr>
          <a:xfrm>
            <a:off x="3470049" y="1800874"/>
            <a:ext cx="3789638" cy="616505"/>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08" name="Google Shape;1608;p300"/>
          <p:cNvSpPr txBox="1">
            <a:spLocks noGrp="1"/>
          </p:cNvSpPr>
          <p:nvPr>
            <p:ph type="body" idx="2"/>
          </p:nvPr>
        </p:nvSpPr>
        <p:spPr>
          <a:xfrm>
            <a:off x="3470049" y="2287467"/>
            <a:ext cx="3789638" cy="1091291"/>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Caption">
  <p:cSld name="1_Caption b/tRW8R9teg=">
    <p:spTree>
      <p:nvGrpSpPr>
        <p:cNvPr id="1" name="Shape 1609"/>
        <p:cNvGrpSpPr/>
        <p:nvPr/>
      </p:nvGrpSpPr>
      <p:grpSpPr>
        <a:xfrm>
          <a:off x="0" y="0"/>
          <a:ext cx="0" cy="0"/>
          <a:chOff x="0" y="0"/>
          <a:chExt cx="0" cy="0"/>
        </a:xfrm>
      </p:grpSpPr>
      <p:sp>
        <p:nvSpPr>
          <p:cNvPr id="1610" name="Google Shape;1610;p301"/>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11" name="Google Shape;1611;p301"/>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12" name="Google Shape;1612;p301"/>
          <p:cNvPicPr preferRelativeResize="0"/>
          <p:nvPr/>
        </p:nvPicPr>
        <p:blipFill rotWithShape="1">
          <a:blip r:embed="rId2">
            <a:alphaModFix/>
          </a:blip>
          <a:srcRect l="6267" r="24761"/>
          <a:stretch/>
        </p:blipFill>
        <p:spPr>
          <a:xfrm>
            <a:off x="0" y="1166968"/>
            <a:ext cx="4113765" cy="3976529"/>
          </a:xfrm>
          <a:prstGeom prst="rect">
            <a:avLst/>
          </a:prstGeom>
          <a:noFill/>
          <a:ln>
            <a:noFill/>
          </a:ln>
        </p:spPr>
      </p:pic>
      <p:pic>
        <p:nvPicPr>
          <p:cNvPr id="1613" name="Google Shape;1613;p30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614" name="Google Shape;1614;p301"/>
          <p:cNvGrpSpPr/>
          <p:nvPr/>
        </p:nvGrpSpPr>
        <p:grpSpPr>
          <a:xfrm>
            <a:off x="724005" y="301093"/>
            <a:ext cx="2665754" cy="542340"/>
            <a:chOff x="5567543" y="349969"/>
            <a:chExt cx="2665754" cy="542340"/>
          </a:xfrm>
        </p:grpSpPr>
        <p:sp>
          <p:nvSpPr>
            <p:cNvPr id="1615" name="Google Shape;1615;p301"/>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16" name="Google Shape;1616;p301"/>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17" name="Google Shape;1617;p301"/>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62"/>
        <p:cNvGrpSpPr/>
        <p:nvPr/>
      </p:nvGrpSpPr>
      <p:grpSpPr>
        <a:xfrm>
          <a:off x="0" y="0"/>
          <a:ext cx="0" cy="0"/>
          <a:chOff x="0" y="0"/>
          <a:chExt cx="0" cy="0"/>
        </a:xfrm>
      </p:grpSpPr>
      <p:sp>
        <p:nvSpPr>
          <p:cNvPr id="63" name="Google Shape;63;p221"/>
          <p:cNvSpPr/>
          <p:nvPr/>
        </p:nvSpPr>
        <p:spPr>
          <a:xfrm>
            <a:off x="0" y="0"/>
            <a:ext cx="9143990" cy="514349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4" name="Google Shape;64;p22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65" name="Google Shape;65;p221"/>
          <p:cNvSpPr>
            <a:spLocks noGrp="1"/>
          </p:cNvSpPr>
          <p:nvPr>
            <p:ph type="pic" idx="2"/>
          </p:nvPr>
        </p:nvSpPr>
        <p:spPr>
          <a:xfrm>
            <a:off x="4983850" y="776920"/>
            <a:ext cx="4160150" cy="4050508"/>
          </a:xfrm>
          <a:prstGeom prst="rect">
            <a:avLst/>
          </a:prstGeom>
          <a:noFill/>
          <a:ln>
            <a:noFill/>
          </a:ln>
        </p:spPr>
      </p:sp>
      <p:sp>
        <p:nvSpPr>
          <p:cNvPr id="66" name="Google Shape;66;p221"/>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7" name="Google Shape;67;p22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 name="Google Shape;68;p22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Caption">
  <p:cSld name="1_Caption P9PaqNllEhs=">
    <p:spTree>
      <p:nvGrpSpPr>
        <p:cNvPr id="1" name="Shape 1618"/>
        <p:cNvGrpSpPr/>
        <p:nvPr/>
      </p:nvGrpSpPr>
      <p:grpSpPr>
        <a:xfrm>
          <a:off x="0" y="0"/>
          <a:ext cx="0" cy="0"/>
          <a:chOff x="0" y="0"/>
          <a:chExt cx="0" cy="0"/>
        </a:xfrm>
      </p:grpSpPr>
      <p:sp>
        <p:nvSpPr>
          <p:cNvPr id="1619" name="Google Shape;1619;p302"/>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20" name="Google Shape;1620;p302"/>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21" name="Google Shape;1621;p302"/>
          <p:cNvPicPr preferRelativeResize="0"/>
          <p:nvPr/>
        </p:nvPicPr>
        <p:blipFill rotWithShape="1">
          <a:blip r:embed="rId2">
            <a:alphaModFix/>
          </a:blip>
          <a:srcRect l="6267" r="24761"/>
          <a:stretch/>
        </p:blipFill>
        <p:spPr>
          <a:xfrm>
            <a:off x="0" y="1166968"/>
            <a:ext cx="4113765" cy="3976529"/>
          </a:xfrm>
          <a:prstGeom prst="rect">
            <a:avLst/>
          </a:prstGeom>
          <a:noFill/>
          <a:ln>
            <a:noFill/>
          </a:ln>
        </p:spPr>
      </p:pic>
      <p:sp>
        <p:nvSpPr>
          <p:cNvPr id="1622" name="Google Shape;1622;p302"/>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23" name="Google Shape;1623;p302"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24" name="Google Shape;1624;p302"/>
          <p:cNvGrpSpPr/>
          <p:nvPr/>
        </p:nvGrpSpPr>
        <p:grpSpPr>
          <a:xfrm>
            <a:off x="724005" y="301093"/>
            <a:ext cx="2665754" cy="542340"/>
            <a:chOff x="5567543" y="349969"/>
            <a:chExt cx="2665754" cy="542340"/>
          </a:xfrm>
        </p:grpSpPr>
        <p:sp>
          <p:nvSpPr>
            <p:cNvPr id="1625" name="Google Shape;1625;p302"/>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26" name="Google Shape;1626;p302"/>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27" name="Google Shape;1627;p302"/>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Caption">
  <p:cSld name="1_Caption t4UbIAoRKqE=">
    <p:spTree>
      <p:nvGrpSpPr>
        <p:cNvPr id="1" name="Shape 1628"/>
        <p:cNvGrpSpPr/>
        <p:nvPr/>
      </p:nvGrpSpPr>
      <p:grpSpPr>
        <a:xfrm>
          <a:off x="0" y="0"/>
          <a:ext cx="0" cy="0"/>
          <a:chOff x="0" y="0"/>
          <a:chExt cx="0" cy="0"/>
        </a:xfrm>
      </p:grpSpPr>
      <p:sp>
        <p:nvSpPr>
          <p:cNvPr id="1629" name="Google Shape;1629;p303"/>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0" name="Google Shape;1630;p303"/>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31" name="Google Shape;1631;p30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1632" name="Google Shape;1632;p303"/>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33" name="Google Shape;1633;p303"/>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4" name="Google Shape;1634;p303"/>
          <p:cNvSpPr>
            <a:spLocks noGrp="1"/>
          </p:cNvSpPr>
          <p:nvPr>
            <p:ph type="pic" idx="2"/>
          </p:nvPr>
        </p:nvSpPr>
        <p:spPr>
          <a:xfrm>
            <a:off x="-1" y="1166963"/>
            <a:ext cx="4113765" cy="3976533"/>
          </a:xfrm>
          <a:prstGeom prst="rect">
            <a:avLst/>
          </a:prstGeom>
          <a:noFill/>
          <a:ln>
            <a:noFill/>
          </a:ln>
        </p:spPr>
      </p:sp>
      <p:sp>
        <p:nvSpPr>
          <p:cNvPr id="1635" name="Google Shape;1635;p303"/>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Caption">
  <p:cSld name="1_Caption E2GzZ40GySk=">
    <p:spTree>
      <p:nvGrpSpPr>
        <p:cNvPr id="1" name="Shape 1636"/>
        <p:cNvGrpSpPr/>
        <p:nvPr/>
      </p:nvGrpSpPr>
      <p:grpSpPr>
        <a:xfrm>
          <a:off x="0" y="0"/>
          <a:ext cx="0" cy="0"/>
          <a:chOff x="0" y="0"/>
          <a:chExt cx="0" cy="0"/>
        </a:xfrm>
      </p:grpSpPr>
      <p:sp>
        <p:nvSpPr>
          <p:cNvPr id="1637" name="Google Shape;1637;p304"/>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8" name="Google Shape;1638;p304"/>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39" name="Google Shape;1639;p304"/>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0" name="Google Shape;1640;p30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304"/>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2" name="Google Shape;1642;p304"/>
          <p:cNvSpPr>
            <a:spLocks noGrp="1"/>
          </p:cNvSpPr>
          <p:nvPr>
            <p:ph type="pic" idx="2"/>
          </p:nvPr>
        </p:nvSpPr>
        <p:spPr>
          <a:xfrm>
            <a:off x="-1" y="1166963"/>
            <a:ext cx="4113765" cy="3976533"/>
          </a:xfrm>
          <a:prstGeom prst="rect">
            <a:avLst/>
          </a:prstGeom>
          <a:noFill/>
          <a:ln>
            <a:noFill/>
          </a:ln>
        </p:spPr>
      </p:sp>
      <p:cxnSp>
        <p:nvCxnSpPr>
          <p:cNvPr id="1643" name="Google Shape;1643;p304"/>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44" name="Google Shape;1644;p304"/>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Caption">
  <p:cSld name="1_Caption ZgZiR0H3NR8=">
    <p:spTree>
      <p:nvGrpSpPr>
        <p:cNvPr id="1" name="Shape 1645"/>
        <p:cNvGrpSpPr/>
        <p:nvPr/>
      </p:nvGrpSpPr>
      <p:grpSpPr>
        <a:xfrm>
          <a:off x="0" y="0"/>
          <a:ext cx="0" cy="0"/>
          <a:chOff x="0" y="0"/>
          <a:chExt cx="0" cy="0"/>
        </a:xfrm>
      </p:grpSpPr>
      <p:sp>
        <p:nvSpPr>
          <p:cNvPr id="1646" name="Google Shape;1646;p305"/>
          <p:cNvSpPr/>
          <p:nvPr/>
        </p:nvSpPr>
        <p:spPr>
          <a:xfrm>
            <a:off x="0" y="0"/>
            <a:ext cx="9144000" cy="514349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7" name="Google Shape;1647;p30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305"/>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9" name="Google Shape;1649;p305"/>
          <p:cNvSpPr>
            <a:spLocks noGrp="1"/>
          </p:cNvSpPr>
          <p:nvPr>
            <p:ph type="pic" idx="2"/>
          </p:nvPr>
        </p:nvSpPr>
        <p:spPr>
          <a:xfrm>
            <a:off x="-1" y="1166963"/>
            <a:ext cx="4113765" cy="3976533"/>
          </a:xfrm>
          <a:prstGeom prst="rect">
            <a:avLst/>
          </a:prstGeom>
          <a:noFill/>
          <a:ln>
            <a:noFill/>
          </a:ln>
        </p:spPr>
      </p:sp>
      <p:cxnSp>
        <p:nvCxnSpPr>
          <p:cNvPr id="1650" name="Google Shape;1650;p305"/>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1" name="Google Shape;1651;p305"/>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Caption">
  <p:cSld name="1_Caption woEswYYMGQs=">
    <p:spTree>
      <p:nvGrpSpPr>
        <p:cNvPr id="1" name="Shape 1652"/>
        <p:cNvGrpSpPr/>
        <p:nvPr/>
      </p:nvGrpSpPr>
      <p:grpSpPr>
        <a:xfrm>
          <a:off x="0" y="0"/>
          <a:ext cx="0" cy="0"/>
          <a:chOff x="0" y="0"/>
          <a:chExt cx="0" cy="0"/>
        </a:xfrm>
      </p:grpSpPr>
      <p:sp>
        <p:nvSpPr>
          <p:cNvPr id="1653" name="Google Shape;1653;p306"/>
          <p:cNvSpPr/>
          <p:nvPr/>
        </p:nvSpPr>
        <p:spPr>
          <a:xfrm>
            <a:off x="0" y="0"/>
            <a:ext cx="9144000" cy="514349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4" name="Google Shape;1654;p30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306"/>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56" name="Google Shape;1656;p306"/>
          <p:cNvSpPr>
            <a:spLocks noGrp="1"/>
          </p:cNvSpPr>
          <p:nvPr>
            <p:ph type="pic" idx="2"/>
          </p:nvPr>
        </p:nvSpPr>
        <p:spPr>
          <a:xfrm>
            <a:off x="-1" y="1166963"/>
            <a:ext cx="4113765" cy="3976533"/>
          </a:xfrm>
          <a:prstGeom prst="rect">
            <a:avLst/>
          </a:prstGeom>
          <a:noFill/>
          <a:ln>
            <a:noFill/>
          </a:ln>
        </p:spPr>
      </p:sp>
      <p:cxnSp>
        <p:nvCxnSpPr>
          <p:cNvPr id="1657" name="Google Shape;1657;p306"/>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8" name="Google Shape;1658;p306"/>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Caption">
  <p:cSld name="1_Caption /u2xnkFKbRI=">
    <p:spTree>
      <p:nvGrpSpPr>
        <p:cNvPr id="1" name="Shape 1659"/>
        <p:cNvGrpSpPr/>
        <p:nvPr/>
      </p:nvGrpSpPr>
      <p:grpSpPr>
        <a:xfrm>
          <a:off x="0" y="0"/>
          <a:ext cx="0" cy="0"/>
          <a:chOff x="0" y="0"/>
          <a:chExt cx="0" cy="0"/>
        </a:xfrm>
      </p:grpSpPr>
      <p:pic>
        <p:nvPicPr>
          <p:cNvPr id="1660" name="Google Shape;1660;p30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1" name="Google Shape;1661;p307"/>
          <p:cNvSpPr/>
          <p:nvPr/>
        </p:nvSpPr>
        <p:spPr>
          <a:xfrm>
            <a:off x="-103694" y="1569006"/>
            <a:ext cx="4577142" cy="2005034"/>
          </a:xfrm>
          <a:prstGeom prst="rect">
            <a:avLst/>
          </a:prstGeom>
          <a:solidFill>
            <a:schemeClr val="dk2"/>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2" name="Google Shape;1662;p307"/>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3" name="Google Shape;1663;p307"/>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64" name="Google Shape;1664;p307"/>
          <p:cNvPicPr preferRelativeResize="0"/>
          <p:nvPr/>
        </p:nvPicPr>
        <p:blipFill rotWithShape="1">
          <a:blip r:embed="rId3">
            <a:alphaModFix/>
          </a:blip>
          <a:srcRect l="11600" t="10538" r="7406" b="2261"/>
          <a:stretch/>
        </p:blipFill>
        <p:spPr>
          <a:xfrm flipH="1">
            <a:off x="4961317" y="472968"/>
            <a:ext cx="3982986" cy="4288221"/>
          </a:xfrm>
          <a:prstGeom prst="rect">
            <a:avLst/>
          </a:prstGeom>
          <a:noFill/>
          <a:ln>
            <a:noFill/>
          </a:ln>
        </p:spPr>
      </p:pic>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Caption">
  <p:cSld name="1_Caption UTK4Q5N5nFs=">
    <p:spTree>
      <p:nvGrpSpPr>
        <p:cNvPr id="1" name="Shape 1665"/>
        <p:cNvGrpSpPr/>
        <p:nvPr/>
      </p:nvGrpSpPr>
      <p:grpSpPr>
        <a:xfrm>
          <a:off x="0" y="0"/>
          <a:ext cx="0" cy="0"/>
          <a:chOff x="0" y="0"/>
          <a:chExt cx="0" cy="0"/>
        </a:xfrm>
      </p:grpSpPr>
      <p:pic>
        <p:nvPicPr>
          <p:cNvPr id="1666" name="Google Shape;1666;p30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7" name="Google Shape;1667;p308"/>
          <p:cNvSpPr/>
          <p:nvPr/>
        </p:nvSpPr>
        <p:spPr>
          <a:xfrm>
            <a:off x="-103694" y="1569006"/>
            <a:ext cx="4577142" cy="2005034"/>
          </a:xfrm>
          <a:prstGeom prst="rect">
            <a:avLst/>
          </a:prstGeom>
          <a:solidFill>
            <a:schemeClr val="accen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8" name="Google Shape;1668;p308"/>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9" name="Google Shape;1669;p308"/>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70" name="Google Shape;1670;p308"/>
          <p:cNvPicPr preferRelativeResize="0"/>
          <p:nvPr/>
        </p:nvPicPr>
        <p:blipFill rotWithShape="1">
          <a:blip r:embed="rId3">
            <a:alphaModFix/>
          </a:blip>
          <a:srcRect l="11600" t="10538" r="7406" b="2261"/>
          <a:stretch/>
        </p:blipFill>
        <p:spPr>
          <a:xfrm flipH="1">
            <a:off x="4961317" y="472968"/>
            <a:ext cx="3982986" cy="4288221"/>
          </a:xfrm>
          <a:prstGeom prst="rect">
            <a:avLst/>
          </a:prstGeom>
          <a:noFill/>
          <a:ln>
            <a:noFill/>
          </a:ln>
        </p:spPr>
      </p:pic>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Caption">
  <p:cSld name="1_Caption hRKRIDJzxFw=">
    <p:spTree>
      <p:nvGrpSpPr>
        <p:cNvPr id="1" name="Shape 1671"/>
        <p:cNvGrpSpPr/>
        <p:nvPr/>
      </p:nvGrpSpPr>
      <p:grpSpPr>
        <a:xfrm>
          <a:off x="0" y="0"/>
          <a:ext cx="0" cy="0"/>
          <a:chOff x="0" y="0"/>
          <a:chExt cx="0" cy="0"/>
        </a:xfrm>
      </p:grpSpPr>
      <p:sp>
        <p:nvSpPr>
          <p:cNvPr id="1672" name="Google Shape;1672;p309"/>
          <p:cNvSpPr/>
          <p:nvPr/>
        </p:nvSpPr>
        <p:spPr>
          <a:xfrm>
            <a:off x="-1" y="0"/>
            <a:ext cx="9143999"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73" name="Google Shape;1673;p30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74" name="Google Shape;1674;p309"/>
          <p:cNvSpPr/>
          <p:nvPr/>
        </p:nvSpPr>
        <p:spPr>
          <a:xfrm>
            <a:off x="-355599" y="1812143"/>
            <a:ext cx="3271519" cy="1519214"/>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5" name="Google Shape;1675;p309"/>
          <p:cNvSpPr/>
          <p:nvPr/>
        </p:nvSpPr>
        <p:spPr>
          <a:xfrm>
            <a:off x="0" y="2128758"/>
            <a:ext cx="168206" cy="88598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6" name="Google Shape;1676;p309"/>
          <p:cNvSpPr txBox="1">
            <a:spLocks noGrp="1"/>
          </p:cNvSpPr>
          <p:nvPr>
            <p:ph type="title"/>
          </p:nvPr>
        </p:nvSpPr>
        <p:spPr>
          <a:xfrm>
            <a:off x="375977" y="2159935"/>
            <a:ext cx="2143703" cy="82729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7" name="Google Shape;1677;p309"/>
          <p:cNvSpPr>
            <a:spLocks noGrp="1"/>
          </p:cNvSpPr>
          <p:nvPr>
            <p:ph type="pic" idx="2"/>
          </p:nvPr>
        </p:nvSpPr>
        <p:spPr>
          <a:xfrm>
            <a:off x="4890673" y="538480"/>
            <a:ext cx="3958630" cy="4208780"/>
          </a:xfrm>
          <a:prstGeom prst="rect">
            <a:avLst/>
          </a:prstGeom>
          <a:noFill/>
          <a:ln>
            <a:noFill/>
          </a:ln>
        </p:spPr>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1" name="Shape 1678"/>
        <p:cNvGrpSpPr/>
        <p:nvPr/>
      </p:nvGrpSpPr>
      <p:grpSpPr>
        <a:xfrm>
          <a:off x="0" y="0"/>
          <a:ext cx="0" cy="0"/>
          <a:chOff x="0" y="0"/>
          <a:chExt cx="0" cy="0"/>
        </a:xfrm>
      </p:grpSpPr>
      <p:pic>
        <p:nvPicPr>
          <p:cNvPr id="1679" name="Google Shape;1679;p31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pic>
        <p:nvPicPr>
          <p:cNvPr id="1680" name="Google Shape;1680;p310"/>
          <p:cNvPicPr preferRelativeResize="0"/>
          <p:nvPr/>
        </p:nvPicPr>
        <p:blipFill rotWithShape="1">
          <a:blip r:embed="rId3">
            <a:alphaModFix/>
          </a:blip>
          <a:srcRect l="16487" t="8800" r="16531" b="52399"/>
          <a:stretch/>
        </p:blipFill>
        <p:spPr>
          <a:xfrm>
            <a:off x="1035361" y="596414"/>
            <a:ext cx="7073279" cy="4097293"/>
          </a:xfrm>
          <a:prstGeom prst="rect">
            <a:avLst/>
          </a:prstGeom>
          <a:noFill/>
          <a:ln>
            <a:noFill/>
          </a:ln>
        </p:spPr>
      </p:pic>
      <p:sp>
        <p:nvSpPr>
          <p:cNvPr id="1681" name="Google Shape;1681;p310"/>
          <p:cNvSpPr txBox="1">
            <a:spLocks noGrp="1"/>
          </p:cNvSpPr>
          <p:nvPr>
            <p:ph type="body" idx="1"/>
          </p:nvPr>
        </p:nvSpPr>
        <p:spPr>
          <a:xfrm>
            <a:off x="2125659" y="1098087"/>
            <a:ext cx="4892682"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Caption">
  <p:cSld name="1_Caption KuyCmyK/cOQ=">
    <p:spTree>
      <p:nvGrpSpPr>
        <p:cNvPr id="1" name="Shape 1682"/>
        <p:cNvGrpSpPr/>
        <p:nvPr/>
      </p:nvGrpSpPr>
      <p:grpSpPr>
        <a:xfrm>
          <a:off x="0" y="0"/>
          <a:ext cx="0" cy="0"/>
          <a:chOff x="0" y="0"/>
          <a:chExt cx="0" cy="0"/>
        </a:xfrm>
      </p:grpSpPr>
      <p:sp>
        <p:nvSpPr>
          <p:cNvPr id="1683" name="Google Shape;1683;p312"/>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4" name="Google Shape;1684;p31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685" name="Google Shape;1685;p312" descr="A picture containing text, vector graphics, toy, doll&#10;&#10;Description automatically generated"/>
          <p:cNvPicPr preferRelativeResize="0"/>
          <p:nvPr/>
        </p:nvPicPr>
        <p:blipFill rotWithShape="1">
          <a:blip r:embed="rId3">
            <a:alphaModFix/>
          </a:blip>
          <a:srcRect/>
          <a:stretch/>
        </p:blipFill>
        <p:spPr>
          <a:xfrm>
            <a:off x="1145672" y="987084"/>
            <a:ext cx="2215127" cy="3457594"/>
          </a:xfrm>
          <a:prstGeom prst="rect">
            <a:avLst/>
          </a:prstGeom>
          <a:noFill/>
          <a:ln>
            <a:noFill/>
          </a:ln>
        </p:spPr>
      </p:pic>
      <p:sp>
        <p:nvSpPr>
          <p:cNvPr id="1686" name="Google Shape;1686;p312"/>
          <p:cNvSpPr txBox="1">
            <a:spLocks noGrp="1"/>
          </p:cNvSpPr>
          <p:nvPr>
            <p:ph type="body" idx="1"/>
          </p:nvPr>
        </p:nvSpPr>
        <p:spPr>
          <a:xfrm>
            <a:off x="4164295" y="1656080"/>
            <a:ext cx="3865563" cy="183134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102" Type="http://schemas.openxmlformats.org/officeDocument/2006/relationships/slideLayout" Target="../slideLayouts/slideLayout102.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13" Type="http://schemas.openxmlformats.org/officeDocument/2006/relationships/slideLayout" Target="../slideLayouts/slideLayout113.xml"/><Relationship Id="rId118"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11" Type="http://schemas.openxmlformats.org/officeDocument/2006/relationships/slideLayout" Target="../slideLayouts/slideLayout1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143.xml"/><Relationship Id="rId117" Type="http://schemas.openxmlformats.org/officeDocument/2006/relationships/slideLayout" Target="../slideLayouts/slideLayout234.xml"/><Relationship Id="rId21" Type="http://schemas.openxmlformats.org/officeDocument/2006/relationships/slideLayout" Target="../slideLayouts/slideLayout138.xml"/><Relationship Id="rId42" Type="http://schemas.openxmlformats.org/officeDocument/2006/relationships/slideLayout" Target="../slideLayouts/slideLayout159.xml"/><Relationship Id="rId47" Type="http://schemas.openxmlformats.org/officeDocument/2006/relationships/slideLayout" Target="../slideLayouts/slideLayout164.xml"/><Relationship Id="rId63" Type="http://schemas.openxmlformats.org/officeDocument/2006/relationships/slideLayout" Target="../slideLayouts/slideLayout180.xml"/><Relationship Id="rId68" Type="http://schemas.openxmlformats.org/officeDocument/2006/relationships/slideLayout" Target="../slideLayouts/slideLayout185.xml"/><Relationship Id="rId84" Type="http://schemas.openxmlformats.org/officeDocument/2006/relationships/slideLayout" Target="../slideLayouts/slideLayout201.xml"/><Relationship Id="rId89" Type="http://schemas.openxmlformats.org/officeDocument/2006/relationships/slideLayout" Target="../slideLayouts/slideLayout206.xml"/><Relationship Id="rId112" Type="http://schemas.openxmlformats.org/officeDocument/2006/relationships/slideLayout" Target="../slideLayouts/slideLayout229.xml"/><Relationship Id="rId16" Type="http://schemas.openxmlformats.org/officeDocument/2006/relationships/slideLayout" Target="../slideLayouts/slideLayout133.xml"/><Relationship Id="rId107" Type="http://schemas.openxmlformats.org/officeDocument/2006/relationships/slideLayout" Target="../slideLayouts/slideLayout224.xml"/><Relationship Id="rId11" Type="http://schemas.openxmlformats.org/officeDocument/2006/relationships/slideLayout" Target="../slideLayouts/slideLayout128.xml"/><Relationship Id="rId24" Type="http://schemas.openxmlformats.org/officeDocument/2006/relationships/slideLayout" Target="../slideLayouts/slideLayout141.xml"/><Relationship Id="rId32" Type="http://schemas.openxmlformats.org/officeDocument/2006/relationships/slideLayout" Target="../slideLayouts/slideLayout149.xml"/><Relationship Id="rId37" Type="http://schemas.openxmlformats.org/officeDocument/2006/relationships/slideLayout" Target="../slideLayouts/slideLayout154.xml"/><Relationship Id="rId40" Type="http://schemas.openxmlformats.org/officeDocument/2006/relationships/slideLayout" Target="../slideLayouts/slideLayout157.xml"/><Relationship Id="rId45" Type="http://schemas.openxmlformats.org/officeDocument/2006/relationships/slideLayout" Target="../slideLayouts/slideLayout162.xml"/><Relationship Id="rId53" Type="http://schemas.openxmlformats.org/officeDocument/2006/relationships/slideLayout" Target="../slideLayouts/slideLayout170.xml"/><Relationship Id="rId58" Type="http://schemas.openxmlformats.org/officeDocument/2006/relationships/slideLayout" Target="../slideLayouts/slideLayout175.xml"/><Relationship Id="rId66" Type="http://schemas.openxmlformats.org/officeDocument/2006/relationships/slideLayout" Target="../slideLayouts/slideLayout183.xml"/><Relationship Id="rId74" Type="http://schemas.openxmlformats.org/officeDocument/2006/relationships/slideLayout" Target="../slideLayouts/slideLayout191.xml"/><Relationship Id="rId79" Type="http://schemas.openxmlformats.org/officeDocument/2006/relationships/slideLayout" Target="../slideLayouts/slideLayout196.xml"/><Relationship Id="rId87" Type="http://schemas.openxmlformats.org/officeDocument/2006/relationships/slideLayout" Target="../slideLayouts/slideLayout204.xml"/><Relationship Id="rId102" Type="http://schemas.openxmlformats.org/officeDocument/2006/relationships/slideLayout" Target="../slideLayouts/slideLayout219.xml"/><Relationship Id="rId110" Type="http://schemas.openxmlformats.org/officeDocument/2006/relationships/slideLayout" Target="../slideLayouts/slideLayout227.xml"/><Relationship Id="rId115" Type="http://schemas.openxmlformats.org/officeDocument/2006/relationships/slideLayout" Target="../slideLayouts/slideLayout232.xml"/><Relationship Id="rId5" Type="http://schemas.openxmlformats.org/officeDocument/2006/relationships/slideLayout" Target="../slideLayouts/slideLayout122.xml"/><Relationship Id="rId61" Type="http://schemas.openxmlformats.org/officeDocument/2006/relationships/slideLayout" Target="../slideLayouts/slideLayout178.xml"/><Relationship Id="rId82" Type="http://schemas.openxmlformats.org/officeDocument/2006/relationships/slideLayout" Target="../slideLayouts/slideLayout199.xml"/><Relationship Id="rId90" Type="http://schemas.openxmlformats.org/officeDocument/2006/relationships/slideLayout" Target="../slideLayouts/slideLayout207.xml"/><Relationship Id="rId95" Type="http://schemas.openxmlformats.org/officeDocument/2006/relationships/slideLayout" Target="../slideLayouts/slideLayout212.xml"/><Relationship Id="rId19" Type="http://schemas.openxmlformats.org/officeDocument/2006/relationships/slideLayout" Target="../slideLayouts/slideLayout136.xml"/><Relationship Id="rId14" Type="http://schemas.openxmlformats.org/officeDocument/2006/relationships/slideLayout" Target="../slideLayouts/slideLayout131.xml"/><Relationship Id="rId22" Type="http://schemas.openxmlformats.org/officeDocument/2006/relationships/slideLayout" Target="../slideLayouts/slideLayout139.xml"/><Relationship Id="rId27" Type="http://schemas.openxmlformats.org/officeDocument/2006/relationships/slideLayout" Target="../slideLayouts/slideLayout144.xml"/><Relationship Id="rId30" Type="http://schemas.openxmlformats.org/officeDocument/2006/relationships/slideLayout" Target="../slideLayouts/slideLayout147.xml"/><Relationship Id="rId35" Type="http://schemas.openxmlformats.org/officeDocument/2006/relationships/slideLayout" Target="../slideLayouts/slideLayout152.xml"/><Relationship Id="rId43" Type="http://schemas.openxmlformats.org/officeDocument/2006/relationships/slideLayout" Target="../slideLayouts/slideLayout160.xml"/><Relationship Id="rId48" Type="http://schemas.openxmlformats.org/officeDocument/2006/relationships/slideLayout" Target="../slideLayouts/slideLayout165.xml"/><Relationship Id="rId56" Type="http://schemas.openxmlformats.org/officeDocument/2006/relationships/slideLayout" Target="../slideLayouts/slideLayout173.xml"/><Relationship Id="rId64" Type="http://schemas.openxmlformats.org/officeDocument/2006/relationships/slideLayout" Target="../slideLayouts/slideLayout181.xml"/><Relationship Id="rId69" Type="http://schemas.openxmlformats.org/officeDocument/2006/relationships/slideLayout" Target="../slideLayouts/slideLayout186.xml"/><Relationship Id="rId77" Type="http://schemas.openxmlformats.org/officeDocument/2006/relationships/slideLayout" Target="../slideLayouts/slideLayout194.xml"/><Relationship Id="rId100" Type="http://schemas.openxmlformats.org/officeDocument/2006/relationships/slideLayout" Target="../slideLayouts/slideLayout217.xml"/><Relationship Id="rId105" Type="http://schemas.openxmlformats.org/officeDocument/2006/relationships/slideLayout" Target="../slideLayouts/slideLayout222.xml"/><Relationship Id="rId113" Type="http://schemas.openxmlformats.org/officeDocument/2006/relationships/slideLayout" Target="../slideLayouts/slideLayout230.xml"/><Relationship Id="rId118" Type="http://schemas.openxmlformats.org/officeDocument/2006/relationships/theme" Target="../theme/theme2.xml"/><Relationship Id="rId8" Type="http://schemas.openxmlformats.org/officeDocument/2006/relationships/slideLayout" Target="../slideLayouts/slideLayout125.xml"/><Relationship Id="rId51" Type="http://schemas.openxmlformats.org/officeDocument/2006/relationships/slideLayout" Target="../slideLayouts/slideLayout168.xml"/><Relationship Id="rId72" Type="http://schemas.openxmlformats.org/officeDocument/2006/relationships/slideLayout" Target="../slideLayouts/slideLayout189.xml"/><Relationship Id="rId80" Type="http://schemas.openxmlformats.org/officeDocument/2006/relationships/slideLayout" Target="../slideLayouts/slideLayout197.xml"/><Relationship Id="rId85" Type="http://schemas.openxmlformats.org/officeDocument/2006/relationships/slideLayout" Target="../slideLayouts/slideLayout202.xml"/><Relationship Id="rId93" Type="http://schemas.openxmlformats.org/officeDocument/2006/relationships/slideLayout" Target="../slideLayouts/slideLayout210.xml"/><Relationship Id="rId98" Type="http://schemas.openxmlformats.org/officeDocument/2006/relationships/slideLayout" Target="../slideLayouts/slideLayout215.xml"/><Relationship Id="rId3" Type="http://schemas.openxmlformats.org/officeDocument/2006/relationships/slideLayout" Target="../slideLayouts/slideLayout120.xml"/><Relationship Id="rId12" Type="http://schemas.openxmlformats.org/officeDocument/2006/relationships/slideLayout" Target="../slideLayouts/slideLayout129.xml"/><Relationship Id="rId17" Type="http://schemas.openxmlformats.org/officeDocument/2006/relationships/slideLayout" Target="../slideLayouts/slideLayout134.xml"/><Relationship Id="rId25" Type="http://schemas.openxmlformats.org/officeDocument/2006/relationships/slideLayout" Target="../slideLayouts/slideLayout142.xml"/><Relationship Id="rId33" Type="http://schemas.openxmlformats.org/officeDocument/2006/relationships/slideLayout" Target="../slideLayouts/slideLayout150.xml"/><Relationship Id="rId38" Type="http://schemas.openxmlformats.org/officeDocument/2006/relationships/slideLayout" Target="../slideLayouts/slideLayout155.xml"/><Relationship Id="rId46" Type="http://schemas.openxmlformats.org/officeDocument/2006/relationships/slideLayout" Target="../slideLayouts/slideLayout163.xml"/><Relationship Id="rId59" Type="http://schemas.openxmlformats.org/officeDocument/2006/relationships/slideLayout" Target="../slideLayouts/slideLayout176.xml"/><Relationship Id="rId67" Type="http://schemas.openxmlformats.org/officeDocument/2006/relationships/slideLayout" Target="../slideLayouts/slideLayout184.xml"/><Relationship Id="rId103" Type="http://schemas.openxmlformats.org/officeDocument/2006/relationships/slideLayout" Target="../slideLayouts/slideLayout220.xml"/><Relationship Id="rId108" Type="http://schemas.openxmlformats.org/officeDocument/2006/relationships/slideLayout" Target="../slideLayouts/slideLayout225.xml"/><Relationship Id="rId116" Type="http://schemas.openxmlformats.org/officeDocument/2006/relationships/slideLayout" Target="../slideLayouts/slideLayout233.xml"/><Relationship Id="rId20" Type="http://schemas.openxmlformats.org/officeDocument/2006/relationships/slideLayout" Target="../slideLayouts/slideLayout137.xml"/><Relationship Id="rId41" Type="http://schemas.openxmlformats.org/officeDocument/2006/relationships/slideLayout" Target="../slideLayouts/slideLayout158.xml"/><Relationship Id="rId54" Type="http://schemas.openxmlformats.org/officeDocument/2006/relationships/slideLayout" Target="../slideLayouts/slideLayout171.xml"/><Relationship Id="rId62" Type="http://schemas.openxmlformats.org/officeDocument/2006/relationships/slideLayout" Target="../slideLayouts/slideLayout179.xml"/><Relationship Id="rId70" Type="http://schemas.openxmlformats.org/officeDocument/2006/relationships/slideLayout" Target="../slideLayouts/slideLayout187.xml"/><Relationship Id="rId75" Type="http://schemas.openxmlformats.org/officeDocument/2006/relationships/slideLayout" Target="../slideLayouts/slideLayout192.xml"/><Relationship Id="rId83" Type="http://schemas.openxmlformats.org/officeDocument/2006/relationships/slideLayout" Target="../slideLayouts/slideLayout200.xml"/><Relationship Id="rId88" Type="http://schemas.openxmlformats.org/officeDocument/2006/relationships/slideLayout" Target="../slideLayouts/slideLayout205.xml"/><Relationship Id="rId91" Type="http://schemas.openxmlformats.org/officeDocument/2006/relationships/slideLayout" Target="../slideLayouts/slideLayout208.xml"/><Relationship Id="rId96" Type="http://schemas.openxmlformats.org/officeDocument/2006/relationships/slideLayout" Target="../slideLayouts/slideLayout213.xml"/><Relationship Id="rId111" Type="http://schemas.openxmlformats.org/officeDocument/2006/relationships/slideLayout" Target="../slideLayouts/slideLayout228.xml"/><Relationship Id="rId1" Type="http://schemas.openxmlformats.org/officeDocument/2006/relationships/slideLayout" Target="../slideLayouts/slideLayout118.xml"/><Relationship Id="rId6" Type="http://schemas.openxmlformats.org/officeDocument/2006/relationships/slideLayout" Target="../slideLayouts/slideLayout123.xml"/><Relationship Id="rId15" Type="http://schemas.openxmlformats.org/officeDocument/2006/relationships/slideLayout" Target="../slideLayouts/slideLayout132.xml"/><Relationship Id="rId23" Type="http://schemas.openxmlformats.org/officeDocument/2006/relationships/slideLayout" Target="../slideLayouts/slideLayout140.xml"/><Relationship Id="rId28" Type="http://schemas.openxmlformats.org/officeDocument/2006/relationships/slideLayout" Target="../slideLayouts/slideLayout145.xml"/><Relationship Id="rId36" Type="http://schemas.openxmlformats.org/officeDocument/2006/relationships/slideLayout" Target="../slideLayouts/slideLayout153.xml"/><Relationship Id="rId49" Type="http://schemas.openxmlformats.org/officeDocument/2006/relationships/slideLayout" Target="../slideLayouts/slideLayout166.xml"/><Relationship Id="rId57" Type="http://schemas.openxmlformats.org/officeDocument/2006/relationships/slideLayout" Target="../slideLayouts/slideLayout174.xml"/><Relationship Id="rId106" Type="http://schemas.openxmlformats.org/officeDocument/2006/relationships/slideLayout" Target="../slideLayouts/slideLayout223.xml"/><Relationship Id="rId114" Type="http://schemas.openxmlformats.org/officeDocument/2006/relationships/slideLayout" Target="../slideLayouts/slideLayout231.xml"/><Relationship Id="rId10" Type="http://schemas.openxmlformats.org/officeDocument/2006/relationships/slideLayout" Target="../slideLayouts/slideLayout127.xml"/><Relationship Id="rId31" Type="http://schemas.openxmlformats.org/officeDocument/2006/relationships/slideLayout" Target="../slideLayouts/slideLayout148.xml"/><Relationship Id="rId44" Type="http://schemas.openxmlformats.org/officeDocument/2006/relationships/slideLayout" Target="../slideLayouts/slideLayout161.xml"/><Relationship Id="rId52" Type="http://schemas.openxmlformats.org/officeDocument/2006/relationships/slideLayout" Target="../slideLayouts/slideLayout169.xml"/><Relationship Id="rId60" Type="http://schemas.openxmlformats.org/officeDocument/2006/relationships/slideLayout" Target="../slideLayouts/slideLayout177.xml"/><Relationship Id="rId65" Type="http://schemas.openxmlformats.org/officeDocument/2006/relationships/slideLayout" Target="../slideLayouts/slideLayout182.xml"/><Relationship Id="rId73" Type="http://schemas.openxmlformats.org/officeDocument/2006/relationships/slideLayout" Target="../slideLayouts/slideLayout190.xml"/><Relationship Id="rId78" Type="http://schemas.openxmlformats.org/officeDocument/2006/relationships/slideLayout" Target="../slideLayouts/slideLayout195.xml"/><Relationship Id="rId81" Type="http://schemas.openxmlformats.org/officeDocument/2006/relationships/slideLayout" Target="../slideLayouts/slideLayout198.xml"/><Relationship Id="rId86" Type="http://schemas.openxmlformats.org/officeDocument/2006/relationships/slideLayout" Target="../slideLayouts/slideLayout203.xml"/><Relationship Id="rId94" Type="http://schemas.openxmlformats.org/officeDocument/2006/relationships/slideLayout" Target="../slideLayouts/slideLayout211.xml"/><Relationship Id="rId99" Type="http://schemas.openxmlformats.org/officeDocument/2006/relationships/slideLayout" Target="../slideLayouts/slideLayout216.xml"/><Relationship Id="rId101" Type="http://schemas.openxmlformats.org/officeDocument/2006/relationships/slideLayout" Target="../slideLayouts/slideLayout218.xml"/><Relationship Id="rId4" Type="http://schemas.openxmlformats.org/officeDocument/2006/relationships/slideLayout" Target="../slideLayouts/slideLayout121.xml"/><Relationship Id="rId9" Type="http://schemas.openxmlformats.org/officeDocument/2006/relationships/slideLayout" Target="../slideLayouts/slideLayout126.xml"/><Relationship Id="rId13" Type="http://schemas.openxmlformats.org/officeDocument/2006/relationships/slideLayout" Target="../slideLayouts/slideLayout130.xml"/><Relationship Id="rId18" Type="http://schemas.openxmlformats.org/officeDocument/2006/relationships/slideLayout" Target="../slideLayouts/slideLayout135.xml"/><Relationship Id="rId39" Type="http://schemas.openxmlformats.org/officeDocument/2006/relationships/slideLayout" Target="../slideLayouts/slideLayout156.xml"/><Relationship Id="rId109" Type="http://schemas.openxmlformats.org/officeDocument/2006/relationships/slideLayout" Target="../slideLayouts/slideLayout226.xml"/><Relationship Id="rId34" Type="http://schemas.openxmlformats.org/officeDocument/2006/relationships/slideLayout" Target="../slideLayouts/slideLayout151.xml"/><Relationship Id="rId50" Type="http://schemas.openxmlformats.org/officeDocument/2006/relationships/slideLayout" Target="../slideLayouts/slideLayout167.xml"/><Relationship Id="rId55" Type="http://schemas.openxmlformats.org/officeDocument/2006/relationships/slideLayout" Target="../slideLayouts/slideLayout172.xml"/><Relationship Id="rId76" Type="http://schemas.openxmlformats.org/officeDocument/2006/relationships/slideLayout" Target="../slideLayouts/slideLayout193.xml"/><Relationship Id="rId97" Type="http://schemas.openxmlformats.org/officeDocument/2006/relationships/slideLayout" Target="../slideLayouts/slideLayout214.xml"/><Relationship Id="rId104" Type="http://schemas.openxmlformats.org/officeDocument/2006/relationships/slideLayout" Target="../slideLayouts/slideLayout221.xml"/><Relationship Id="rId7" Type="http://schemas.openxmlformats.org/officeDocument/2006/relationships/slideLayout" Target="../slideLayouts/slideLayout124.xml"/><Relationship Id="rId71" Type="http://schemas.openxmlformats.org/officeDocument/2006/relationships/slideLayout" Target="../slideLayouts/slideLayout188.xml"/><Relationship Id="rId92" Type="http://schemas.openxmlformats.org/officeDocument/2006/relationships/slideLayout" Target="../slideLayouts/slideLayout209.xml"/><Relationship Id="rId2" Type="http://schemas.openxmlformats.org/officeDocument/2006/relationships/slideLayout" Target="../slideLayouts/slideLayout119.xml"/><Relationship Id="rId29" Type="http://schemas.openxmlformats.org/officeDocument/2006/relationships/slideLayout" Target="../slideLayouts/slideLayout1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 id="2147483723" r:id="rId75"/>
    <p:sldLayoutId id="2147483724" r:id="rId76"/>
    <p:sldLayoutId id="2147483725" r:id="rId77"/>
    <p:sldLayoutId id="2147483726" r:id="rId78"/>
    <p:sldLayoutId id="2147483727" r:id="rId79"/>
    <p:sldLayoutId id="2147483728" r:id="rId80"/>
    <p:sldLayoutId id="2147483729" r:id="rId81"/>
    <p:sldLayoutId id="2147483730" r:id="rId82"/>
    <p:sldLayoutId id="2147483731" r:id="rId83"/>
    <p:sldLayoutId id="2147483732" r:id="rId84"/>
    <p:sldLayoutId id="2147483733" r:id="rId85"/>
    <p:sldLayoutId id="2147483734" r:id="rId86"/>
    <p:sldLayoutId id="2147483735" r:id="rId87"/>
    <p:sldLayoutId id="2147483736" r:id="rId88"/>
    <p:sldLayoutId id="2147483737" r:id="rId89"/>
    <p:sldLayoutId id="2147483738" r:id="rId90"/>
    <p:sldLayoutId id="2147483739" r:id="rId91"/>
    <p:sldLayoutId id="2147483740" r:id="rId92"/>
    <p:sldLayoutId id="2147483741" r:id="rId93"/>
    <p:sldLayoutId id="2147483742" r:id="rId94"/>
    <p:sldLayoutId id="2147483743" r:id="rId95"/>
    <p:sldLayoutId id="2147483744" r:id="rId96"/>
    <p:sldLayoutId id="2147483745" r:id="rId97"/>
    <p:sldLayoutId id="2147483746" r:id="rId98"/>
    <p:sldLayoutId id="2147483747" r:id="rId99"/>
    <p:sldLayoutId id="2147483748" r:id="rId100"/>
    <p:sldLayoutId id="2147483749" r:id="rId101"/>
    <p:sldLayoutId id="2147483750" r:id="rId102"/>
    <p:sldLayoutId id="2147483751" r:id="rId103"/>
    <p:sldLayoutId id="2147483752" r:id="rId104"/>
    <p:sldLayoutId id="2147483753" r:id="rId105"/>
    <p:sldLayoutId id="2147483754" r:id="rId106"/>
    <p:sldLayoutId id="2147483755" r:id="rId107"/>
    <p:sldLayoutId id="2147483756" r:id="rId108"/>
    <p:sldLayoutId id="2147483757" r:id="rId109"/>
    <p:sldLayoutId id="2147483758" r:id="rId110"/>
    <p:sldLayoutId id="2147483759" r:id="rId111"/>
    <p:sldLayoutId id="2147483760" r:id="rId112"/>
    <p:sldLayoutId id="2147483761" r:id="rId113"/>
    <p:sldLayoutId id="2147483762" r:id="rId114"/>
    <p:sldLayoutId id="2147483763" r:id="rId115"/>
    <p:sldLayoutId id="2147483764" r:id="rId116"/>
    <p:sldLayoutId id="2147483765" r:id="rId1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828"/>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84" r:id="rId18"/>
    <p:sldLayoutId id="2147483785" r:id="rId19"/>
    <p:sldLayoutId id="2147483786" r:id="rId20"/>
    <p:sldLayoutId id="2147483787" r:id="rId21"/>
    <p:sldLayoutId id="2147483788" r:id="rId22"/>
    <p:sldLayoutId id="2147483789" r:id="rId23"/>
    <p:sldLayoutId id="2147483790" r:id="rId24"/>
    <p:sldLayoutId id="2147483791" r:id="rId25"/>
    <p:sldLayoutId id="2147483792" r:id="rId26"/>
    <p:sldLayoutId id="2147483793" r:id="rId27"/>
    <p:sldLayoutId id="2147483794" r:id="rId28"/>
    <p:sldLayoutId id="2147483795" r:id="rId29"/>
    <p:sldLayoutId id="2147483796" r:id="rId30"/>
    <p:sldLayoutId id="2147483797" r:id="rId31"/>
    <p:sldLayoutId id="2147483798" r:id="rId32"/>
    <p:sldLayoutId id="2147483799" r:id="rId33"/>
    <p:sldLayoutId id="2147483800" r:id="rId34"/>
    <p:sldLayoutId id="2147483801" r:id="rId35"/>
    <p:sldLayoutId id="2147483802" r:id="rId36"/>
    <p:sldLayoutId id="2147483803" r:id="rId37"/>
    <p:sldLayoutId id="2147483804" r:id="rId38"/>
    <p:sldLayoutId id="2147483805" r:id="rId39"/>
    <p:sldLayoutId id="2147483806" r:id="rId40"/>
    <p:sldLayoutId id="2147483807" r:id="rId41"/>
    <p:sldLayoutId id="2147483808" r:id="rId42"/>
    <p:sldLayoutId id="2147483809" r:id="rId43"/>
    <p:sldLayoutId id="2147483810" r:id="rId44"/>
    <p:sldLayoutId id="2147483811" r:id="rId45"/>
    <p:sldLayoutId id="2147483812" r:id="rId46"/>
    <p:sldLayoutId id="2147483813" r:id="rId47"/>
    <p:sldLayoutId id="2147483814" r:id="rId48"/>
    <p:sldLayoutId id="2147483815" r:id="rId49"/>
    <p:sldLayoutId id="2147483816" r:id="rId50"/>
    <p:sldLayoutId id="2147483817" r:id="rId51"/>
    <p:sldLayoutId id="2147483818" r:id="rId52"/>
    <p:sldLayoutId id="2147483819" r:id="rId53"/>
    <p:sldLayoutId id="2147483820" r:id="rId54"/>
    <p:sldLayoutId id="2147483821" r:id="rId55"/>
    <p:sldLayoutId id="2147483822" r:id="rId56"/>
    <p:sldLayoutId id="2147483823" r:id="rId57"/>
    <p:sldLayoutId id="2147483824" r:id="rId58"/>
    <p:sldLayoutId id="2147483825" r:id="rId59"/>
    <p:sldLayoutId id="2147483826" r:id="rId60"/>
    <p:sldLayoutId id="2147483827" r:id="rId61"/>
    <p:sldLayoutId id="2147483828" r:id="rId62"/>
    <p:sldLayoutId id="2147483829" r:id="rId63"/>
    <p:sldLayoutId id="2147483830" r:id="rId64"/>
    <p:sldLayoutId id="2147483831" r:id="rId65"/>
    <p:sldLayoutId id="2147483832" r:id="rId66"/>
    <p:sldLayoutId id="2147483833" r:id="rId67"/>
    <p:sldLayoutId id="2147483834" r:id="rId68"/>
    <p:sldLayoutId id="2147483835" r:id="rId69"/>
    <p:sldLayoutId id="2147483836" r:id="rId70"/>
    <p:sldLayoutId id="2147483837" r:id="rId71"/>
    <p:sldLayoutId id="2147483838" r:id="rId72"/>
    <p:sldLayoutId id="2147483839" r:id="rId73"/>
    <p:sldLayoutId id="2147483840" r:id="rId74"/>
    <p:sldLayoutId id="2147483841" r:id="rId75"/>
    <p:sldLayoutId id="2147483842" r:id="rId76"/>
    <p:sldLayoutId id="2147483843" r:id="rId77"/>
    <p:sldLayoutId id="2147483844" r:id="rId78"/>
    <p:sldLayoutId id="2147483845" r:id="rId79"/>
    <p:sldLayoutId id="2147483846" r:id="rId80"/>
    <p:sldLayoutId id="2147483847" r:id="rId81"/>
    <p:sldLayoutId id="2147483848" r:id="rId82"/>
    <p:sldLayoutId id="2147483849" r:id="rId83"/>
    <p:sldLayoutId id="2147483850" r:id="rId84"/>
    <p:sldLayoutId id="2147483851" r:id="rId85"/>
    <p:sldLayoutId id="2147483852" r:id="rId86"/>
    <p:sldLayoutId id="2147483853" r:id="rId87"/>
    <p:sldLayoutId id="2147483854" r:id="rId88"/>
    <p:sldLayoutId id="2147483855" r:id="rId89"/>
    <p:sldLayoutId id="2147483856" r:id="rId90"/>
    <p:sldLayoutId id="2147483857" r:id="rId91"/>
    <p:sldLayoutId id="2147483858" r:id="rId92"/>
    <p:sldLayoutId id="2147483859" r:id="rId93"/>
    <p:sldLayoutId id="2147483860" r:id="rId94"/>
    <p:sldLayoutId id="2147483861" r:id="rId95"/>
    <p:sldLayoutId id="2147483862" r:id="rId96"/>
    <p:sldLayoutId id="2147483863" r:id="rId97"/>
    <p:sldLayoutId id="2147483864" r:id="rId98"/>
    <p:sldLayoutId id="2147483865" r:id="rId99"/>
    <p:sldLayoutId id="2147483866" r:id="rId100"/>
    <p:sldLayoutId id="2147483867" r:id="rId101"/>
    <p:sldLayoutId id="2147483868" r:id="rId102"/>
    <p:sldLayoutId id="2147483869" r:id="rId103"/>
    <p:sldLayoutId id="2147483870" r:id="rId104"/>
    <p:sldLayoutId id="2147483871" r:id="rId105"/>
    <p:sldLayoutId id="2147483872" r:id="rId106"/>
    <p:sldLayoutId id="2147483873" r:id="rId107"/>
    <p:sldLayoutId id="2147483874" r:id="rId108"/>
    <p:sldLayoutId id="2147483875" r:id="rId109"/>
    <p:sldLayoutId id="2147483876" r:id="rId110"/>
    <p:sldLayoutId id="2147483877" r:id="rId111"/>
    <p:sldLayoutId id="2147483878" r:id="rId112"/>
    <p:sldLayoutId id="2147483879" r:id="rId113"/>
    <p:sldLayoutId id="2147483880" r:id="rId114"/>
    <p:sldLayoutId id="2147483881" r:id="rId115"/>
    <p:sldLayoutId id="2147483882" r:id="rId116"/>
    <p:sldLayoutId id="2147483883" r:id="rId1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0.xml"/></Relationships>
</file>

<file path=ppt/slides/_rels/slide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0.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sreeraam25/NM_2.0.git"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54"/>
        <p:cNvGrpSpPr/>
        <p:nvPr/>
      </p:nvGrpSpPr>
      <p:grpSpPr>
        <a:xfrm>
          <a:off x="0" y="0"/>
          <a:ext cx="0" cy="0"/>
          <a:chOff x="0" y="0"/>
          <a:chExt cx="0" cy="0"/>
        </a:xfrm>
      </p:grpSpPr>
      <p:sp>
        <p:nvSpPr>
          <p:cNvPr id="3655" name="Google Shape;3655;p209"/>
          <p:cNvSpPr txBox="1">
            <a:spLocks noGrp="1"/>
          </p:cNvSpPr>
          <p:nvPr>
            <p:ph type="body" idx="1"/>
          </p:nvPr>
        </p:nvSpPr>
        <p:spPr>
          <a:xfrm>
            <a:off x="128251" y="2848769"/>
            <a:ext cx="4610004" cy="54282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dirty="0">
                <a:latin typeface="Times New Roman" panose="02020603050405020304" pitchFamily="18" charset="0"/>
                <a:cs typeface="Times New Roman" panose="02020603050405020304" pitchFamily="18" charset="0"/>
              </a:rPr>
              <a:t>BACKEND-CHATAPP WITH NODE JS AND MONGOB </a:t>
            </a:r>
            <a:endParaRPr sz="1200" dirty="0">
              <a:latin typeface="Times New Roman" panose="02020603050405020304" pitchFamily="18" charset="0"/>
              <a:cs typeface="Times New Roman" panose="02020603050405020304" pitchFamily="18" charset="0"/>
            </a:endParaRPr>
          </a:p>
        </p:txBody>
      </p:sp>
      <p:sp>
        <p:nvSpPr>
          <p:cNvPr id="3656" name="Google Shape;3656;p209"/>
          <p:cNvSpPr txBox="1">
            <a:spLocks noGrp="1"/>
          </p:cNvSpPr>
          <p:nvPr>
            <p:ph type="body" idx="1"/>
          </p:nvPr>
        </p:nvSpPr>
        <p:spPr>
          <a:xfrm>
            <a:off x="261267" y="3371650"/>
            <a:ext cx="3689400" cy="44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TASK-4</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61"/>
        <p:cNvGrpSpPr/>
        <p:nvPr/>
      </p:nvGrpSpPr>
      <p:grpSpPr>
        <a:xfrm>
          <a:off x="0" y="0"/>
          <a:ext cx="0" cy="0"/>
          <a:chOff x="0" y="0"/>
          <a:chExt cx="0" cy="0"/>
        </a:xfrm>
      </p:grpSpPr>
      <p:sp>
        <p:nvSpPr>
          <p:cNvPr id="3662" name="Google Shape;3662;p210"/>
          <p:cNvSpPr txBox="1">
            <a:spLocks noGrp="1"/>
          </p:cNvSpPr>
          <p:nvPr>
            <p:ph type="title"/>
          </p:nvPr>
        </p:nvSpPr>
        <p:spPr>
          <a:xfrm>
            <a:off x="144711" y="810810"/>
            <a:ext cx="4571222" cy="476123"/>
          </a:xfrm>
          <a:prstGeom prst="rect">
            <a:avLst/>
          </a:prstGeom>
          <a:noFill/>
          <a:ln>
            <a:noFill/>
          </a:ln>
        </p:spPr>
        <p:txBody>
          <a:bodyPr spcFirstLastPara="1" wrap="square" lIns="90000" tIns="45700" rIns="91425" bIns="45700" anchor="ctr" anchorCtr="0">
            <a:noAutofit/>
          </a:bodyPr>
          <a:lstStyle/>
          <a:p>
            <a:pPr lvl="0"/>
            <a:r>
              <a:rPr lang="en-US" sz="1100" dirty="0"/>
              <a:t>BACKEND-CHATAPP</a:t>
            </a:r>
            <a:r>
              <a:rPr lang="en-US" sz="2000" dirty="0"/>
              <a:t> </a:t>
            </a:r>
            <a:r>
              <a:rPr lang="en-US" sz="1000" dirty="0"/>
              <a:t>WITH NODE JS AND MONGOB </a:t>
            </a:r>
          </a:p>
        </p:txBody>
      </p:sp>
      <p:sp>
        <p:nvSpPr>
          <p:cNvPr id="3663" name="Google Shape;3663;p210"/>
          <p:cNvSpPr txBox="1">
            <a:spLocks noGrp="1"/>
          </p:cNvSpPr>
          <p:nvPr>
            <p:ph type="body" idx="1"/>
          </p:nvPr>
        </p:nvSpPr>
        <p:spPr>
          <a:xfrm>
            <a:off x="144710" y="1295658"/>
            <a:ext cx="4548587" cy="3036421"/>
          </a:xfrm>
          <a:prstGeom prst="rect">
            <a:avLst/>
          </a:prstGeom>
          <a:noFill/>
          <a:ln>
            <a:noFill/>
          </a:ln>
        </p:spPr>
        <p:txBody>
          <a:bodyPr spcFirstLastPara="1" wrap="square" lIns="91425" tIns="45700" rIns="91425" bIns="45700" anchor="t" anchorCtr="0">
            <a:noAutofit/>
          </a:bodyPr>
          <a:lstStyle/>
          <a:p>
            <a:pPr marL="285750" lvl="0" indent="-285750">
              <a:buFont typeface="EB Garamond Medium"/>
              <a:buChar char="▪"/>
            </a:pPr>
            <a:r>
              <a:rPr lang="en-US" sz="1000" dirty="0"/>
              <a:t>Chatting app allows you to communicate with your customers in web chat rooms. It enables you to send and receive messages. Chatting apps make it easier, simpler, and faster to connect with everyone and it is also easy to use. There are many types of chatting apps and every one has its own format, design, and functions.</a:t>
            </a:r>
            <a:endParaRPr sz="1000" dirty="0">
              <a:latin typeface="EB Garamond Medium"/>
              <a:ea typeface="EB Garamond Medium"/>
              <a:cs typeface="EB Garamond Medium"/>
              <a:sym typeface="EB Garamond Medium"/>
            </a:endParaRPr>
          </a:p>
        </p:txBody>
      </p:sp>
      <p:graphicFrame>
        <p:nvGraphicFramePr>
          <p:cNvPr id="7" name="Table 6"/>
          <p:cNvGraphicFramePr>
            <a:graphicFrameLocks noGrp="1"/>
          </p:cNvGraphicFramePr>
          <p:nvPr>
            <p:extLst>
              <p:ext uri="{D42A27DB-BD31-4B8C-83A1-F6EECF244321}">
                <p14:modId xmlns="" xmlns:p14="http://schemas.microsoft.com/office/powerpoint/2010/main" val="2488523372"/>
              </p:ext>
            </p:extLst>
          </p:nvPr>
        </p:nvGraphicFramePr>
        <p:xfrm>
          <a:off x="144710" y="2480819"/>
          <a:ext cx="4374740" cy="1762407"/>
        </p:xfrm>
        <a:graphic>
          <a:graphicData uri="http://schemas.openxmlformats.org/drawingml/2006/table">
            <a:tbl>
              <a:tblPr firstRow="1" bandRow="1">
                <a:tableStyleId>{5C22544A-7EE6-4342-B048-85BDC9FD1C3A}</a:tableStyleId>
              </a:tblPr>
              <a:tblGrid>
                <a:gridCol w="1632719">
                  <a:extLst>
                    <a:ext uri="{9D8B030D-6E8A-4147-A177-3AD203B41FA5}">
                      <a16:colId xmlns:a16="http://schemas.microsoft.com/office/drawing/2014/main" xmlns="" val="20000"/>
                    </a:ext>
                  </a:extLst>
                </a:gridCol>
                <a:gridCol w="1767155">
                  <a:extLst>
                    <a:ext uri="{9D8B030D-6E8A-4147-A177-3AD203B41FA5}">
                      <a16:colId xmlns:a16="http://schemas.microsoft.com/office/drawing/2014/main" xmlns="" val="20001"/>
                    </a:ext>
                  </a:extLst>
                </a:gridCol>
                <a:gridCol w="974866">
                  <a:extLst>
                    <a:ext uri="{9D8B030D-6E8A-4147-A177-3AD203B41FA5}">
                      <a16:colId xmlns:a16="http://schemas.microsoft.com/office/drawing/2014/main" xmlns="" val="20002"/>
                    </a:ext>
                  </a:extLst>
                </a:gridCol>
              </a:tblGrid>
              <a:tr h="351163">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dirty="0">
                          <a:solidFill>
                            <a:srgbClr val="C88C32"/>
                          </a:solidFill>
                          <a:latin typeface="Times New Roman" panose="02020603050405020304" pitchFamily="18" charset="0"/>
                          <a:cs typeface="Times New Roman" panose="02020603050405020304" pitchFamily="18" charset="0"/>
                        </a:rPr>
                        <a:t>NM ID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dirty="0">
                          <a:solidFill>
                            <a:srgbClr val="C88C32"/>
                          </a:solidFill>
                          <a:latin typeface="Times New Roman" panose="02020603050405020304" pitchFamily="18" charset="0"/>
                          <a:cs typeface="Times New Roman" panose="02020603050405020304" pitchFamily="18" charset="0"/>
                        </a:rPr>
                        <a:t>NAME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dirty="0">
                          <a:solidFill>
                            <a:srgbClr val="C88C32"/>
                          </a:solidFill>
                          <a:latin typeface="Times New Roman" panose="02020603050405020304" pitchFamily="18" charset="0"/>
                          <a:cs typeface="Times New Roman" panose="02020603050405020304" pitchFamily="18" charset="0"/>
                        </a:rPr>
                        <a:t>BATCH</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xmlns="" val="10000"/>
                  </a:ext>
                </a:extLst>
              </a:tr>
              <a:tr h="352811">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Au820420205065</a:t>
                      </a:r>
                      <a:endParaRPr lang="en-US" sz="1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1400" dirty="0" err="1" smtClean="0">
                          <a:solidFill>
                            <a:schemeClr val="bg1"/>
                          </a:solidFill>
                          <a:latin typeface="+mj-lt"/>
                        </a:rPr>
                        <a:t>Sudarsan</a:t>
                      </a:r>
                      <a:r>
                        <a:rPr lang="en-US" sz="1400" baseline="0" dirty="0" smtClean="0">
                          <a:solidFill>
                            <a:schemeClr val="bg1"/>
                          </a:solidFill>
                          <a:latin typeface="+mj-lt"/>
                        </a:rPr>
                        <a:t> R</a:t>
                      </a:r>
                      <a:endParaRPr lang="en-US" sz="140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mj-lt"/>
                        </a:rPr>
                        <a:t>Cf1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xmlns="" val="10001"/>
                  </a:ext>
                </a:extLst>
              </a:tr>
              <a:tr h="352811">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Au820420205056</a:t>
                      </a:r>
                      <a:endParaRPr lang="en-US" sz="1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400" dirty="0" smtClean="0">
                          <a:solidFill>
                            <a:schemeClr val="bg1"/>
                          </a:solidFill>
                          <a:latin typeface="+mj-lt"/>
                        </a:rPr>
                        <a:t>      </a:t>
                      </a:r>
                      <a:r>
                        <a:rPr lang="en-US" sz="1400" dirty="0" err="1" smtClean="0">
                          <a:solidFill>
                            <a:schemeClr val="bg1"/>
                          </a:solidFill>
                          <a:latin typeface="+mj-lt"/>
                        </a:rPr>
                        <a:t>Selvan</a:t>
                      </a:r>
                      <a:r>
                        <a:rPr lang="en-US" sz="1400" baseline="0" dirty="0" smtClean="0">
                          <a:solidFill>
                            <a:schemeClr val="bg1"/>
                          </a:solidFill>
                          <a:latin typeface="+mj-lt"/>
                        </a:rPr>
                        <a:t> T</a:t>
                      </a:r>
                      <a:endParaRPr lang="en-US" sz="140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mj-lt"/>
                        </a:rPr>
                        <a:t>Cf1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xmlns="" val="10002"/>
                  </a:ext>
                </a:extLst>
              </a:tr>
              <a:tr h="352811">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Au820420205061</a:t>
                      </a:r>
                      <a:endParaRPr lang="en-US" sz="1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dirty="0" err="1" smtClean="0">
                          <a:solidFill>
                            <a:schemeClr val="bg1"/>
                          </a:solidFill>
                          <a:latin typeface="+mj-lt"/>
                        </a:rPr>
                        <a:t>Sreeram</a:t>
                      </a:r>
                      <a:r>
                        <a:rPr lang="en-US" sz="1400" baseline="0" dirty="0" smtClean="0">
                          <a:solidFill>
                            <a:schemeClr val="bg1"/>
                          </a:solidFill>
                          <a:latin typeface="+mj-lt"/>
                        </a:rPr>
                        <a:t> R.K</a:t>
                      </a:r>
                      <a:endParaRPr lang="en-US" sz="140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mj-lt"/>
                        </a:rPr>
                        <a:t>Cf1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xmlns="" val="10003"/>
                  </a:ext>
                </a:extLst>
              </a:tr>
              <a:tr h="352811">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Au820420205041</a:t>
                      </a:r>
                      <a:endParaRPr lang="en-US" sz="1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dirty="0" err="1" smtClean="0">
                          <a:solidFill>
                            <a:schemeClr val="bg1"/>
                          </a:solidFill>
                          <a:latin typeface="+mj-lt"/>
                        </a:rPr>
                        <a:t>Nisanthan</a:t>
                      </a:r>
                      <a:r>
                        <a:rPr lang="en-US" sz="1400" dirty="0" smtClean="0">
                          <a:solidFill>
                            <a:schemeClr val="bg1"/>
                          </a:solidFill>
                          <a:latin typeface="+mj-lt"/>
                        </a:rPr>
                        <a:t> S</a:t>
                      </a:r>
                      <a:endParaRPr lang="en-US" sz="140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400" dirty="0" smtClean="0">
                          <a:solidFill>
                            <a:schemeClr val="bg1"/>
                          </a:solidFill>
                          <a:latin typeface="+mj-lt"/>
                        </a:rPr>
                        <a:t>Cf1</a:t>
                      </a:r>
                      <a:endParaRPr lang="en-US" sz="140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xmlns=""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68"/>
        <p:cNvGrpSpPr/>
        <p:nvPr/>
      </p:nvGrpSpPr>
      <p:grpSpPr>
        <a:xfrm>
          <a:off x="0" y="0"/>
          <a:ext cx="0" cy="0"/>
          <a:chOff x="0" y="0"/>
          <a:chExt cx="0" cy="0"/>
        </a:xfrm>
      </p:grpSpPr>
      <p:sp>
        <p:nvSpPr>
          <p:cNvPr id="3669" name="Google Shape;3669;g1f5d965ad35_0_1833"/>
          <p:cNvSpPr txBox="1">
            <a:spLocks noGrp="1"/>
          </p:cNvSpPr>
          <p:nvPr>
            <p:ph type="body" idx="1"/>
          </p:nvPr>
        </p:nvSpPr>
        <p:spPr>
          <a:xfrm>
            <a:off x="445775" y="615099"/>
            <a:ext cx="6891900" cy="2126100"/>
          </a:xfrm>
          <a:prstGeom prst="rect">
            <a:avLst/>
          </a:prstGeom>
          <a:noFill/>
          <a:ln>
            <a:noFill/>
          </a:ln>
        </p:spPr>
        <p:txBody>
          <a:bodyPr spcFirstLastPara="1" wrap="square" lIns="91425" tIns="45700" rIns="91425" bIns="45700" anchor="t" anchorCtr="0">
            <a:noAutofit/>
          </a:bodyPr>
          <a:lstStyle/>
          <a:p>
            <a:pPr marL="0" lvl="0" indent="0" algn="l" rtl="0">
              <a:lnSpc>
                <a:spcPct val="107916"/>
              </a:lnSpc>
              <a:spcBef>
                <a:spcPts val="0"/>
              </a:spcBef>
              <a:spcAft>
                <a:spcPts val="0"/>
              </a:spcAft>
              <a:buClr>
                <a:schemeClr val="dk1"/>
              </a:buClr>
              <a:buSzPts val="1100"/>
              <a:buFont typeface="Arial"/>
              <a:buNone/>
            </a:pPr>
            <a:r>
              <a:rPr lang="en-US" sz="1200" dirty="0">
                <a:solidFill>
                  <a:srgbClr val="0B5394"/>
                </a:solidFill>
                <a:latin typeface="Montserrat ExtraBold"/>
                <a:ea typeface="Montserrat ExtraBold"/>
                <a:cs typeface="Montserrat ExtraBold"/>
                <a:sym typeface="Montserrat ExtraBold"/>
              </a:rPr>
              <a:t>Integrate the APIs to frontend to ensure the dynamic feature of website</a:t>
            </a:r>
            <a:endParaRPr sz="1200">
              <a:solidFill>
                <a:srgbClr val="0B5394"/>
              </a:solidFill>
              <a:latin typeface="Montserrat ExtraBold"/>
              <a:ea typeface="Montserrat ExtraBold"/>
              <a:cs typeface="Montserrat ExtraBold"/>
              <a:sym typeface="Montserrat ExtraBold"/>
            </a:endParaRPr>
          </a:p>
          <a:p>
            <a:pPr marL="0" lvl="0" indent="0" algn="l" rtl="0">
              <a:lnSpc>
                <a:spcPct val="107916"/>
              </a:lnSpc>
              <a:spcBef>
                <a:spcPts val="0"/>
              </a:spcBef>
              <a:spcAft>
                <a:spcPts val="0"/>
              </a:spcAft>
              <a:buClr>
                <a:schemeClr val="dk1"/>
              </a:buClr>
              <a:buSzPts val="1100"/>
              <a:buFont typeface="Arial"/>
              <a:buNone/>
            </a:pPr>
            <a:endParaRPr sz="1100">
              <a:solidFill>
                <a:schemeClr val="dk1"/>
              </a:solidFill>
              <a:latin typeface="Calibri"/>
              <a:ea typeface="Calibri"/>
              <a:cs typeface="Calibri"/>
              <a:sym typeface="Calibri"/>
            </a:endParaRPr>
          </a:p>
          <a:p>
            <a:pPr marL="457200" lvl="0" indent="-317500" algn="l" rtl="0">
              <a:lnSpc>
                <a:spcPct val="107916"/>
              </a:lnSpc>
              <a:spcBef>
                <a:spcPts val="0"/>
              </a:spcBef>
              <a:spcAft>
                <a:spcPts val="0"/>
              </a:spcAft>
              <a:buClr>
                <a:schemeClr val="dk1"/>
              </a:buClr>
              <a:buSzPts val="1400"/>
              <a:buFont typeface="EB Garamond"/>
              <a:buChar char="●"/>
            </a:pPr>
            <a:r>
              <a:rPr lang="en-US" dirty="0">
                <a:solidFill>
                  <a:schemeClr val="dk1"/>
                </a:solidFill>
                <a:latin typeface="EB Garamond"/>
                <a:ea typeface="EB Garamond"/>
                <a:cs typeface="EB Garamond"/>
                <a:sym typeface="EB Garamond"/>
              </a:rPr>
              <a:t>Point base </a:t>
            </a:r>
            <a:r>
              <a:rPr lang="en-US" dirty="0" err="1">
                <a:solidFill>
                  <a:schemeClr val="dk1"/>
                </a:solidFill>
                <a:latin typeface="EB Garamond"/>
                <a:ea typeface="EB Garamond"/>
                <a:cs typeface="EB Garamond"/>
                <a:sym typeface="EB Garamond"/>
              </a:rPr>
              <a:t>api</a:t>
            </a:r>
            <a:r>
              <a:rPr lang="en-US" dirty="0">
                <a:solidFill>
                  <a:schemeClr val="dk1"/>
                </a:solidFill>
                <a:latin typeface="EB Garamond"/>
                <a:ea typeface="EB Garamond"/>
                <a:cs typeface="EB Garamond"/>
                <a:sym typeface="EB Garamond"/>
              </a:rPr>
              <a:t> to the severs base </a:t>
            </a:r>
            <a:r>
              <a:rPr lang="en-US" dirty="0" err="1">
                <a:solidFill>
                  <a:schemeClr val="dk1"/>
                </a:solidFill>
                <a:latin typeface="EB Garamond"/>
                <a:ea typeface="EB Garamond"/>
                <a:cs typeface="EB Garamond"/>
                <a:sym typeface="EB Garamond"/>
              </a:rPr>
              <a:t>url</a:t>
            </a:r>
            <a:r>
              <a:rPr lang="en-US" dirty="0">
                <a:solidFill>
                  <a:schemeClr val="dk1"/>
                </a:solidFill>
                <a:latin typeface="EB Garamond"/>
                <a:ea typeface="EB Garamond"/>
                <a:cs typeface="EB Garamond"/>
                <a:sym typeface="EB Garamond"/>
              </a:rPr>
              <a:t> </a:t>
            </a:r>
            <a:endParaRPr>
              <a:solidFill>
                <a:schemeClr val="dk1"/>
              </a:solidFill>
              <a:latin typeface="EB Garamond"/>
              <a:ea typeface="EB Garamond"/>
              <a:cs typeface="EB Garamond"/>
              <a:sym typeface="EB Garamond"/>
            </a:endParaRPr>
          </a:p>
          <a:p>
            <a:pPr marL="457200" lvl="0" indent="-317500" algn="l" rtl="0">
              <a:lnSpc>
                <a:spcPct val="107916"/>
              </a:lnSpc>
              <a:spcBef>
                <a:spcPts val="0"/>
              </a:spcBef>
              <a:spcAft>
                <a:spcPts val="0"/>
              </a:spcAft>
              <a:buClr>
                <a:schemeClr val="dk1"/>
              </a:buClr>
              <a:buSzPts val="1400"/>
              <a:buFont typeface="EB Garamond"/>
              <a:buChar char="●"/>
            </a:pPr>
            <a:r>
              <a:rPr lang="en-US" dirty="0">
                <a:solidFill>
                  <a:schemeClr val="dk1"/>
                </a:solidFill>
                <a:latin typeface="EB Garamond"/>
                <a:ea typeface="EB Garamond"/>
                <a:cs typeface="EB Garamond"/>
                <a:sym typeface="EB Garamond"/>
              </a:rPr>
              <a:t>Design </a:t>
            </a:r>
            <a:r>
              <a:rPr lang="en-US" dirty="0" err="1">
                <a:solidFill>
                  <a:schemeClr val="dk1"/>
                </a:solidFill>
                <a:latin typeface="EB Garamond"/>
                <a:ea typeface="EB Garamond"/>
                <a:cs typeface="EB Garamond"/>
                <a:sym typeface="EB Garamond"/>
              </a:rPr>
              <a:t>api</a:t>
            </a:r>
            <a:r>
              <a:rPr lang="en-US" dirty="0">
                <a:solidFill>
                  <a:schemeClr val="dk1"/>
                </a:solidFill>
                <a:latin typeface="EB Garamond"/>
                <a:ea typeface="EB Garamond"/>
                <a:cs typeface="EB Garamond"/>
                <a:sym typeface="EB Garamond"/>
              </a:rPr>
              <a:t> calls for each element </a:t>
            </a:r>
            <a:endParaRPr>
              <a:solidFill>
                <a:schemeClr val="dk1"/>
              </a:solidFill>
              <a:latin typeface="EB Garamond"/>
              <a:ea typeface="EB Garamond"/>
              <a:cs typeface="EB Garamond"/>
              <a:sym typeface="EB Garamond"/>
            </a:endParaRPr>
          </a:p>
          <a:p>
            <a:pPr marL="457200" lvl="0" indent="-317500" algn="l" rtl="0">
              <a:lnSpc>
                <a:spcPct val="107916"/>
              </a:lnSpc>
              <a:spcBef>
                <a:spcPts val="0"/>
              </a:spcBef>
              <a:spcAft>
                <a:spcPts val="0"/>
              </a:spcAft>
              <a:buClr>
                <a:schemeClr val="dk1"/>
              </a:buClr>
              <a:buSzPts val="1400"/>
              <a:buFont typeface="EB Garamond"/>
              <a:buChar char="●"/>
            </a:pPr>
            <a:r>
              <a:rPr lang="en-US" dirty="0">
                <a:solidFill>
                  <a:schemeClr val="dk1"/>
                </a:solidFill>
                <a:latin typeface="EB Garamond"/>
                <a:ea typeface="EB Garamond"/>
                <a:cs typeface="EB Garamond"/>
                <a:sym typeface="EB Garamond"/>
              </a:rPr>
              <a:t>Handle errors in the output</a:t>
            </a:r>
            <a:endParaRPr>
              <a:solidFill>
                <a:schemeClr val="dk1"/>
              </a:solidFill>
              <a:latin typeface="EB Garamond"/>
              <a:ea typeface="EB Garamond"/>
              <a:cs typeface="EB Garamond"/>
              <a:sym typeface="EB Garamond"/>
            </a:endParaRPr>
          </a:p>
          <a:p>
            <a:pPr marL="457200" lvl="0" indent="-317500" algn="l" rtl="0">
              <a:lnSpc>
                <a:spcPct val="107916"/>
              </a:lnSpc>
              <a:spcBef>
                <a:spcPts val="0"/>
              </a:spcBef>
              <a:spcAft>
                <a:spcPts val="0"/>
              </a:spcAft>
              <a:buClr>
                <a:schemeClr val="dk1"/>
              </a:buClr>
              <a:buSzPts val="1400"/>
              <a:buFont typeface="EB Garamond"/>
              <a:buChar char="●"/>
            </a:pPr>
            <a:r>
              <a:rPr lang="en-US" dirty="0">
                <a:solidFill>
                  <a:schemeClr val="dk1"/>
                </a:solidFill>
                <a:latin typeface="EB Garamond"/>
                <a:ea typeface="EB Garamond"/>
                <a:cs typeface="EB Garamond"/>
                <a:sym typeface="EB Garamond"/>
              </a:rPr>
              <a:t>Render output of </a:t>
            </a:r>
            <a:r>
              <a:rPr lang="en-US" dirty="0" err="1">
                <a:solidFill>
                  <a:schemeClr val="dk1"/>
                </a:solidFill>
                <a:latin typeface="EB Garamond"/>
                <a:ea typeface="EB Garamond"/>
                <a:cs typeface="EB Garamond"/>
                <a:sym typeface="EB Garamond"/>
              </a:rPr>
              <a:t>apis</a:t>
            </a:r>
            <a:r>
              <a:rPr lang="en-US" dirty="0">
                <a:solidFill>
                  <a:schemeClr val="dk1"/>
                </a:solidFill>
                <a:latin typeface="EB Garamond"/>
                <a:ea typeface="EB Garamond"/>
                <a:cs typeface="EB Garamond"/>
                <a:sym typeface="EB Garamond"/>
              </a:rPr>
              <a:t> to different low level components</a:t>
            </a:r>
            <a:endParaRPr>
              <a:solidFill>
                <a:schemeClr val="dk1"/>
              </a:solidFill>
              <a:latin typeface="EB Garamond"/>
              <a:ea typeface="EB Garamond"/>
              <a:cs typeface="EB Garamond"/>
              <a:sym typeface="EB Garamond"/>
            </a:endParaRPr>
          </a:p>
          <a:p>
            <a:pPr marL="457200" lvl="0" indent="-317500" algn="l" rtl="0">
              <a:lnSpc>
                <a:spcPct val="107916"/>
              </a:lnSpc>
              <a:spcBef>
                <a:spcPts val="0"/>
              </a:spcBef>
              <a:spcAft>
                <a:spcPts val="0"/>
              </a:spcAft>
              <a:buClr>
                <a:schemeClr val="dk1"/>
              </a:buClr>
              <a:buSzPts val="1400"/>
              <a:buFont typeface="EB Garamond"/>
              <a:buChar char="●"/>
            </a:pPr>
            <a:r>
              <a:rPr lang="en-US" dirty="0">
                <a:solidFill>
                  <a:schemeClr val="dk1"/>
                </a:solidFill>
                <a:latin typeface="EB Garamond"/>
                <a:ea typeface="EB Garamond"/>
                <a:cs typeface="EB Garamond"/>
                <a:sym typeface="EB Garamond"/>
              </a:rPr>
              <a:t>Secure content of post </a:t>
            </a:r>
            <a:r>
              <a:rPr lang="en-US" dirty="0" err="1">
                <a:solidFill>
                  <a:schemeClr val="dk1"/>
                </a:solidFill>
                <a:latin typeface="EB Garamond"/>
                <a:ea typeface="EB Garamond"/>
                <a:cs typeface="EB Garamond"/>
                <a:sym typeface="EB Garamond"/>
              </a:rPr>
              <a:t>apis</a:t>
            </a:r>
            <a:endParaRPr>
              <a:latin typeface="EB Garamond"/>
              <a:ea typeface="EB Garamond"/>
              <a:cs typeface="EB Garamond"/>
              <a:sym typeface="EB Garamond"/>
            </a:endParaRPr>
          </a:p>
        </p:txBody>
      </p:sp>
      <p:sp>
        <p:nvSpPr>
          <p:cNvPr id="3670" name="Google Shape;3670;g1f5d965ad35_0_1833"/>
          <p:cNvSpPr txBox="1"/>
          <p:nvPr/>
        </p:nvSpPr>
        <p:spPr>
          <a:xfrm>
            <a:off x="445773" y="237125"/>
            <a:ext cx="41841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i="0" u="none" strike="noStrike" cap="none">
                <a:solidFill>
                  <a:srgbClr val="0B5394"/>
                </a:solidFill>
                <a:latin typeface="EB Garamond ExtraBold"/>
                <a:ea typeface="EB Garamond ExtraBold"/>
                <a:cs typeface="EB Garamond ExtraBold"/>
                <a:sym typeface="EB Garamond ExtraBold"/>
              </a:rPr>
              <a:t>Task 4 :: </a:t>
            </a:r>
            <a:r>
              <a:rPr lang="en-US" sz="1800">
                <a:solidFill>
                  <a:srgbClr val="0B5394"/>
                </a:solidFill>
                <a:latin typeface="EB Garamond ExtraBold"/>
                <a:ea typeface="EB Garamond ExtraBold"/>
                <a:cs typeface="EB Garamond ExtraBold"/>
                <a:sym typeface="EB Garamond ExtraBold"/>
              </a:rPr>
              <a:t>Dynamic Frontend</a:t>
            </a:r>
            <a:endParaRPr sz="1800">
              <a:solidFill>
                <a:srgbClr val="0B5394"/>
              </a:solidFill>
              <a:latin typeface="EB Garamond ExtraBold"/>
              <a:ea typeface="EB Garamond ExtraBold"/>
              <a:cs typeface="EB Garamond ExtraBold"/>
              <a:sym typeface="EB Garamond ExtraBold"/>
            </a:endParaRPr>
          </a:p>
        </p:txBody>
      </p:sp>
      <p:sp>
        <p:nvSpPr>
          <p:cNvPr id="3671" name="Google Shape;3671;g1f5d965ad35_0_1833"/>
          <p:cNvSpPr txBox="1"/>
          <p:nvPr/>
        </p:nvSpPr>
        <p:spPr>
          <a:xfrm>
            <a:off x="489450" y="2703613"/>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i="0" u="none" strike="noStrike" cap="none">
                <a:solidFill>
                  <a:srgbClr val="000000"/>
                </a:solidFill>
                <a:latin typeface="EB Garamond"/>
                <a:ea typeface="EB Garamond"/>
                <a:cs typeface="EB Garamond"/>
                <a:sym typeface="EB Garamond"/>
              </a:rPr>
              <a:t>100% Completion of the above tasks</a:t>
            </a:r>
            <a:endParaRPr>
              <a:latin typeface="EB Garamond"/>
              <a:ea typeface="EB Garamond"/>
              <a:cs typeface="EB Garamond"/>
              <a:sym typeface="EB Garamond"/>
            </a:endParaRPr>
          </a:p>
        </p:txBody>
      </p:sp>
      <p:sp>
        <p:nvSpPr>
          <p:cNvPr id="3672" name="Google Shape;3672;g1f5d965ad35_0_1833"/>
          <p:cNvSpPr txBox="1"/>
          <p:nvPr/>
        </p:nvSpPr>
        <p:spPr>
          <a:xfrm>
            <a:off x="489450" y="2385028"/>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i="0" u="none" strike="noStrike" cap="none" dirty="0">
                <a:solidFill>
                  <a:srgbClr val="0B5394"/>
                </a:solidFill>
                <a:latin typeface="Montserrat ExtraBold"/>
                <a:ea typeface="Montserrat ExtraBold"/>
                <a:cs typeface="Montserrat ExtraBold"/>
                <a:sym typeface="Montserrat ExtraBold"/>
              </a:rPr>
              <a:t>Evaluation Metric:</a:t>
            </a:r>
            <a:endParaRPr sz="1200" i="0" u="none" strike="noStrike" cap="none">
              <a:solidFill>
                <a:srgbClr val="0B5394"/>
              </a:solidFill>
              <a:latin typeface="Montserrat ExtraBold"/>
              <a:ea typeface="Montserrat ExtraBold"/>
              <a:cs typeface="Montserrat ExtraBold"/>
              <a:sym typeface="Montserrat ExtraBold"/>
            </a:endParaRPr>
          </a:p>
        </p:txBody>
      </p:sp>
      <p:sp>
        <p:nvSpPr>
          <p:cNvPr id="3673" name="Google Shape;3673;g1f5d965ad35_0_1833"/>
          <p:cNvSpPr txBox="1"/>
          <p:nvPr/>
        </p:nvSpPr>
        <p:spPr>
          <a:xfrm>
            <a:off x="489450" y="3641971"/>
            <a:ext cx="7048500" cy="9531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SzPts val="1100"/>
              <a:buFont typeface="EB Garamond"/>
              <a:buChar char="▪"/>
            </a:pPr>
            <a:r>
              <a:rPr lang="en-US" sz="1100">
                <a:latin typeface="EB Garamond"/>
                <a:ea typeface="EB Garamond"/>
                <a:cs typeface="EB Garamond"/>
                <a:sym typeface="EB Garamond"/>
              </a:rPr>
              <a:t>Developing complicated UI using HTML components</a:t>
            </a:r>
            <a:endParaRPr>
              <a:latin typeface="EB Garamond"/>
              <a:ea typeface="EB Garamond"/>
              <a:cs typeface="EB Garamond"/>
              <a:sym typeface="EB Garamond"/>
            </a:endParaRPr>
          </a:p>
          <a:p>
            <a:pPr marL="171450" lvl="0" indent="-171450" algn="l" rtl="0">
              <a:spcBef>
                <a:spcPts val="0"/>
              </a:spcBef>
              <a:spcAft>
                <a:spcPts val="0"/>
              </a:spcAft>
              <a:buSzPts val="1100"/>
              <a:buFont typeface="EB Garamond"/>
              <a:buChar char="▪"/>
            </a:pPr>
            <a:r>
              <a:rPr lang="en-US" sz="1100">
                <a:latin typeface="EB Garamond"/>
                <a:ea typeface="EB Garamond"/>
                <a:cs typeface="EB Garamond"/>
                <a:sym typeface="EB Garamond"/>
              </a:rPr>
              <a:t>Using props drilling and context to pass variables</a:t>
            </a:r>
            <a:endParaRPr>
              <a:latin typeface="EB Garamond"/>
              <a:ea typeface="EB Garamond"/>
              <a:cs typeface="EB Garamond"/>
              <a:sym typeface="EB Garamond"/>
            </a:endParaRPr>
          </a:p>
          <a:p>
            <a:pPr marL="171450" lvl="0" indent="-171450" algn="l" rtl="0">
              <a:spcBef>
                <a:spcPts val="0"/>
              </a:spcBef>
              <a:spcAft>
                <a:spcPts val="0"/>
              </a:spcAft>
              <a:buSzPts val="1100"/>
              <a:buFont typeface="EB Garamond"/>
              <a:buChar char="▪"/>
            </a:pPr>
            <a:r>
              <a:rPr lang="en-US" sz="1100">
                <a:latin typeface="EB Garamond"/>
                <a:ea typeface="EB Garamond"/>
                <a:cs typeface="EB Garamond"/>
                <a:sym typeface="EB Garamond"/>
              </a:rPr>
              <a:t>Getting familiar with different type of api calls</a:t>
            </a:r>
            <a:endParaRPr>
              <a:latin typeface="EB Garamond"/>
              <a:ea typeface="EB Garamond"/>
              <a:cs typeface="EB Garamond"/>
              <a:sym typeface="EB Garamond"/>
            </a:endParaRPr>
          </a:p>
          <a:p>
            <a:pPr marL="171450" lvl="0" indent="-171450" algn="l" rtl="0">
              <a:spcBef>
                <a:spcPts val="0"/>
              </a:spcBef>
              <a:spcAft>
                <a:spcPts val="0"/>
              </a:spcAft>
              <a:buSzPts val="1100"/>
              <a:buFont typeface="EB Garamond"/>
              <a:buChar char="▪"/>
            </a:pPr>
            <a:r>
              <a:rPr lang="en-US" sz="1100">
                <a:latin typeface="EB Garamond"/>
                <a:ea typeface="EB Garamond"/>
                <a:cs typeface="EB Garamond"/>
                <a:sym typeface="EB Garamond"/>
              </a:rPr>
              <a:t>Handling different input data</a:t>
            </a:r>
            <a:endParaRPr sz="1100">
              <a:latin typeface="EB Garamond"/>
              <a:ea typeface="EB Garamond"/>
              <a:cs typeface="EB Garamond"/>
              <a:sym typeface="EB Garamond"/>
            </a:endParaRPr>
          </a:p>
        </p:txBody>
      </p:sp>
      <p:sp>
        <p:nvSpPr>
          <p:cNvPr id="3674" name="Google Shape;3674;g1f5d965ad35_0_1833"/>
          <p:cNvSpPr txBox="1"/>
          <p:nvPr/>
        </p:nvSpPr>
        <p:spPr>
          <a:xfrm>
            <a:off x="445780" y="3245789"/>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C88C32"/>
                </a:solidFill>
                <a:latin typeface="EB Garamond"/>
                <a:ea typeface="EB Garamond"/>
                <a:cs typeface="EB Garamond"/>
                <a:sym typeface="EB Garamond"/>
              </a:rPr>
              <a:t>Learning outcome</a:t>
            </a:r>
            <a:endParaRPr sz="1800" b="1">
              <a:latin typeface="EB Garamond"/>
              <a:ea typeface="EB Garamond"/>
              <a:cs typeface="EB Garamond"/>
              <a:sym typeface="EB 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78"/>
        <p:cNvGrpSpPr/>
        <p:nvPr/>
      </p:nvGrpSpPr>
      <p:grpSpPr>
        <a:xfrm>
          <a:off x="0" y="0"/>
          <a:ext cx="0" cy="0"/>
          <a:chOff x="0" y="0"/>
          <a:chExt cx="0" cy="0"/>
        </a:xfrm>
      </p:grpSpPr>
      <p:sp>
        <p:nvSpPr>
          <p:cNvPr id="3679" name="Google Shape;3679;g2139e008f02_0_0"/>
          <p:cNvSpPr txBox="1"/>
          <p:nvPr/>
        </p:nvSpPr>
        <p:spPr>
          <a:xfrm>
            <a:off x="445779" y="237121"/>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2"/>
                </a:solidFill>
                <a:latin typeface="EB Garamond"/>
                <a:ea typeface="EB Garamond"/>
                <a:cs typeface="EB Garamond"/>
                <a:sym typeface="EB Garamond"/>
              </a:rPr>
              <a:t>Step-Wise Description</a:t>
            </a:r>
            <a:endParaRPr sz="1800" b="1" i="0" u="none" strike="noStrike" cap="none">
              <a:solidFill>
                <a:srgbClr val="000000"/>
              </a:solidFill>
              <a:latin typeface="EB Garamond"/>
              <a:ea typeface="EB Garamond"/>
              <a:cs typeface="EB Garamond"/>
              <a:sym typeface="EB Garamond"/>
            </a:endParaRPr>
          </a:p>
        </p:txBody>
      </p:sp>
      <p:pic>
        <p:nvPicPr>
          <p:cNvPr id="3680" name="Google Shape;3680;g2139e008f02_0_0"/>
          <p:cNvPicPr preferRelativeResize="0"/>
          <p:nvPr/>
        </p:nvPicPr>
        <p:blipFill rotWithShape="1">
          <a:blip r:embed="rId3">
            <a:alphaModFix/>
          </a:blip>
          <a:srcRect l="-65210" t="3320" r="65210" b="-3320"/>
          <a:stretch/>
        </p:blipFill>
        <p:spPr>
          <a:xfrm>
            <a:off x="1" y="-1"/>
            <a:ext cx="9144000" cy="5143501"/>
          </a:xfrm>
          <a:prstGeom prst="rect">
            <a:avLst/>
          </a:prstGeom>
          <a:noFill/>
          <a:ln>
            <a:noFill/>
          </a:ln>
        </p:spPr>
      </p:pic>
      <p:sp>
        <p:nvSpPr>
          <p:cNvPr id="3681" name="Google Shape;3681;g2139e008f02_0_0"/>
          <p:cNvSpPr txBox="1"/>
          <p:nvPr/>
        </p:nvSpPr>
        <p:spPr>
          <a:xfrm>
            <a:off x="546804" y="3483471"/>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lt2"/>
                </a:solidFill>
                <a:latin typeface="EB Garamond"/>
                <a:ea typeface="EB Garamond"/>
                <a:cs typeface="EB Garamond"/>
                <a:sym typeface="EB Garamond"/>
              </a:rPr>
              <a:t>Summary of your task</a:t>
            </a:r>
            <a:endParaRPr sz="1800" b="1" i="0" u="none" strike="noStrike" cap="none">
              <a:solidFill>
                <a:schemeClr val="lt2"/>
              </a:solidFill>
              <a:latin typeface="EB Garamond"/>
              <a:ea typeface="EB Garamond"/>
              <a:cs typeface="EB Garamond"/>
              <a:sym typeface="EB Garamond"/>
            </a:endParaRPr>
          </a:p>
        </p:txBody>
      </p:sp>
      <p:sp>
        <p:nvSpPr>
          <p:cNvPr id="5" name="TextBox 4"/>
          <p:cNvSpPr txBox="1"/>
          <p:nvPr/>
        </p:nvSpPr>
        <p:spPr>
          <a:xfrm>
            <a:off x="565264" y="665018"/>
            <a:ext cx="8329354" cy="2893100"/>
          </a:xfrm>
          <a:prstGeom prst="rect">
            <a:avLst/>
          </a:prstGeom>
          <a:noFill/>
        </p:spPr>
        <p:txBody>
          <a:bodyPr wrap="square" rtlCol="0">
            <a:spAutoFit/>
          </a:bodyPr>
          <a:lstStyle/>
          <a:p>
            <a:r>
              <a:rPr lang="en-US" dirty="0"/>
              <a:t>Certainly! Here's a stepwise description of how to create the backend for a chat application using </a:t>
            </a:r>
            <a:r>
              <a:rPr lang="en-US" dirty="0" err="1"/>
              <a:t>MongoDB</a:t>
            </a:r>
            <a:r>
              <a:rPr lang="en-US" dirty="0"/>
              <a:t> and Node.js: </a:t>
            </a:r>
          </a:p>
          <a:p>
            <a:pPr marL="342900" indent="-342900">
              <a:buAutoNum type="arabicPeriod"/>
            </a:pPr>
            <a:r>
              <a:rPr lang="en-US" b="1" dirty="0"/>
              <a:t>Set Up Your Development Environment </a:t>
            </a:r>
            <a:r>
              <a:rPr lang="en-US" dirty="0"/>
              <a:t>- Install Node.js and </a:t>
            </a:r>
            <a:r>
              <a:rPr lang="en-US" dirty="0" err="1"/>
              <a:t>npm</a:t>
            </a:r>
            <a:r>
              <a:rPr lang="en-US" dirty="0"/>
              <a:t> (Node Package Manager) on your development machine. - Set up a </a:t>
            </a:r>
            <a:r>
              <a:rPr lang="en-US" dirty="0" err="1"/>
              <a:t>MongoDB</a:t>
            </a:r>
            <a:r>
              <a:rPr lang="en-US" dirty="0"/>
              <a:t> database, either locally or using a cloud-based </a:t>
            </a:r>
            <a:r>
              <a:rPr lang="en-US" dirty="0" err="1"/>
              <a:t>MongoDB</a:t>
            </a:r>
            <a:r>
              <a:rPr lang="en-US" dirty="0"/>
              <a:t> service. </a:t>
            </a:r>
          </a:p>
          <a:p>
            <a:pPr marL="342900" indent="-342900">
              <a:buAutoNum type="arabicPeriod"/>
            </a:pPr>
            <a:r>
              <a:rPr lang="en-US" b="1" dirty="0"/>
              <a:t>Initialize Your Node.js Project </a:t>
            </a:r>
            <a:r>
              <a:rPr lang="en-US" dirty="0"/>
              <a:t>- Create a new directory for your project. - Run `</a:t>
            </a:r>
            <a:r>
              <a:rPr lang="en-US" dirty="0" err="1"/>
              <a:t>npm</a:t>
            </a:r>
            <a:r>
              <a:rPr lang="en-US" dirty="0"/>
              <a:t> init` to create a `</a:t>
            </a:r>
            <a:r>
              <a:rPr lang="en-US" dirty="0" err="1"/>
              <a:t>package.json</a:t>
            </a:r>
            <a:r>
              <a:rPr lang="en-US" dirty="0"/>
              <a:t>` file, which will manage your project's dependencies. </a:t>
            </a:r>
          </a:p>
          <a:p>
            <a:pPr marL="342900" indent="-342900">
              <a:buAutoNum type="arabicPeriod"/>
            </a:pPr>
            <a:r>
              <a:rPr lang="en-US" b="1" dirty="0"/>
              <a:t>Install Required Packages </a:t>
            </a:r>
            <a:r>
              <a:rPr lang="en-US" dirty="0"/>
              <a:t>- Install necessary Node.js packages, such as Express for creating a web server, Mongoose for </a:t>
            </a:r>
            <a:r>
              <a:rPr lang="en-US" dirty="0" err="1"/>
              <a:t>MongoDB</a:t>
            </a:r>
            <a:r>
              <a:rPr lang="en-US" dirty="0"/>
              <a:t> interaction, and other dependencies like authentication libraries if needed.</a:t>
            </a:r>
          </a:p>
          <a:p>
            <a:pPr marL="342900" indent="-342900">
              <a:buAutoNum type="arabicPeriod"/>
            </a:pPr>
            <a:r>
              <a:rPr lang="en-US" b="1" dirty="0"/>
              <a:t>Design Your Database Schema </a:t>
            </a:r>
            <a:r>
              <a:rPr lang="en-US" dirty="0"/>
              <a:t>- Define the structure of your </a:t>
            </a:r>
            <a:r>
              <a:rPr lang="en-US" dirty="0" err="1"/>
              <a:t>MongoDB</a:t>
            </a:r>
            <a:r>
              <a:rPr lang="en-US" dirty="0"/>
              <a:t> database. Create schemas for users, conversations, and messages</a:t>
            </a:r>
          </a:p>
          <a:p>
            <a:pPr marL="342900" indent="-342900">
              <a:buAutoNum type="arabicPeriod"/>
            </a:pPr>
            <a:r>
              <a:rPr lang="en-US" b="1" dirty="0"/>
              <a:t>Set Up the Express.js Server</a:t>
            </a:r>
            <a:r>
              <a:rPr lang="en-US" dirty="0"/>
              <a:t>- Create an Express.js server to handle HTTP requests.</a:t>
            </a:r>
          </a:p>
        </p:txBody>
      </p:sp>
      <p:sp>
        <p:nvSpPr>
          <p:cNvPr id="7" name="TextBox 6"/>
          <p:cNvSpPr txBox="1"/>
          <p:nvPr/>
        </p:nvSpPr>
        <p:spPr>
          <a:xfrm>
            <a:off x="590204" y="3940233"/>
            <a:ext cx="8321040" cy="938719"/>
          </a:xfrm>
          <a:prstGeom prst="rect">
            <a:avLst/>
          </a:prstGeom>
          <a:noFill/>
        </p:spPr>
        <p:txBody>
          <a:bodyPr wrap="square" rtlCol="0">
            <a:spAutoFit/>
          </a:bodyPr>
          <a:lstStyle/>
          <a:p>
            <a:r>
              <a:rPr lang="en-US" sz="1100" dirty="0"/>
              <a:t>Certainly! The task involved providing a stepwise description for creating the backend of a chat application using </a:t>
            </a:r>
            <a:r>
              <a:rPr lang="en-US" sz="1100" dirty="0" err="1"/>
              <a:t>MongoDB</a:t>
            </a:r>
            <a:r>
              <a:rPr lang="en-US" sz="1100" dirty="0"/>
              <a:t> and Node.js. The steps included setting up the development environment, installing necessary packages, designing the database schema, implementing user authentication, enabling real-time messaging, message storage, defining API endpoints, ensuring security, optimizing for scalability, handling real-time notifications, testing, deployment, and ongoing maintenance. This process allows you to build a robust chat application backend that offers secure, real-time communication and data storage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85"/>
        <p:cNvGrpSpPr/>
        <p:nvPr/>
      </p:nvGrpSpPr>
      <p:grpSpPr>
        <a:xfrm>
          <a:off x="0" y="0"/>
          <a:ext cx="0" cy="0"/>
          <a:chOff x="0" y="0"/>
          <a:chExt cx="0" cy="0"/>
        </a:xfrm>
      </p:grpSpPr>
      <p:sp>
        <p:nvSpPr>
          <p:cNvPr id="3686" name="Google Shape;3686;g1f5d965ad35_0_3666"/>
          <p:cNvSpPr txBox="1">
            <a:spLocks noGrp="1"/>
          </p:cNvSpPr>
          <p:nvPr>
            <p:ph type="body" idx="1"/>
          </p:nvPr>
        </p:nvSpPr>
        <p:spPr>
          <a:xfrm>
            <a:off x="3719246" y="2264415"/>
            <a:ext cx="1714800" cy="320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1800">
                <a:solidFill>
                  <a:schemeClr val="dk2"/>
                </a:solidFill>
                <a:latin typeface="EB Garamond"/>
                <a:ea typeface="EB Garamond"/>
                <a:cs typeface="EB Garamond"/>
                <a:sym typeface="EB Garamond"/>
              </a:rPr>
              <a:t>Check-List</a:t>
            </a:r>
            <a:endParaRPr sz="1800">
              <a:solidFill>
                <a:schemeClr val="dk2"/>
              </a:solidFill>
              <a:latin typeface="EB Garamond"/>
              <a:ea typeface="EB Garamond"/>
              <a:cs typeface="EB Garamond"/>
              <a:sym typeface="EB Garamond"/>
            </a:endParaRPr>
          </a:p>
        </p:txBody>
      </p:sp>
      <p:sp>
        <p:nvSpPr>
          <p:cNvPr id="3687" name="Google Shape;3687;g1f5d965ad35_0_3666"/>
          <p:cNvSpPr txBox="1">
            <a:spLocks noGrp="1"/>
          </p:cNvSpPr>
          <p:nvPr>
            <p:ph type="body" idx="2"/>
          </p:nvPr>
        </p:nvSpPr>
        <p:spPr>
          <a:xfrm>
            <a:off x="817135" y="961109"/>
            <a:ext cx="1714800" cy="320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sz="1000" b="0">
                <a:latin typeface="EB Garamond"/>
                <a:ea typeface="EB Garamond"/>
                <a:cs typeface="EB Garamond"/>
                <a:sym typeface="EB Garamond"/>
              </a:rPr>
              <a:t>Design Schema for data to be stored</a:t>
            </a:r>
            <a:endParaRPr sz="1000" b="0">
              <a:latin typeface="EB Garamond"/>
              <a:ea typeface="EB Garamond"/>
              <a:cs typeface="EB Garamond"/>
              <a:sym typeface="EB Garamond"/>
            </a:endParaRPr>
          </a:p>
        </p:txBody>
      </p:sp>
      <p:sp>
        <p:nvSpPr>
          <p:cNvPr id="3688" name="Google Shape;3688;g1f5d965ad35_0_3666"/>
          <p:cNvSpPr txBox="1">
            <a:spLocks noGrp="1"/>
          </p:cNvSpPr>
          <p:nvPr>
            <p:ph type="body" idx="3"/>
          </p:nvPr>
        </p:nvSpPr>
        <p:spPr>
          <a:xfrm>
            <a:off x="318626" y="2188625"/>
            <a:ext cx="2030100" cy="320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sz="1000" b="0">
                <a:latin typeface="EB Garamond"/>
                <a:ea typeface="EB Garamond"/>
                <a:cs typeface="EB Garamond"/>
                <a:sym typeface="EB Garamond"/>
              </a:rPr>
              <a:t>Set mongodb server on localhost</a:t>
            </a:r>
            <a:endParaRPr sz="1000" b="0">
              <a:latin typeface="EB Garamond"/>
              <a:ea typeface="EB Garamond"/>
              <a:cs typeface="EB Garamond"/>
              <a:sym typeface="EB Garamond"/>
            </a:endParaRPr>
          </a:p>
        </p:txBody>
      </p:sp>
      <p:sp>
        <p:nvSpPr>
          <p:cNvPr id="3689" name="Google Shape;3689;g1f5d965ad35_0_3666"/>
          <p:cNvSpPr txBox="1">
            <a:spLocks noGrp="1"/>
          </p:cNvSpPr>
          <p:nvPr>
            <p:ph type="body" idx="4"/>
          </p:nvPr>
        </p:nvSpPr>
        <p:spPr>
          <a:xfrm>
            <a:off x="803908" y="3448851"/>
            <a:ext cx="1714800" cy="320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sz="1000" b="0">
                <a:latin typeface="EB Garamond"/>
                <a:ea typeface="EB Garamond"/>
                <a:cs typeface="EB Garamond"/>
                <a:sym typeface="EB Garamond"/>
              </a:rPr>
              <a:t>Add dummy data with schema in mongodb server</a:t>
            </a:r>
            <a:endParaRPr sz="1000" b="0">
              <a:latin typeface="EB Garamond"/>
              <a:ea typeface="EB Garamond"/>
              <a:cs typeface="EB Garamond"/>
              <a:sym typeface="EB Garamond"/>
            </a:endParaRPr>
          </a:p>
        </p:txBody>
      </p:sp>
      <p:sp>
        <p:nvSpPr>
          <p:cNvPr id="3690" name="Google Shape;3690;g1f5d965ad35_0_3666"/>
          <p:cNvSpPr txBox="1">
            <a:spLocks noGrp="1"/>
          </p:cNvSpPr>
          <p:nvPr>
            <p:ph type="body" idx="5"/>
          </p:nvPr>
        </p:nvSpPr>
        <p:spPr>
          <a:xfrm>
            <a:off x="1798245" y="4258551"/>
            <a:ext cx="1714800" cy="320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sz="1000" b="0">
                <a:latin typeface="EB Garamond"/>
                <a:ea typeface="EB Garamond"/>
                <a:cs typeface="EB Garamond"/>
                <a:sym typeface="EB Garamond"/>
              </a:rPr>
              <a:t>Run some test queries to test the server</a:t>
            </a:r>
            <a:endParaRPr sz="1000" b="0">
              <a:latin typeface="EB Garamond"/>
              <a:ea typeface="EB Garamond"/>
              <a:cs typeface="EB Garamond"/>
              <a:sym typeface="EB Garamond"/>
            </a:endParaRPr>
          </a:p>
        </p:txBody>
      </p:sp>
      <p:sp>
        <p:nvSpPr>
          <p:cNvPr id="3691" name="Google Shape;3691;g1f5d965ad35_0_3666"/>
          <p:cNvSpPr txBox="1">
            <a:spLocks noGrp="1"/>
          </p:cNvSpPr>
          <p:nvPr>
            <p:ph type="body" idx="6"/>
          </p:nvPr>
        </p:nvSpPr>
        <p:spPr>
          <a:xfrm>
            <a:off x="6615525" y="961100"/>
            <a:ext cx="2317200" cy="320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000" b="0">
                <a:latin typeface="EB Garamond"/>
                <a:ea typeface="EB Garamond"/>
                <a:cs typeface="EB Garamond"/>
                <a:sym typeface="EB Garamond"/>
              </a:rPr>
              <a:t>Point all routes with a appropriate controllers to control request and response</a:t>
            </a:r>
            <a:endParaRPr sz="1000" b="0">
              <a:latin typeface="EB Garamond"/>
              <a:ea typeface="EB Garamond"/>
              <a:cs typeface="EB Garamond"/>
              <a:sym typeface="EB Garamond"/>
            </a:endParaRPr>
          </a:p>
        </p:txBody>
      </p:sp>
      <p:sp>
        <p:nvSpPr>
          <p:cNvPr id="3692" name="Google Shape;3692;g1f5d965ad35_0_3666"/>
          <p:cNvSpPr txBox="1">
            <a:spLocks noGrp="1"/>
          </p:cNvSpPr>
          <p:nvPr>
            <p:ph type="body" idx="7"/>
          </p:nvPr>
        </p:nvSpPr>
        <p:spPr>
          <a:xfrm>
            <a:off x="6787150" y="2188625"/>
            <a:ext cx="1906800" cy="320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000" b="0">
                <a:latin typeface="EB Garamond"/>
                <a:ea typeface="EB Garamond"/>
                <a:cs typeface="EB Garamond"/>
                <a:sym typeface="EB Garamond"/>
              </a:rPr>
              <a:t>Add authentication middleware to all protected routes</a:t>
            </a:r>
            <a:endParaRPr sz="1000" b="0">
              <a:latin typeface="EB Garamond"/>
              <a:ea typeface="EB Garamond"/>
              <a:cs typeface="EB Garamond"/>
              <a:sym typeface="EB Garamond"/>
            </a:endParaRPr>
          </a:p>
        </p:txBody>
      </p:sp>
      <p:sp>
        <p:nvSpPr>
          <p:cNvPr id="3693" name="Google Shape;3693;g1f5d965ad35_0_3666"/>
          <p:cNvSpPr txBox="1">
            <a:spLocks noGrp="1"/>
          </p:cNvSpPr>
          <p:nvPr>
            <p:ph type="body" idx="8"/>
          </p:nvPr>
        </p:nvSpPr>
        <p:spPr>
          <a:xfrm>
            <a:off x="6602289" y="3448851"/>
            <a:ext cx="1714800" cy="320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000" b="0">
                <a:latin typeface="EB Garamond"/>
                <a:ea typeface="EB Garamond"/>
                <a:cs typeface="EB Garamond"/>
                <a:sym typeface="EB Garamond"/>
              </a:rPr>
              <a:t>Filter and santize all the incoming data in http requests</a:t>
            </a:r>
            <a:endParaRPr sz="1000" b="0">
              <a:latin typeface="EB Garamond"/>
              <a:ea typeface="EB Garamond"/>
              <a:cs typeface="EB Garamond"/>
              <a:sym typeface="EB Garamond"/>
            </a:endParaRPr>
          </a:p>
        </p:txBody>
      </p:sp>
      <p:sp>
        <p:nvSpPr>
          <p:cNvPr id="3694" name="Google Shape;3694;g1f5d965ad35_0_3666"/>
          <p:cNvSpPr txBox="1">
            <a:spLocks noGrp="1"/>
          </p:cNvSpPr>
          <p:nvPr>
            <p:ph type="body" idx="9"/>
          </p:nvPr>
        </p:nvSpPr>
        <p:spPr>
          <a:xfrm>
            <a:off x="5584940" y="4258551"/>
            <a:ext cx="1714800" cy="320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000" b="0">
                <a:latin typeface="EB Garamond"/>
                <a:ea typeface="EB Garamond"/>
                <a:cs typeface="EB Garamond"/>
                <a:sym typeface="EB Garamond"/>
              </a:rPr>
              <a:t>Set up secure environment variables for secret keys</a:t>
            </a:r>
            <a:endParaRPr sz="1000" b="0">
              <a:latin typeface="EB Garamond"/>
              <a:ea typeface="EB Garamond"/>
              <a:cs typeface="EB Garamond"/>
              <a:sym typeface="EB Garamond"/>
            </a:endParaRPr>
          </a:p>
        </p:txBody>
      </p:sp>
      <p:sp>
        <p:nvSpPr>
          <p:cNvPr id="3695" name="Google Shape;3695;g1f5d965ad35_0_3666"/>
          <p:cNvSpPr txBox="1"/>
          <p:nvPr/>
        </p:nvSpPr>
        <p:spPr>
          <a:xfrm>
            <a:off x="193300" y="125175"/>
            <a:ext cx="3126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a:solidFill>
                  <a:schemeClr val="lt2"/>
                </a:solidFill>
                <a:latin typeface="EB Garamond"/>
                <a:ea typeface="EB Garamond"/>
                <a:cs typeface="EB Garamond"/>
                <a:sym typeface="EB Garamond"/>
              </a:rPr>
              <a:t>Assessment Parameter</a:t>
            </a:r>
            <a:endParaRPr sz="2400" b="1">
              <a:solidFill>
                <a:schemeClr val="lt2"/>
              </a:solidFill>
              <a:latin typeface="EB Garamond"/>
              <a:ea typeface="EB Garamond"/>
              <a:cs typeface="EB Garamond"/>
              <a:sym typeface="EB 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99"/>
        <p:cNvGrpSpPr/>
        <p:nvPr/>
      </p:nvGrpSpPr>
      <p:grpSpPr>
        <a:xfrm>
          <a:off x="0" y="0"/>
          <a:ext cx="0" cy="0"/>
          <a:chOff x="0" y="0"/>
          <a:chExt cx="0" cy="0"/>
        </a:xfrm>
      </p:grpSpPr>
      <p:sp>
        <p:nvSpPr>
          <p:cNvPr id="3700" name="Google Shape;3700;p212"/>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1800"/>
              <a:buNone/>
            </a:pPr>
            <a:r>
              <a:rPr lang="en-US" dirty="0">
                <a:latin typeface="Times New Roman" panose="02020603050405020304" pitchFamily="18" charset="0"/>
                <a:cs typeface="Times New Roman" panose="02020603050405020304" pitchFamily="18" charset="0"/>
              </a:rPr>
              <a:t>Submission </a:t>
            </a:r>
            <a:r>
              <a:rPr lang="en-US" dirty="0" err="1">
                <a:latin typeface="Times New Roman" panose="02020603050405020304" pitchFamily="18" charset="0"/>
                <a:cs typeface="Times New Roman" panose="02020603050405020304" pitchFamily="18" charset="0"/>
              </a:rPr>
              <a:t>Github</a:t>
            </a:r>
            <a:endParaRPr dirty="0">
              <a:latin typeface="Times New Roman" panose="02020603050405020304" pitchFamily="18" charset="0"/>
              <a:cs typeface="Times New Roman" panose="02020603050405020304" pitchFamily="18" charset="0"/>
            </a:endParaRPr>
          </a:p>
        </p:txBody>
      </p:sp>
      <p:sp>
        <p:nvSpPr>
          <p:cNvPr id="3701" name="Google Shape;3701;p212"/>
          <p:cNvSpPr txBox="1">
            <a:spLocks noGrp="1"/>
          </p:cNvSpPr>
          <p:nvPr>
            <p:ph type="body" idx="2"/>
          </p:nvPr>
        </p:nvSpPr>
        <p:spPr>
          <a:xfrm>
            <a:off x="3904395" y="2189286"/>
            <a:ext cx="3092306" cy="523180"/>
          </a:xfrm>
          <a:prstGeom prst="rect">
            <a:avLst/>
          </a:prstGeom>
          <a:solidFill>
            <a:schemeClr val="tx1"/>
          </a:solidFill>
          <a:ln>
            <a:noFill/>
          </a:ln>
        </p:spPr>
        <p:txBody>
          <a:bodyPr spcFirstLastPara="1" wrap="square" lIns="91425" tIns="45700" rIns="91425" bIns="45700" anchor="ctr" anchorCtr="0">
            <a:spAutoFit/>
          </a:bodyPr>
          <a:lstStyle/>
          <a:p>
            <a:pPr marL="0" lvl="0" indent="0"/>
            <a:r>
              <a:rPr lang="en-US" b="0" i="0" dirty="0" smtClean="0">
                <a:solidFill>
                  <a:srgbClr val="00B050"/>
                </a:solidFill>
                <a:latin typeface="Times New Roman" panose="02020603050405020304" pitchFamily="18" charset="0"/>
                <a:ea typeface="EB Garamond SemiBold"/>
                <a:cs typeface="Times New Roman" panose="02020603050405020304" pitchFamily="18" charset="0"/>
                <a:sym typeface="EB Garamond SemiBold"/>
                <a:hlinkClick r:id="rId3"/>
              </a:rPr>
              <a:t>https://github.com/sreeraam25/NM_2.0.git</a:t>
            </a:r>
            <a:endParaRPr b="0" i="0" dirty="0">
              <a:solidFill>
                <a:srgbClr val="00B050"/>
              </a:solidFill>
              <a:latin typeface="Times New Roman" panose="02020603050405020304" pitchFamily="18" charset="0"/>
              <a:ea typeface="EB Garamond SemiBold"/>
              <a:cs typeface="Times New Roman" panose="02020603050405020304" pitchFamily="18" charset="0"/>
              <a:sym typeface="EB Garamond SemiBo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05"/>
        <p:cNvGrpSpPr/>
        <p:nvPr/>
      </p:nvGrpSpPr>
      <p:grpSpPr>
        <a:xfrm>
          <a:off x="0" y="0"/>
          <a:ext cx="0" cy="0"/>
          <a:chOff x="0" y="0"/>
          <a:chExt cx="0" cy="0"/>
        </a:xfrm>
      </p:grpSpPr>
      <p:pic>
        <p:nvPicPr>
          <p:cNvPr id="3706" name="Google Shape;3706;p213"/>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456</Words>
  <Application>Microsoft Office PowerPoint</Application>
  <PresentationFormat>On-screen Show (16:9)</PresentationFormat>
  <Paragraphs>55</Paragraphs>
  <Slides>7</Slides>
  <Notes>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7</vt:i4>
      </vt:variant>
    </vt:vector>
  </HeadingPairs>
  <TitlesOfParts>
    <vt:vector size="19" baseType="lpstr">
      <vt:lpstr>Arial</vt:lpstr>
      <vt:lpstr>Times New Roman</vt:lpstr>
      <vt:lpstr>Public Sans</vt:lpstr>
      <vt:lpstr>EB Garamond Medium</vt:lpstr>
      <vt:lpstr>Montserrat ExtraBold</vt:lpstr>
      <vt:lpstr>Calibri</vt:lpstr>
      <vt:lpstr>EB Garamond</vt:lpstr>
      <vt:lpstr>EB Garamond ExtraBold</vt:lpstr>
      <vt:lpstr>EB Garamond SemiBold</vt:lpstr>
      <vt:lpstr>Noto Sans Symbols</vt:lpstr>
      <vt:lpstr>Simple Light</vt:lpstr>
      <vt:lpstr>Simple Light</vt:lpstr>
      <vt:lpstr>Slide 1</vt:lpstr>
      <vt:lpstr>BACKEND-CHATAPP WITH NODE JS AND MONGOB </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Manish Sharma</dc:creator>
  <cp:lastModifiedBy>4IT56</cp:lastModifiedBy>
  <cp:revision>11</cp:revision>
  <dcterms:created xsi:type="dcterms:W3CDTF">2020-08-13T11:21:46Z</dcterms:created>
  <dcterms:modified xsi:type="dcterms:W3CDTF">2023-11-17T06:58:41Z</dcterms:modified>
</cp:coreProperties>
</file>