
<file path=[Content_Types].xml><?xml version="1.0" encoding="utf-8"?>
<Types xmlns="http://schemas.openxmlformats.org/package/2006/content-types"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11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30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3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Default Extension="fntdata" ContentType="application/x-fontdata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32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Public Sans" charset="0"/>
      <p:regular r:id="rId11"/>
      <p:bold r:id="rId12"/>
      <p:italic r:id="rId13"/>
      <p:boldItalic r:id="rId14"/>
    </p:embeddedFont>
    <p:embeddedFont>
      <p:font typeface="EB Garamond" charset="0"/>
      <p:regular r:id="rId15"/>
      <p:bold r:id="rId16"/>
      <p:italic r:id="rId17"/>
      <p:boldItalic r:id="rId18"/>
    </p:embeddedFont>
    <p:embeddedFont>
      <p:font typeface="Roboto" charset="0"/>
      <p:regular r:id="rId19"/>
      <p:bold r:id="rId20"/>
      <p:italic r:id="rId21"/>
      <p:boldItalic r:id="rId22"/>
    </p:embeddedFont>
    <p:embeddedFont>
      <p:font typeface="EB Garamond Medium" charset="0"/>
      <p:regular r:id="rId23"/>
      <p:bold r:id="rId24"/>
      <p:italic r:id="rId25"/>
      <p:boldItalic r:id="rId26"/>
    </p:embeddedFont>
    <p:embeddedFont>
      <p:font typeface="EB Garamond ExtraBold" charset="0"/>
      <p:bold r:id="rId27"/>
      <p:boldItalic r:id="rId28"/>
    </p:embeddedFont>
    <p:embeddedFont>
      <p:font typeface="EB Garamond SemiBold" charset="0"/>
      <p:regular r:id="rId29"/>
      <p:bold r:id="rId30"/>
      <p:italic r:id="rId31"/>
      <p:boldItalic r:id="rId32"/>
    </p:embeddedFont>
    <p:embeddedFont>
      <p:font typeface="Calibri" pitchFamily="34" charset="0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-684" y="-102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41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66" Type="http://schemas.openxmlformats.org/officeDocument/2006/relationships/slideLayout" Target="../slideLayouts/slideLayout183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87" Type="http://schemas.openxmlformats.org/officeDocument/2006/relationships/slideLayout" Target="../slideLayouts/slideLayout204.xml"/><Relationship Id="rId102" Type="http://schemas.openxmlformats.org/officeDocument/2006/relationships/slideLayout" Target="../slideLayouts/slideLayout219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12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56" Type="http://schemas.openxmlformats.org/officeDocument/2006/relationships/slideLayout" Target="../slideLayouts/slideLayout173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5" Type="http://schemas.openxmlformats.org/officeDocument/2006/relationships/slideLayout" Target="../slideLayouts/slideLayout142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46" Type="http://schemas.openxmlformats.org/officeDocument/2006/relationships/slideLayout" Target="../slideLayouts/slideLayout163.xml"/><Relationship Id="rId59" Type="http://schemas.openxmlformats.org/officeDocument/2006/relationships/slideLayout" Target="../slideLayouts/slideLayout176.xml"/><Relationship Id="rId67" Type="http://schemas.openxmlformats.org/officeDocument/2006/relationships/slideLayout" Target="../slideLayouts/slideLayout184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54" Type="http://schemas.openxmlformats.org/officeDocument/2006/relationships/slideLayout" Target="../slideLayouts/slideLayout171.xml"/><Relationship Id="rId62" Type="http://schemas.openxmlformats.org/officeDocument/2006/relationships/slideLayout" Target="../slideLayouts/slideLayout179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11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36" Type="http://schemas.openxmlformats.org/officeDocument/2006/relationships/slideLayout" Target="../slideLayouts/slideLayout153.xml"/><Relationship Id="rId49" Type="http://schemas.openxmlformats.org/officeDocument/2006/relationships/slideLayout" Target="../slideLayouts/slideLayout166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eeraam25/NM_2.0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OF CHAT-APP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- 5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lt2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CHAT-APP</a:t>
            </a:r>
            <a:endParaRPr sz="1829" dirty="0">
              <a:solidFill>
                <a:schemeClr val="lt2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86125" y="1053540"/>
            <a:ext cx="4633652" cy="1802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015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chat application makes it easy to communicate with people anywhere in the world by sending and receiving messages in real time. With a web or mobile chat app, users are able to receive the same engaging and lively interactions through custom messaging features, just as they would in person</a:t>
            </a:r>
            <a:r>
              <a:rPr lang="en-US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5" name="Google Shape;3665;p210"/>
          <p:cNvGraphicFramePr/>
          <p:nvPr>
            <p:extLst>
              <p:ext uri="{D42A27DB-BD31-4B8C-83A1-F6EECF244321}">
                <p14:modId xmlns="" xmlns:p14="http://schemas.microsoft.com/office/powerpoint/2010/main" val="4271517775"/>
              </p:ext>
            </p:extLst>
          </p:nvPr>
        </p:nvGraphicFramePr>
        <p:xfrm>
          <a:off x="144700" y="2345525"/>
          <a:ext cx="4279525" cy="2377260"/>
        </p:xfrm>
        <a:graphic>
          <a:graphicData uri="http://schemas.openxmlformats.org/drawingml/2006/table">
            <a:tbl>
              <a:tblPr>
                <a:noFill/>
                <a:tableStyleId>{8645CD8B-8379-4346-B697-FF005FB4B97D}</a:tableStyleId>
              </a:tblPr>
              <a:tblGrid>
                <a:gridCol w="1739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4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10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</a:rPr>
                        <a:t>LMS Username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au821320104065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SUDARSAN</a:t>
                      </a:r>
                      <a:r>
                        <a:rPr lang="en-US" sz="1400" u="none" strike="noStrike" cap="none" baseline="0" dirty="0" smtClean="0"/>
                        <a:t> R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CF4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au821320104056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SELVAN</a:t>
                      </a:r>
                      <a:r>
                        <a:rPr lang="en-US" sz="1400" u="none" strike="noStrike" cap="none" baseline="0" dirty="0" smtClean="0"/>
                        <a:t> T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CF4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au821320104061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SREERAM</a:t>
                      </a:r>
                      <a:r>
                        <a:rPr lang="en-US" sz="1400" u="none" strike="noStrike" cap="none" baseline="0" dirty="0" smtClean="0"/>
                        <a:t> R.K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CF4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au821320104041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NISANTHAN </a:t>
                      </a:r>
                      <a:r>
                        <a:rPr lang="en-US" sz="1400" u="none" strike="noStrike" cap="none" dirty="0"/>
                        <a:t>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CF4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-125896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22F4CDF-E422-DF61-AA32-82450333A9E2}"/>
              </a:ext>
            </a:extLst>
          </p:cNvPr>
          <p:cNvSpPr txBox="1"/>
          <p:nvPr/>
        </p:nvSpPr>
        <p:spPr>
          <a:xfrm>
            <a:off x="445779" y="549406"/>
            <a:ext cx="63377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Install dependencies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dependencies may include installing language support, development frameworks, and library packages.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Frontend development</a:t>
            </a:r>
          </a:p>
          <a:p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Assuming you have thought through how your users will interact with the chat app and the features that you would like to provide, you’ll proceed with building a </a:t>
            </a:r>
            <a:r>
              <a:rPr lang="en-US" u="sng" dirty="0">
                <a:solidFill>
                  <a:srgbClr val="621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UI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facilitates those interactions.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</a:p>
          <a:p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 backend development may involve building an API server with endpoints to support requests from our frontend.</a:t>
            </a:r>
            <a:endParaRPr lang="en-US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 app deployment and launch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Deploying the backend of  application will involve provisioning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 from a cloud provider , installing  code, starting up  application, and ensuring the application is reachable on the web.</a:t>
            </a:r>
            <a:endParaRPr lang="en-US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chat app, also known as a messaging application, is a software platform that enables users to engage in real-time text-based communication with one another, typically over the internet. Popular examples of chat apps include WhatsApp, Facebook Messenger, Telegram, Signal, and Slack. These apps have evolved to include a wide range of features and capabilities, making them central to modern communication for individuals, businesses, and organizations.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Submission </a:t>
            </a:r>
            <a:r>
              <a:rPr lang="en-US" dirty="0" err="1"/>
              <a:t>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089330" y="2004698"/>
            <a:ext cx="2722200" cy="5231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b="0" i="0" dirty="0" smtClean="0">
                <a:solidFill>
                  <a:srgbClr val="FF0000"/>
                </a:solidFill>
                <a:latin typeface="EB Garamond SemiBold"/>
                <a:ea typeface="EB Garamond SemiBold"/>
                <a:cs typeface="EB Garamond SemiBold"/>
                <a:sym typeface="EB Garamond SemiBold"/>
                <a:hlinkClick r:id="rId3"/>
              </a:rPr>
              <a:t>https://github.com/sreeraam25/NM_2.0.git</a:t>
            </a:r>
            <a:endParaRPr b="0" i="0" dirty="0">
              <a:solidFill>
                <a:srgbClr val="FF0000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187</Words>
  <Application>Microsoft Office PowerPoint</Application>
  <PresentationFormat>On-screen Show (16:9)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Times New Roman</vt:lpstr>
      <vt:lpstr>Public Sans</vt:lpstr>
      <vt:lpstr>EB Garamond</vt:lpstr>
      <vt:lpstr>Roboto</vt:lpstr>
      <vt:lpstr>EB Garamond Medium</vt:lpstr>
      <vt:lpstr>Noto Sans Symbols</vt:lpstr>
      <vt:lpstr>EB Garamond ExtraBold</vt:lpstr>
      <vt:lpstr>EB Garamond SemiBold</vt:lpstr>
      <vt:lpstr>Calibri</vt:lpstr>
      <vt:lpstr>Simple Light</vt:lpstr>
      <vt:lpstr>Simple Light</vt:lpstr>
      <vt:lpstr>Slide 1</vt:lpstr>
      <vt:lpstr>CHAT-APP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4IT56</cp:lastModifiedBy>
  <cp:revision>4</cp:revision>
  <dcterms:created xsi:type="dcterms:W3CDTF">2020-08-13T11:21:46Z</dcterms:created>
  <dcterms:modified xsi:type="dcterms:W3CDTF">2023-11-17T06:59:23Z</dcterms:modified>
</cp:coreProperties>
</file>