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5AC4F-082B-443C-B718-ADE07C5B827B}" v="10" dt="2024-07-27T08:34:15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himathulnajaapm@gmail.com" userId="d0930015d8972b18" providerId="LiveId" clId="{C605AC4F-082B-443C-B718-ADE07C5B827B}"/>
    <pc:docChg chg="custSel addSld delSld modSld sldOrd">
      <pc:chgData name="fathimathulnajaapm@gmail.com" userId="d0930015d8972b18" providerId="LiveId" clId="{C605AC4F-082B-443C-B718-ADE07C5B827B}" dt="2024-07-27T09:16:27.443" v="2094" actId="20577"/>
      <pc:docMkLst>
        <pc:docMk/>
      </pc:docMkLst>
      <pc:sldChg chg="ord">
        <pc:chgData name="fathimathulnajaapm@gmail.com" userId="d0930015d8972b18" providerId="LiveId" clId="{C605AC4F-082B-443C-B718-ADE07C5B827B}" dt="2024-07-24T09:40:51.527" v="732"/>
        <pc:sldMkLst>
          <pc:docMk/>
          <pc:sldMk cId="4182558592" sldId="257"/>
        </pc:sldMkLst>
      </pc:sldChg>
      <pc:sldChg chg="ord">
        <pc:chgData name="fathimathulnajaapm@gmail.com" userId="d0930015d8972b18" providerId="LiveId" clId="{C605AC4F-082B-443C-B718-ADE07C5B827B}" dt="2024-07-24T09:40:58.305" v="734"/>
        <pc:sldMkLst>
          <pc:docMk/>
          <pc:sldMk cId="3714360498" sldId="258"/>
        </pc:sldMkLst>
      </pc:sldChg>
      <pc:sldChg chg="ord">
        <pc:chgData name="fathimathulnajaapm@gmail.com" userId="d0930015d8972b18" providerId="LiveId" clId="{C605AC4F-082B-443C-B718-ADE07C5B827B}" dt="2024-07-24T09:41:06.905" v="736"/>
        <pc:sldMkLst>
          <pc:docMk/>
          <pc:sldMk cId="869987779" sldId="259"/>
        </pc:sldMkLst>
      </pc:sldChg>
      <pc:sldChg chg="addSp delSp modSp new mod">
        <pc:chgData name="fathimathulnajaapm@gmail.com" userId="d0930015d8972b18" providerId="LiveId" clId="{C605AC4F-082B-443C-B718-ADE07C5B827B}" dt="2024-07-23T14:19:34.743" v="33" actId="14100"/>
        <pc:sldMkLst>
          <pc:docMk/>
          <pc:sldMk cId="320685113" sldId="261"/>
        </pc:sldMkLst>
        <pc:spChg chg="mod">
          <ac:chgData name="fathimathulnajaapm@gmail.com" userId="d0930015d8972b18" providerId="LiveId" clId="{C605AC4F-082B-443C-B718-ADE07C5B827B}" dt="2024-07-23T14:18:44.108" v="27" actId="20577"/>
          <ac:spMkLst>
            <pc:docMk/>
            <pc:sldMk cId="320685113" sldId="261"/>
            <ac:spMk id="2" creationId="{A941E0C3-DC92-E936-466E-814D460C1A90}"/>
          </ac:spMkLst>
        </pc:spChg>
        <pc:spChg chg="del">
          <ac:chgData name="fathimathulnajaapm@gmail.com" userId="d0930015d8972b18" providerId="LiveId" clId="{C605AC4F-082B-443C-B718-ADE07C5B827B}" dt="2024-07-23T14:19:06.096" v="28" actId="931"/>
          <ac:spMkLst>
            <pc:docMk/>
            <pc:sldMk cId="320685113" sldId="261"/>
            <ac:spMk id="3" creationId="{BFCBB743-64FF-44AE-67E7-64407D6027D2}"/>
          </ac:spMkLst>
        </pc:spChg>
        <pc:picChg chg="add mod">
          <ac:chgData name="fathimathulnajaapm@gmail.com" userId="d0930015d8972b18" providerId="LiveId" clId="{C605AC4F-082B-443C-B718-ADE07C5B827B}" dt="2024-07-23T14:19:11.623" v="30" actId="1076"/>
          <ac:picMkLst>
            <pc:docMk/>
            <pc:sldMk cId="320685113" sldId="261"/>
            <ac:picMk id="5" creationId="{C98D479F-D644-85B8-DA66-8CACE227A5F1}"/>
          </ac:picMkLst>
        </pc:picChg>
        <pc:picChg chg="add mod">
          <ac:chgData name="fathimathulnajaapm@gmail.com" userId="d0930015d8972b18" providerId="LiveId" clId="{C605AC4F-082B-443C-B718-ADE07C5B827B}" dt="2024-07-23T14:19:34.743" v="33" actId="14100"/>
          <ac:picMkLst>
            <pc:docMk/>
            <pc:sldMk cId="320685113" sldId="261"/>
            <ac:picMk id="7" creationId="{8ED178C3-B2AF-1741-7077-25F321D164C7}"/>
          </ac:picMkLst>
        </pc:picChg>
      </pc:sldChg>
      <pc:sldChg chg="modSp new mod">
        <pc:chgData name="fathimathulnajaapm@gmail.com" userId="d0930015d8972b18" providerId="LiveId" clId="{C605AC4F-082B-443C-B718-ADE07C5B827B}" dt="2024-07-27T08:34:06.630" v="830" actId="20577"/>
        <pc:sldMkLst>
          <pc:docMk/>
          <pc:sldMk cId="2385047230" sldId="262"/>
        </pc:sldMkLst>
        <pc:spChg chg="mod">
          <ac:chgData name="fathimathulnajaapm@gmail.com" userId="d0930015d8972b18" providerId="LiveId" clId="{C605AC4F-082B-443C-B718-ADE07C5B827B}" dt="2024-07-27T08:34:06.630" v="830" actId="20577"/>
          <ac:spMkLst>
            <pc:docMk/>
            <pc:sldMk cId="2385047230" sldId="262"/>
            <ac:spMk id="3" creationId="{2EDF2DC9-C658-9E41-4D02-941B7BD612F0}"/>
          </ac:spMkLst>
        </pc:spChg>
      </pc:sldChg>
      <pc:sldChg chg="modSp new mod">
        <pc:chgData name="fathimathulnajaapm@gmail.com" userId="d0930015d8972b18" providerId="LiveId" clId="{C605AC4F-082B-443C-B718-ADE07C5B827B}" dt="2024-07-27T09:16:27.443" v="2094" actId="20577"/>
        <pc:sldMkLst>
          <pc:docMk/>
          <pc:sldMk cId="622076007" sldId="263"/>
        </pc:sldMkLst>
        <pc:spChg chg="mod">
          <ac:chgData name="fathimathulnajaapm@gmail.com" userId="d0930015d8972b18" providerId="LiveId" clId="{C605AC4F-082B-443C-B718-ADE07C5B827B}" dt="2024-07-23T14:24:39.976" v="427" actId="20577"/>
          <ac:spMkLst>
            <pc:docMk/>
            <pc:sldMk cId="622076007" sldId="263"/>
            <ac:spMk id="2" creationId="{540374C2-915C-A86D-0DD0-807781035DF3}"/>
          </ac:spMkLst>
        </pc:spChg>
        <pc:spChg chg="mod">
          <ac:chgData name="fathimathulnajaapm@gmail.com" userId="d0930015d8972b18" providerId="LiveId" clId="{C605AC4F-082B-443C-B718-ADE07C5B827B}" dt="2024-07-27T09:16:27.443" v="2094" actId="20577"/>
          <ac:spMkLst>
            <pc:docMk/>
            <pc:sldMk cId="622076007" sldId="263"/>
            <ac:spMk id="3" creationId="{1EE91A35-1C45-A6FF-364D-D41AFADD938D}"/>
          </ac:spMkLst>
        </pc:spChg>
      </pc:sldChg>
      <pc:sldChg chg="new del">
        <pc:chgData name="fathimathulnajaapm@gmail.com" userId="d0930015d8972b18" providerId="LiveId" clId="{C605AC4F-082B-443C-B718-ADE07C5B827B}" dt="2024-07-23T14:36:14.178" v="689" actId="2696"/>
        <pc:sldMkLst>
          <pc:docMk/>
          <pc:sldMk cId="2692097051" sldId="264"/>
        </pc:sldMkLst>
      </pc:sldChg>
      <pc:sldChg chg="addSp delSp modSp new mod">
        <pc:chgData name="fathimathulnajaapm@gmail.com" userId="d0930015d8972b18" providerId="LiveId" clId="{C605AC4F-082B-443C-B718-ADE07C5B827B}" dt="2024-07-23T14:37:02.266" v="714" actId="20577"/>
        <pc:sldMkLst>
          <pc:docMk/>
          <pc:sldMk cId="4201772654" sldId="264"/>
        </pc:sldMkLst>
        <pc:spChg chg="mod">
          <ac:chgData name="fathimathulnajaapm@gmail.com" userId="d0930015d8972b18" providerId="LiveId" clId="{C605AC4F-082B-443C-B718-ADE07C5B827B}" dt="2024-07-23T14:37:02.266" v="714" actId="20577"/>
          <ac:spMkLst>
            <pc:docMk/>
            <pc:sldMk cId="4201772654" sldId="264"/>
            <ac:spMk id="2" creationId="{88E093DB-F7F3-2C92-BDD7-7AEED00B7FF4}"/>
          </ac:spMkLst>
        </pc:spChg>
        <pc:spChg chg="del">
          <ac:chgData name="fathimathulnajaapm@gmail.com" userId="d0930015d8972b18" providerId="LiveId" clId="{C605AC4F-082B-443C-B718-ADE07C5B827B}" dt="2024-07-23T14:36:35.527" v="699" actId="931"/>
          <ac:spMkLst>
            <pc:docMk/>
            <pc:sldMk cId="4201772654" sldId="264"/>
            <ac:spMk id="3" creationId="{AAFA2EC6-6ADC-C58E-D5EC-E642836FC604}"/>
          </ac:spMkLst>
        </pc:spChg>
        <pc:picChg chg="add mod">
          <ac:chgData name="fathimathulnajaapm@gmail.com" userId="d0930015d8972b18" providerId="LiveId" clId="{C605AC4F-082B-443C-B718-ADE07C5B827B}" dt="2024-07-23T14:36:48.245" v="702" actId="14100"/>
          <ac:picMkLst>
            <pc:docMk/>
            <pc:sldMk cId="4201772654" sldId="264"/>
            <ac:picMk id="5" creationId="{085813A1-D4B0-11F9-50C7-BBAD44705920}"/>
          </ac:picMkLst>
        </pc:picChg>
      </pc:sldChg>
      <pc:sldChg chg="addSp delSp modSp new mod">
        <pc:chgData name="fathimathulnajaapm@gmail.com" userId="d0930015d8972b18" providerId="LiveId" clId="{C605AC4F-082B-443C-B718-ADE07C5B827B}" dt="2024-07-23T14:37:31.649" v="718" actId="14100"/>
        <pc:sldMkLst>
          <pc:docMk/>
          <pc:sldMk cId="704319427" sldId="265"/>
        </pc:sldMkLst>
        <pc:spChg chg="del">
          <ac:chgData name="fathimathulnajaapm@gmail.com" userId="d0930015d8972b18" providerId="LiveId" clId="{C605AC4F-082B-443C-B718-ADE07C5B827B}" dt="2024-07-23T14:37:22.899" v="716" actId="931"/>
          <ac:spMkLst>
            <pc:docMk/>
            <pc:sldMk cId="704319427" sldId="265"/>
            <ac:spMk id="3" creationId="{7AA5C21C-35E6-8D4E-AFDB-52FB9656AFC1}"/>
          </ac:spMkLst>
        </pc:spChg>
        <pc:picChg chg="add mod">
          <ac:chgData name="fathimathulnajaapm@gmail.com" userId="d0930015d8972b18" providerId="LiveId" clId="{C605AC4F-082B-443C-B718-ADE07C5B827B}" dt="2024-07-23T14:37:31.649" v="718" actId="14100"/>
          <ac:picMkLst>
            <pc:docMk/>
            <pc:sldMk cId="704319427" sldId="265"/>
            <ac:picMk id="5" creationId="{8922E262-C7E5-2D53-4AA2-C00370E3FDFC}"/>
          </ac:picMkLst>
        </pc:picChg>
      </pc:sldChg>
      <pc:sldChg chg="addSp delSp modSp new del mod">
        <pc:chgData name="fathimathulnajaapm@gmail.com" userId="d0930015d8972b18" providerId="LiveId" clId="{C605AC4F-082B-443C-B718-ADE07C5B827B}" dt="2024-07-23T14:52:58.820" v="724" actId="2696"/>
        <pc:sldMkLst>
          <pc:docMk/>
          <pc:sldMk cId="111649371" sldId="266"/>
        </pc:sldMkLst>
        <pc:spChg chg="del">
          <ac:chgData name="fathimathulnajaapm@gmail.com" userId="d0930015d8972b18" providerId="LiveId" clId="{C605AC4F-082B-443C-B718-ADE07C5B827B}" dt="2024-07-23T14:52:19.536" v="720" actId="931"/>
          <ac:spMkLst>
            <pc:docMk/>
            <pc:sldMk cId="111649371" sldId="266"/>
            <ac:spMk id="3" creationId="{23B1F895-CDDF-3803-6922-FADE1677B40D}"/>
          </ac:spMkLst>
        </pc:spChg>
        <pc:picChg chg="add mod">
          <ac:chgData name="fathimathulnajaapm@gmail.com" userId="d0930015d8972b18" providerId="LiveId" clId="{C605AC4F-082B-443C-B718-ADE07C5B827B}" dt="2024-07-23T14:52:32.526" v="723" actId="14100"/>
          <ac:picMkLst>
            <pc:docMk/>
            <pc:sldMk cId="111649371" sldId="266"/>
            <ac:picMk id="5" creationId="{CBA49F0C-12A9-2539-59E9-914674EDB52D}"/>
          </ac:picMkLst>
        </pc:picChg>
      </pc:sldChg>
      <pc:sldChg chg="addSp modSp new mod">
        <pc:chgData name="fathimathulnajaapm@gmail.com" userId="d0930015d8972b18" providerId="LiveId" clId="{C605AC4F-082B-443C-B718-ADE07C5B827B}" dt="2024-07-25T07:12:28.857" v="737" actId="1076"/>
        <pc:sldMkLst>
          <pc:docMk/>
          <pc:sldMk cId="152227610" sldId="266"/>
        </pc:sldMkLst>
        <pc:picChg chg="add mod">
          <ac:chgData name="fathimathulnajaapm@gmail.com" userId="d0930015d8972b18" providerId="LiveId" clId="{C605AC4F-082B-443C-B718-ADE07C5B827B}" dt="2024-07-25T07:12:28.857" v="737" actId="1076"/>
          <ac:picMkLst>
            <pc:docMk/>
            <pc:sldMk cId="152227610" sldId="266"/>
            <ac:picMk id="2" creationId="{2B59E6F0-949E-B389-652E-C8A0220AE1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74A1-9AC7-9075-D232-E9DE1BC05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CLIENT SERVER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3B2A-FBB4-53E7-D5F9-B53E720AC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51A5-C9F5-AA56-583E-2FCB7377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2E262-C7E5-2D53-4AA2-C00370E3F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794" y="2120900"/>
            <a:ext cx="8190271" cy="4051300"/>
          </a:xfrm>
        </p:spPr>
      </p:pic>
    </p:spTree>
    <p:extLst>
      <p:ext uri="{BB962C8B-B14F-4D97-AF65-F5344CB8AC3E}">
        <p14:creationId xmlns:p14="http://schemas.microsoft.com/office/powerpoint/2010/main" val="70431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B59E6F0-949E-B389-652E-C8A0220A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662448"/>
            <a:ext cx="10107561" cy="55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DFB3-94EB-7A3A-DF86-84223234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228-7B7C-8E88-DB83-EBA17CEC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“CLIENT” REFERS TO A COMPUTER OR DEVICE  THAT  REQUESTS AND RECEIVES SERVICES, REOURCES, OR INFORMATION FROM ANOTHER COMPUTER OR DEVICE CALLED THE “ SERVER”. THIS ARCHITECTURE IS  A COMMON MODEL FOR ORGANIZING AND DISTRIBUTING COMPUTING TASKS AND RESPONSIBILITIES IN A NETWORKED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8255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AFDA-1DA5-F0FB-F48E-4D704C6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3A75-8870-5F6F-F175-A8BB532D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CLIENT IS TYPICALLY A USER’S COMPUTER DEVICE, OR APLLICATION THAT INITIATES REQUESTS FOR SPECIFIC SERVICES OR DATA.</a:t>
            </a:r>
          </a:p>
          <a:p>
            <a:r>
              <a:rPr lang="en-IN" dirty="0"/>
              <a:t>CLIENTS ARE RESPONSIBLE FOR MAKING REQUESTS TO THE SERVER, PROCESSING THE RESPONSES, AND PRESENTING THE INFORMATION TO THE USER.</a:t>
            </a:r>
          </a:p>
          <a:p>
            <a:r>
              <a:rPr lang="en-IN" dirty="0"/>
              <a:t>THEY CAN BE DESKTOP COMPUTERS, LAPTOPS, SMARTPHONES, TABLETS , OR EVEN IoT DEVICES THAT INTERACT WITH SERVERS OVER A NETWORK.</a:t>
            </a:r>
          </a:p>
        </p:txBody>
      </p:sp>
    </p:spTree>
    <p:extLst>
      <p:ext uri="{BB962C8B-B14F-4D97-AF65-F5344CB8AC3E}">
        <p14:creationId xmlns:p14="http://schemas.microsoft.com/office/powerpoint/2010/main" val="371436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CA95-8A0C-D16F-373C-CA369C59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4F81-5BF8-79C6-EF70-9488B3CE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SERVER IS A SPECIALIZED COMPUTER OR DEVICE THAT PROVIDES SERVICES, RESOURCES, OR DATA TO CLIENTS.</a:t>
            </a:r>
          </a:p>
          <a:p>
            <a:r>
              <a:rPr lang="en-IN" dirty="0"/>
              <a:t>SERVERS ARE DESIGNED TO LISTEN FOR INCOMING CLIENT REQUESTS, PROCESS THOSE REQUESTS, AND THEN RESPONSE WITH REQUESTED INFORMATION OR SERVICES.</a:t>
            </a:r>
          </a:p>
          <a:p>
            <a:r>
              <a:rPr lang="en-IN" dirty="0"/>
              <a:t>EXAMPLES OF SERVER TYPES INCLUDE WEB SERVERS(DELIVERING WEB PAGES), FILE SERVERS, EMAIL SERVERS, DATABASE SERVERS(STORING AND MANAGIN DATA).</a:t>
            </a:r>
          </a:p>
        </p:txBody>
      </p:sp>
    </p:spTree>
    <p:extLst>
      <p:ext uri="{BB962C8B-B14F-4D97-AF65-F5344CB8AC3E}">
        <p14:creationId xmlns:p14="http://schemas.microsoft.com/office/powerpoint/2010/main" val="86998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E0C3-DC92-E936-466E-814D460C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D479F-D644-85B8-DA66-8CACE227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92" y="2537995"/>
            <a:ext cx="4207097" cy="2524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178C3-B2AF-1741-7077-25F321D1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975" y="2645463"/>
            <a:ext cx="2581110" cy="25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FFC6-0C69-D04F-DCB0-0D6735F1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DC9-C658-9E41-4D02-941B7BD6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- UNIFORM RESOURCE LOCATOR</a:t>
            </a:r>
          </a:p>
          <a:p>
            <a:r>
              <a:rPr lang="en-US" dirty="0"/>
              <a:t>EXAMPLE: -  www.google.com</a:t>
            </a:r>
          </a:p>
          <a:p>
            <a:r>
              <a:rPr lang="en-US" dirty="0"/>
              <a:t>HTTP: -  HYPER TEXT TRANSFER PROTOCOL</a:t>
            </a:r>
          </a:p>
          <a:p>
            <a:pPr marL="0" indent="0">
              <a:buNone/>
            </a:pPr>
            <a:r>
              <a:rPr lang="en-US" dirty="0"/>
              <a:t>   HTTPS: -  HYPER TEXT TRANSFER PROTOCOL SECURE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EXAMPLE: - </a:t>
            </a:r>
            <a:r>
              <a:rPr lang="en-US" dirty="0">
                <a:hlinkClick r:id="rId2"/>
              </a:rPr>
              <a:t>http://www.google.com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EXAMPLE: - </a:t>
            </a:r>
            <a:r>
              <a:rPr lang="en-US" dirty="0">
                <a:hlinkClick r:id="rId3"/>
              </a:rPr>
              <a:t>https://www.google.com</a:t>
            </a:r>
            <a:endParaRPr lang="en-US" dirty="0"/>
          </a:p>
          <a:p>
            <a:r>
              <a:rPr lang="en-US" dirty="0"/>
              <a:t>HTML , CSS &amp; JAVASCRIPT :   THESE ARE THE CORE TECHNOLOGIES USED TO CREATE AND DESIGN WEB PAGES.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04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74C2-915C-A86D-0DD0-80778103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PILLERS OF WEB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A35-1C45-A6FF-364D-D41AFADD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HTML(HYPER TEXT MARKUP LANGUAGE) : - DEFINES THE STRUCTURE AND CONTENT OF WEB PAGES USING TAGS.</a:t>
            </a:r>
          </a:p>
          <a:p>
            <a:r>
              <a:rPr lang="en-US" dirty="0"/>
              <a:t>CSS (CASCADING STYLE SHEET): - CONTROLS THE VISUAL APPEARANCE AND LAYOUT OF WEB PAGE.</a:t>
            </a:r>
          </a:p>
          <a:p>
            <a:r>
              <a:rPr lang="en-US"/>
              <a:t>JAVASCRIPT:- ADDS INTERACT</a:t>
            </a:r>
            <a:endParaRPr lang="en-US" dirty="0"/>
          </a:p>
          <a:p>
            <a:r>
              <a:rPr lang="en-US" dirty="0"/>
              <a:t>ADDS INTERACTIVITY AND DYNAMIC BEHAVIOR TO WEB 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07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E36E-CE6A-4EEF-04D5-844ECFF1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6D90-8036-E429-037F-205F8241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PAGES:-   WEB PAGES ARE INDIVIDUAL DOCUMENTS CONTAINING CONTENT SUCH AS TEXT, IMAGES, VIDEOS, AND LINKS.THESE PAGES ARE WHAT YOU SEE WHEN YOU VISIT A WEBSITE.</a:t>
            </a:r>
          </a:p>
          <a:p>
            <a:r>
              <a:rPr lang="en-IN" dirty="0"/>
              <a:t>WEBSITES:-   IT IS A COLLECTION OF RELATED WEB PAGES ORGANIZED UNDER A COMMON DOMAIN(WEB ADDRESS).  WEBSITES CAN SERVE VARIOUS PURPOSES, INCLUDING PROVIDING INFORMATION, OFFERING SERVICES.</a:t>
            </a:r>
          </a:p>
          <a:p>
            <a:r>
              <a:rPr lang="en-IN"/>
              <a:t>WEB BROWSERS:-   WEB BROWSERS ARE SOFTWARE APPLICATIONS THAT ALLOW USERS TO ACCESS AND VIEW CONTENT.COMMON BROWSERS INCLUDE GOOGLE  CHROME,  MOZILLA FIREFOX ETC…</a:t>
            </a:r>
          </a:p>
        </p:txBody>
      </p:sp>
    </p:spTree>
    <p:extLst>
      <p:ext uri="{BB962C8B-B14F-4D97-AF65-F5344CB8AC3E}">
        <p14:creationId xmlns:p14="http://schemas.microsoft.com/office/powerpoint/2010/main" val="296838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93DB-F7F3-2C92-BDD7-7AEED00B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DOMAIN?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813A1-D4B0-11F9-50C7-BBAD44705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671" y="1868129"/>
            <a:ext cx="8937523" cy="4304071"/>
          </a:xfrm>
        </p:spPr>
      </p:pic>
    </p:spTree>
    <p:extLst>
      <p:ext uri="{BB962C8B-B14F-4D97-AF65-F5344CB8AC3E}">
        <p14:creationId xmlns:p14="http://schemas.microsoft.com/office/powerpoint/2010/main" val="420177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285</TotalTime>
  <Words>415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CLIENT SERVER ARCHITECTURE</vt:lpstr>
      <vt:lpstr>CLIENT</vt:lpstr>
      <vt:lpstr>PowerPoint Presentation</vt:lpstr>
      <vt:lpstr>SERVER</vt:lpstr>
      <vt:lpstr>CLIENT SERVER MODEL</vt:lpstr>
      <vt:lpstr>PowerPoint Presentation</vt:lpstr>
      <vt:lpstr>THREE PILLERS OF WEB DEVELOPMENT</vt:lpstr>
      <vt:lpstr>INTERNET</vt:lpstr>
      <vt:lpstr> WHAT IS DOMAIN?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fathimathulnajaapm@gmail.com</dc:creator>
  <cp:lastModifiedBy>fathimathulnajaapm@gmail.com</cp:lastModifiedBy>
  <cp:revision>1</cp:revision>
  <dcterms:created xsi:type="dcterms:W3CDTF">2024-07-23T06:32:45Z</dcterms:created>
  <dcterms:modified xsi:type="dcterms:W3CDTF">2024-07-27T09:16:33Z</dcterms:modified>
</cp:coreProperties>
</file>