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4A36-12DE-C6A8-B2F4-65D68EAFB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COLOR VALUES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BA1E1-0F1F-7BAE-5394-4C231FE82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3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84A8-1CBC-13EC-15C6-DC3C75F8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802C-3578-808F-D81B-CBFC95A34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 CSS, colors can also be specified using RGB values, HEX values, HSL values, RGBA values, and HSLA values: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Same as color name "Tomato":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0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C95F-3534-759C-9C2C-B520AB4E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B27E-3A8F-6506-245E-AAAA0F00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An RGB color value represents RED, GREEN, and BLUE light sources.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n CSS, a color can be specified as an RGB value, using this formula:</a:t>
            </a: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rgb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red,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green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blue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Each parameter (red, green, and blue) defines the intensity of the color between 0 and 255.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For example,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rgb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(255, 0, 0) is displayed as red, because red is set to its highest value (255) and the others are set to 0.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To display black, set all color parameters to 0, like this: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rgb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(0, 0, 0).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To display white, set all color parameters to 255, like this: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rgb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(255, 255, 255).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32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6514-865F-1E7B-EF7C-4D3F2F83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RGBA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8E500-61B4-EA74-D3EC-40744E72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RGBA color values are an extension of RGB color values with an alpha channel - which specifies the opacity for a color.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An RGBA color value is specified with:</a:t>
            </a:r>
          </a:p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rgba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red,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green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b="1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blue, alpha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alpha parameter is a number between 0.0 (fully transparent) and 1.0 (not transparent at all):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958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239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Garamond</vt:lpstr>
      <vt:lpstr>Verdana</vt:lpstr>
      <vt:lpstr>Organic</vt:lpstr>
      <vt:lpstr>CSS COLOR VALUES</vt:lpstr>
      <vt:lpstr>PowerPoint Presentation</vt:lpstr>
      <vt:lpstr>RGB VALUES</vt:lpstr>
      <vt:lpstr>RGBA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fathimathulnajaapm@gmail.com</dc:creator>
  <cp:lastModifiedBy>fathimathulnajaapm@gmail.com</cp:lastModifiedBy>
  <cp:revision>1</cp:revision>
  <dcterms:created xsi:type="dcterms:W3CDTF">2024-07-31T04:31:09Z</dcterms:created>
  <dcterms:modified xsi:type="dcterms:W3CDTF">2024-07-31T04:41:13Z</dcterms:modified>
</cp:coreProperties>
</file>