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E3A6-25C9-AA83-9F81-917809FA0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COLORS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6B86F-FE77-B5D0-21DA-7631AE552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8D6B-DD2B-B90C-BF55-CD90EA0F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 NAMES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CB5A-71EF-9DF3-A3C8-A1F6AD0C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 CSS, a color can be specified by using a predefined color name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EXAMPLE:- ORANGE, RED , YELLOW, TOMATO ETC….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17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0330-06F0-1545-977C-47BCED01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 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B7AB-0BAF-5C81-E849-BA7BDBDC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can set the background color for HTML elements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EXAMPLE:- IF YOU HAVE TO GIVE BACKGROUND COLOR TO A WEBPAGE , </a:t>
            </a:r>
          </a:p>
          <a:p>
            <a:pPr marL="0" indent="0">
              <a:buNone/>
            </a:pPr>
            <a:r>
              <a:rPr lang="en-IN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IN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background-color:DodgerBlue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4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84FD-DDA6-ED3F-B4CB-8BF904A1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5AC5-7F76-23C1-E72E-C5818A78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can set the color of text: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EXAMPLE:- COLOR:RED;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82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8C1F-F880-FC1C-67F0-9EB7F262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COLOR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A814-C7E8-00F5-5DA3-5145E590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You can set the color of borders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EXAMPLE: -</a:t>
            </a:r>
            <a:r>
              <a:rPr lang="en-IN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border:2px solid Tomato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80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</TotalTime>
  <Words>93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Consolas</vt:lpstr>
      <vt:lpstr>Garamond</vt:lpstr>
      <vt:lpstr>Verdana</vt:lpstr>
      <vt:lpstr>Savon</vt:lpstr>
      <vt:lpstr>CSS COLORS</vt:lpstr>
      <vt:lpstr>CSS COLOR NAMES</vt:lpstr>
      <vt:lpstr>CSS BACKGROUND COLOR</vt:lpstr>
      <vt:lpstr>CSS TEXT COLOR</vt:lpstr>
      <vt:lpstr>BORDER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fathimathulnajaapm@gmail.com</dc:creator>
  <cp:lastModifiedBy>fathimathulnajaapm@gmail.com</cp:lastModifiedBy>
  <cp:revision>1</cp:revision>
  <dcterms:created xsi:type="dcterms:W3CDTF">2024-07-31T04:21:21Z</dcterms:created>
  <dcterms:modified xsi:type="dcterms:W3CDTF">2024-07-31T04:41:05Z</dcterms:modified>
</cp:coreProperties>
</file>