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03F6E-91C7-4FEE-99E8-178E769FD00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BA5F6-F409-4D23-98CE-41EF83F351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43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BA5F6-F409-4D23-98CE-41EF83F3519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1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BA5F6-F409-4D23-98CE-41EF83F3519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9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0D9C2-635E-685D-D2E0-7032CDB60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6F3E3-CCA3-3EF3-4C86-78BBE4AE1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5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FFCC-186F-705B-47F0-CEB8CAFE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BACKGROUND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FE8E56-CACF-1649-295B-02F3D85E09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4126984"/>
            <a:ext cx="10036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the background color of an element.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5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54F4-9FA4-F6FB-8FCA-C83A4F6C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75AC7B-6749-5F80-B2EF-0CBA855BD3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4142373"/>
            <a:ext cx="105272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background-image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an image to use as the background of an element.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7679-36E0-DD16-33BE-CD6EC9E1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BACKGROUND- REPEAT:NO-REPEAT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BE8C7B-2F6C-4673-FDCC-15EC0BFE7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4142373"/>
            <a:ext cx="108125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Showing the background image only once is also specified by 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background-repeat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7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8EA1-4CE3-FF31-FE05-E0FC7179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ATTACHMENTS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7882-52CB-3CAA-66F2-0AB70607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body {</a:t>
            </a:r>
          </a:p>
          <a:p>
            <a:r>
              <a:rPr lang="en-US" dirty="0"/>
              <a:t>  background-image: </a:t>
            </a:r>
            <a:r>
              <a:rPr lang="en-US" dirty="0" err="1"/>
              <a:t>url</a:t>
            </a:r>
            <a:r>
              <a:rPr lang="en-US" dirty="0"/>
              <a:t>("img_tree.png");</a:t>
            </a:r>
          </a:p>
          <a:p>
            <a:r>
              <a:rPr lang="en-US" dirty="0"/>
              <a:t>  background-repeat: no-repeat;</a:t>
            </a:r>
          </a:p>
          <a:p>
            <a:r>
              <a:rPr lang="en-US" dirty="0"/>
              <a:t>  background-position: right top;</a:t>
            </a:r>
          </a:p>
          <a:p>
            <a:r>
              <a:rPr lang="en-US" dirty="0"/>
              <a:t>  margin-right: 200px;</a:t>
            </a:r>
          </a:p>
          <a:p>
            <a:r>
              <a:rPr lang="en-US" dirty="0"/>
              <a:t>  background-attachment: fixed;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52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B1F6-79E6-36AC-CCDE-C80201F6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07C71C-86E8-7C52-C11F-FCAD0446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 CSS border properties allow you to specify the style, width, and color of an element's border.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00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F71F-CD1A-7326-6FF3-F0FEB293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STYLE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953963-023B-B9DD-6D20-0EA1879389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49656"/>
            <a:ext cx="9876422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what kind of border to display.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following values are allowed: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dotted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dotted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dashed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dashed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solid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double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groove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3D grooved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ridge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3D ridged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3D inset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outset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3D outset border. The effect depends on the border-color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no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Defines a hidden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69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8449-F55B-EBAC-45F4-F0ECF62C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WIDTH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C3B57E-A39C-5BA4-F8A2-0D7F8A3CC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4126984"/>
            <a:ext cx="8675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border-width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specifies the width of the four borders.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37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FFEB-24DF-D177-3DA6-AADA4010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COLOR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FF4F1B-A45E-6DA9-491E-4DA3AA2212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4126984"/>
            <a:ext cx="91807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border-color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set the color of the four borders.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85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31</TotalTime>
  <Words>255</Words>
  <Application>Microsoft Office PowerPoint</Application>
  <PresentationFormat>Widescreen</PresentationFormat>
  <Paragraphs>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Verdana</vt:lpstr>
      <vt:lpstr>Wingdings 3</vt:lpstr>
      <vt:lpstr>Ion Boardroom</vt:lpstr>
      <vt:lpstr>CSS PROPERTIES</vt:lpstr>
      <vt:lpstr>CSS BACKGROUND</vt:lpstr>
      <vt:lpstr>BACKGROUND-IMAGE</vt:lpstr>
      <vt:lpstr>BACKGROUND- REPEAT:NO-REPEAT</vt:lpstr>
      <vt:lpstr>BACKGROUND ATTACHMENTS</vt:lpstr>
      <vt:lpstr>CSS BORDERS</vt:lpstr>
      <vt:lpstr>CSS BORDER STYLE</vt:lpstr>
      <vt:lpstr>CSS BORDER WIDTH</vt:lpstr>
      <vt:lpstr>CSS BORDER COLOR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fathimathulnajaapm@gmail.com</dc:creator>
  <cp:lastModifiedBy>fathimathulnajaapm@gmail.com</cp:lastModifiedBy>
  <cp:revision>1</cp:revision>
  <dcterms:created xsi:type="dcterms:W3CDTF">2024-08-01T03:40:11Z</dcterms:created>
  <dcterms:modified xsi:type="dcterms:W3CDTF">2024-08-01T04:12:07Z</dcterms:modified>
</cp:coreProperties>
</file>