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9BB9DA-126F-4CAE-8276-AB6F7AB8CA8B}" v="3" dt="2024-07-31T04:18:54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himathulnajaapm@gmail.com" userId="d0930015d8972b18" providerId="LiveId" clId="{7B9BB9DA-126F-4CAE-8276-AB6F7AB8CA8B}"/>
    <pc:docChg chg="custSel addSld delSld modSld sldOrd">
      <pc:chgData name="fathimathulnajaapm@gmail.com" userId="d0930015d8972b18" providerId="LiveId" clId="{7B9BB9DA-126F-4CAE-8276-AB6F7AB8CA8B}" dt="2024-07-31T04:21:00.961" v="288" actId="47"/>
      <pc:docMkLst>
        <pc:docMk/>
      </pc:docMkLst>
      <pc:sldChg chg="addSp delSp modSp new mod">
        <pc:chgData name="fathimathulnajaapm@gmail.com" userId="d0930015d8972b18" providerId="LiveId" clId="{7B9BB9DA-126F-4CAE-8276-AB6F7AB8CA8B}" dt="2024-07-31T04:02:57.919" v="15" actId="14100"/>
        <pc:sldMkLst>
          <pc:docMk/>
          <pc:sldMk cId="2478095720" sldId="258"/>
        </pc:sldMkLst>
        <pc:spChg chg="mod">
          <ac:chgData name="fathimathulnajaapm@gmail.com" userId="d0930015d8972b18" providerId="LiveId" clId="{7B9BB9DA-126F-4CAE-8276-AB6F7AB8CA8B}" dt="2024-07-31T04:02:06.974" v="10" actId="20577"/>
          <ac:spMkLst>
            <pc:docMk/>
            <pc:sldMk cId="2478095720" sldId="258"/>
            <ac:spMk id="2" creationId="{F3E87945-93FD-942B-32F7-318F65BCCD9B}"/>
          </ac:spMkLst>
        </pc:spChg>
        <pc:spChg chg="del">
          <ac:chgData name="fathimathulnajaapm@gmail.com" userId="d0930015d8972b18" providerId="LiveId" clId="{7B9BB9DA-126F-4CAE-8276-AB6F7AB8CA8B}" dt="2024-07-31T04:02:41.840" v="11" actId="931"/>
          <ac:spMkLst>
            <pc:docMk/>
            <pc:sldMk cId="2478095720" sldId="258"/>
            <ac:spMk id="3" creationId="{17E616D9-4A9F-C60B-B80E-E3975069862A}"/>
          </ac:spMkLst>
        </pc:spChg>
        <pc:picChg chg="add mod">
          <ac:chgData name="fathimathulnajaapm@gmail.com" userId="d0930015d8972b18" providerId="LiveId" clId="{7B9BB9DA-126F-4CAE-8276-AB6F7AB8CA8B}" dt="2024-07-31T04:02:57.919" v="15" actId="14100"/>
          <ac:picMkLst>
            <pc:docMk/>
            <pc:sldMk cId="2478095720" sldId="258"/>
            <ac:picMk id="5" creationId="{8AF5C617-42FF-B5EE-BEB7-7B8D9B99D312}"/>
          </ac:picMkLst>
        </pc:picChg>
      </pc:sldChg>
      <pc:sldChg chg="modSp new mod ord">
        <pc:chgData name="fathimathulnajaapm@gmail.com" userId="d0930015d8972b18" providerId="LiveId" clId="{7B9BB9DA-126F-4CAE-8276-AB6F7AB8CA8B}" dt="2024-07-31T04:08:06.110" v="94"/>
        <pc:sldMkLst>
          <pc:docMk/>
          <pc:sldMk cId="1832095777" sldId="259"/>
        </pc:sldMkLst>
        <pc:spChg chg="mod">
          <ac:chgData name="fathimathulnajaapm@gmail.com" userId="d0930015d8972b18" providerId="LiveId" clId="{7B9BB9DA-126F-4CAE-8276-AB6F7AB8CA8B}" dt="2024-07-31T04:05:26.864" v="56" actId="20577"/>
          <ac:spMkLst>
            <pc:docMk/>
            <pc:sldMk cId="1832095777" sldId="259"/>
            <ac:spMk id="2" creationId="{ED6B6365-4BA4-349D-6367-FE672106E1DA}"/>
          </ac:spMkLst>
        </pc:spChg>
        <pc:spChg chg="mod">
          <ac:chgData name="fathimathulnajaapm@gmail.com" userId="d0930015d8972b18" providerId="LiveId" clId="{7B9BB9DA-126F-4CAE-8276-AB6F7AB8CA8B}" dt="2024-07-31T04:07:44.205" v="92" actId="20577"/>
          <ac:spMkLst>
            <pc:docMk/>
            <pc:sldMk cId="1832095777" sldId="259"/>
            <ac:spMk id="3" creationId="{1075AA59-D478-E04A-C7FA-0D1E0DE9159A}"/>
          </ac:spMkLst>
        </pc:spChg>
      </pc:sldChg>
      <pc:sldChg chg="modSp new del mod">
        <pc:chgData name="fathimathulnajaapm@gmail.com" userId="d0930015d8972b18" providerId="LiveId" clId="{7B9BB9DA-126F-4CAE-8276-AB6F7AB8CA8B}" dt="2024-07-31T04:09:08.204" v="114" actId="47"/>
        <pc:sldMkLst>
          <pc:docMk/>
          <pc:sldMk cId="312622066" sldId="260"/>
        </pc:sldMkLst>
        <pc:spChg chg="mod">
          <ac:chgData name="fathimathulnajaapm@gmail.com" userId="d0930015d8972b18" providerId="LiveId" clId="{7B9BB9DA-126F-4CAE-8276-AB6F7AB8CA8B}" dt="2024-07-31T04:09:03.968" v="113" actId="20577"/>
          <ac:spMkLst>
            <pc:docMk/>
            <pc:sldMk cId="312622066" sldId="260"/>
            <ac:spMk id="2" creationId="{2E1CF110-BF29-DE8B-61E3-CD80F04DCFCC}"/>
          </ac:spMkLst>
        </pc:spChg>
      </pc:sldChg>
      <pc:sldChg chg="modSp new mod">
        <pc:chgData name="fathimathulnajaapm@gmail.com" userId="d0930015d8972b18" providerId="LiveId" clId="{7B9BB9DA-126F-4CAE-8276-AB6F7AB8CA8B}" dt="2024-07-31T04:09:20.298" v="128" actId="20577"/>
        <pc:sldMkLst>
          <pc:docMk/>
          <pc:sldMk cId="1158364105" sldId="260"/>
        </pc:sldMkLst>
        <pc:spChg chg="mod">
          <ac:chgData name="fathimathulnajaapm@gmail.com" userId="d0930015d8972b18" providerId="LiveId" clId="{7B9BB9DA-126F-4CAE-8276-AB6F7AB8CA8B}" dt="2024-07-31T04:09:20.298" v="128" actId="20577"/>
          <ac:spMkLst>
            <pc:docMk/>
            <pc:sldMk cId="1158364105" sldId="260"/>
            <ac:spMk id="2" creationId="{11A4D2BB-9F8B-1456-AC5D-8064A7B0938F}"/>
          </ac:spMkLst>
        </pc:spChg>
      </pc:sldChg>
      <pc:sldChg chg="modSp new mod">
        <pc:chgData name="fathimathulnajaapm@gmail.com" userId="d0930015d8972b18" providerId="LiveId" clId="{7B9BB9DA-126F-4CAE-8276-AB6F7AB8CA8B}" dt="2024-07-31T04:10:01.544" v="147"/>
        <pc:sldMkLst>
          <pc:docMk/>
          <pc:sldMk cId="4108336063" sldId="261"/>
        </pc:sldMkLst>
        <pc:spChg chg="mod">
          <ac:chgData name="fathimathulnajaapm@gmail.com" userId="d0930015d8972b18" providerId="LiveId" clId="{7B9BB9DA-126F-4CAE-8276-AB6F7AB8CA8B}" dt="2024-07-31T04:09:32.248" v="146" actId="20577"/>
          <ac:spMkLst>
            <pc:docMk/>
            <pc:sldMk cId="4108336063" sldId="261"/>
            <ac:spMk id="2" creationId="{EA13896C-3208-B040-438D-5D23702490EC}"/>
          </ac:spMkLst>
        </pc:spChg>
        <pc:spChg chg="mod">
          <ac:chgData name="fathimathulnajaapm@gmail.com" userId="d0930015d8972b18" providerId="LiveId" clId="{7B9BB9DA-126F-4CAE-8276-AB6F7AB8CA8B}" dt="2024-07-31T04:10:01.544" v="147"/>
          <ac:spMkLst>
            <pc:docMk/>
            <pc:sldMk cId="4108336063" sldId="261"/>
            <ac:spMk id="3" creationId="{B7072E83-948B-FE74-9E82-FF4C9F7CD0E0}"/>
          </ac:spMkLst>
        </pc:spChg>
      </pc:sldChg>
      <pc:sldChg chg="modSp new mod">
        <pc:chgData name="fathimathulnajaapm@gmail.com" userId="d0930015d8972b18" providerId="LiveId" clId="{7B9BB9DA-126F-4CAE-8276-AB6F7AB8CA8B}" dt="2024-07-31T04:11:08.154" v="169"/>
        <pc:sldMkLst>
          <pc:docMk/>
          <pc:sldMk cId="2022247881" sldId="262"/>
        </pc:sldMkLst>
        <pc:spChg chg="mod">
          <ac:chgData name="fathimathulnajaapm@gmail.com" userId="d0930015d8972b18" providerId="LiveId" clId="{7B9BB9DA-126F-4CAE-8276-AB6F7AB8CA8B}" dt="2024-07-31T04:10:23.129" v="168" actId="20577"/>
          <ac:spMkLst>
            <pc:docMk/>
            <pc:sldMk cId="2022247881" sldId="262"/>
            <ac:spMk id="2" creationId="{ACE3D22D-A6AE-58AC-DB89-1AB92A2A4180}"/>
          </ac:spMkLst>
        </pc:spChg>
        <pc:spChg chg="mod">
          <ac:chgData name="fathimathulnajaapm@gmail.com" userId="d0930015d8972b18" providerId="LiveId" clId="{7B9BB9DA-126F-4CAE-8276-AB6F7AB8CA8B}" dt="2024-07-31T04:11:08.154" v="169"/>
          <ac:spMkLst>
            <pc:docMk/>
            <pc:sldMk cId="2022247881" sldId="262"/>
            <ac:spMk id="3" creationId="{4D116470-8DE7-BBA2-FDDC-1D8D10F7930D}"/>
          </ac:spMkLst>
        </pc:spChg>
      </pc:sldChg>
      <pc:sldChg chg="modSp new mod">
        <pc:chgData name="fathimathulnajaapm@gmail.com" userId="d0930015d8972b18" providerId="LiveId" clId="{7B9BB9DA-126F-4CAE-8276-AB6F7AB8CA8B}" dt="2024-07-31T04:12:05.329" v="186"/>
        <pc:sldMkLst>
          <pc:docMk/>
          <pc:sldMk cId="4042074468" sldId="263"/>
        </pc:sldMkLst>
        <pc:spChg chg="mod">
          <ac:chgData name="fathimathulnajaapm@gmail.com" userId="d0930015d8972b18" providerId="LiveId" clId="{7B9BB9DA-126F-4CAE-8276-AB6F7AB8CA8B}" dt="2024-07-31T04:11:22.829" v="185" actId="20577"/>
          <ac:spMkLst>
            <pc:docMk/>
            <pc:sldMk cId="4042074468" sldId="263"/>
            <ac:spMk id="2" creationId="{BC3E11F8-BC36-BF43-AF8A-2C76E92A1DAA}"/>
          </ac:spMkLst>
        </pc:spChg>
        <pc:spChg chg="mod">
          <ac:chgData name="fathimathulnajaapm@gmail.com" userId="d0930015d8972b18" providerId="LiveId" clId="{7B9BB9DA-126F-4CAE-8276-AB6F7AB8CA8B}" dt="2024-07-31T04:12:05.329" v="186"/>
          <ac:spMkLst>
            <pc:docMk/>
            <pc:sldMk cId="4042074468" sldId="263"/>
            <ac:spMk id="3" creationId="{62987463-9250-8017-A9EF-AFD5112C5582}"/>
          </ac:spMkLst>
        </pc:spChg>
      </pc:sldChg>
      <pc:sldChg chg="modSp new mod">
        <pc:chgData name="fathimathulnajaapm@gmail.com" userId="d0930015d8972b18" providerId="LiveId" clId="{7B9BB9DA-126F-4CAE-8276-AB6F7AB8CA8B}" dt="2024-07-31T04:14:21.903" v="223"/>
        <pc:sldMkLst>
          <pc:docMk/>
          <pc:sldMk cId="2690154489" sldId="264"/>
        </pc:sldMkLst>
        <pc:spChg chg="mod">
          <ac:chgData name="fathimathulnajaapm@gmail.com" userId="d0930015d8972b18" providerId="LiveId" clId="{7B9BB9DA-126F-4CAE-8276-AB6F7AB8CA8B}" dt="2024-07-31T04:14:13.975" v="222" actId="20577"/>
          <ac:spMkLst>
            <pc:docMk/>
            <pc:sldMk cId="2690154489" sldId="264"/>
            <ac:spMk id="2" creationId="{D31E8B24-7FA8-2061-CD69-69666107A32E}"/>
          </ac:spMkLst>
        </pc:spChg>
        <pc:spChg chg="mod">
          <ac:chgData name="fathimathulnajaapm@gmail.com" userId="d0930015d8972b18" providerId="LiveId" clId="{7B9BB9DA-126F-4CAE-8276-AB6F7AB8CA8B}" dt="2024-07-31T04:14:21.903" v="223"/>
          <ac:spMkLst>
            <pc:docMk/>
            <pc:sldMk cId="2690154489" sldId="264"/>
            <ac:spMk id="3" creationId="{B6466533-9A2F-B5B7-4A06-54C7E15A8AEE}"/>
          </ac:spMkLst>
        </pc:spChg>
      </pc:sldChg>
      <pc:sldChg chg="modSp new mod">
        <pc:chgData name="fathimathulnajaapm@gmail.com" userId="d0930015d8972b18" providerId="LiveId" clId="{7B9BB9DA-126F-4CAE-8276-AB6F7AB8CA8B}" dt="2024-07-31T04:15:41.355" v="247"/>
        <pc:sldMkLst>
          <pc:docMk/>
          <pc:sldMk cId="347673706" sldId="265"/>
        </pc:sldMkLst>
        <pc:spChg chg="mod">
          <ac:chgData name="fathimathulnajaapm@gmail.com" userId="d0930015d8972b18" providerId="LiveId" clId="{7B9BB9DA-126F-4CAE-8276-AB6F7AB8CA8B}" dt="2024-07-31T04:15:39.565" v="246" actId="20577"/>
          <ac:spMkLst>
            <pc:docMk/>
            <pc:sldMk cId="347673706" sldId="265"/>
            <ac:spMk id="2" creationId="{6E1F8BE4-5DB0-FA1D-A68E-0AC01238766F}"/>
          </ac:spMkLst>
        </pc:spChg>
        <pc:spChg chg="mod">
          <ac:chgData name="fathimathulnajaapm@gmail.com" userId="d0930015d8972b18" providerId="LiveId" clId="{7B9BB9DA-126F-4CAE-8276-AB6F7AB8CA8B}" dt="2024-07-31T04:15:41.355" v="247"/>
          <ac:spMkLst>
            <pc:docMk/>
            <pc:sldMk cId="347673706" sldId="265"/>
            <ac:spMk id="3" creationId="{E49E9EB9-7B9C-5613-7E9F-5BD064C44B53}"/>
          </ac:spMkLst>
        </pc:spChg>
      </pc:sldChg>
      <pc:sldChg chg="modSp new del mod">
        <pc:chgData name="fathimathulnajaapm@gmail.com" userId="d0930015d8972b18" providerId="LiveId" clId="{7B9BB9DA-126F-4CAE-8276-AB6F7AB8CA8B}" dt="2024-07-31T04:19:23.284" v="285" actId="47"/>
        <pc:sldMkLst>
          <pc:docMk/>
          <pc:sldMk cId="739113270" sldId="266"/>
        </pc:sldMkLst>
        <pc:spChg chg="mod">
          <ac:chgData name="fathimathulnajaapm@gmail.com" userId="d0930015d8972b18" providerId="LiveId" clId="{7B9BB9DA-126F-4CAE-8276-AB6F7AB8CA8B}" dt="2024-07-31T04:18:08.511" v="266" actId="20577"/>
          <ac:spMkLst>
            <pc:docMk/>
            <pc:sldMk cId="739113270" sldId="266"/>
            <ac:spMk id="2" creationId="{91CF5BFC-3789-5BCA-C15D-C934890A0FD4}"/>
          </ac:spMkLst>
        </pc:spChg>
      </pc:sldChg>
      <pc:sldChg chg="addSp delSp modSp new mod">
        <pc:chgData name="fathimathulnajaapm@gmail.com" userId="d0930015d8972b18" providerId="LiveId" clId="{7B9BB9DA-126F-4CAE-8276-AB6F7AB8CA8B}" dt="2024-07-31T04:19:19.998" v="284" actId="20577"/>
        <pc:sldMkLst>
          <pc:docMk/>
          <pc:sldMk cId="168704390" sldId="267"/>
        </pc:sldMkLst>
        <pc:spChg chg="mod">
          <ac:chgData name="fathimathulnajaapm@gmail.com" userId="d0930015d8972b18" providerId="LiveId" clId="{7B9BB9DA-126F-4CAE-8276-AB6F7AB8CA8B}" dt="2024-07-31T04:19:19.998" v="284" actId="20577"/>
          <ac:spMkLst>
            <pc:docMk/>
            <pc:sldMk cId="168704390" sldId="267"/>
            <ac:spMk id="2" creationId="{8497E3D5-97CE-E074-9C11-C4E8225A87F4}"/>
          </ac:spMkLst>
        </pc:spChg>
        <pc:spChg chg="del">
          <ac:chgData name="fathimathulnajaapm@gmail.com" userId="d0930015d8972b18" providerId="LiveId" clId="{7B9BB9DA-126F-4CAE-8276-AB6F7AB8CA8B}" dt="2024-07-31T04:18:34.258" v="269"/>
          <ac:spMkLst>
            <pc:docMk/>
            <pc:sldMk cId="168704390" sldId="267"/>
            <ac:spMk id="3" creationId="{F46AD1F2-6882-F2D3-0570-6CCD2FC09B71}"/>
          </ac:spMkLst>
        </pc:spChg>
        <pc:spChg chg="add mod">
          <ac:chgData name="fathimathulnajaapm@gmail.com" userId="d0930015d8972b18" providerId="LiveId" clId="{7B9BB9DA-126F-4CAE-8276-AB6F7AB8CA8B}" dt="2024-07-31T04:18:54.780" v="272" actId="14100"/>
          <ac:spMkLst>
            <pc:docMk/>
            <pc:sldMk cId="168704390" sldId="267"/>
            <ac:spMk id="4" creationId="{66EBF5C4-04C9-A78C-F459-1BC5C08E7FDF}"/>
          </ac:spMkLst>
        </pc:spChg>
      </pc:sldChg>
      <pc:sldChg chg="new del">
        <pc:chgData name="fathimathulnajaapm@gmail.com" userId="d0930015d8972b18" providerId="LiveId" clId="{7B9BB9DA-126F-4CAE-8276-AB6F7AB8CA8B}" dt="2024-07-31T04:21:00.961" v="288" actId="47"/>
        <pc:sldMkLst>
          <pc:docMk/>
          <pc:sldMk cId="3757158816" sldId="268"/>
        </pc:sldMkLst>
      </pc:sldChg>
      <pc:sldChg chg="new del">
        <pc:chgData name="fathimathulnajaapm@gmail.com" userId="d0930015d8972b18" providerId="LiveId" clId="{7B9BB9DA-126F-4CAE-8276-AB6F7AB8CA8B}" dt="2024-07-31T04:19:25.993" v="286" actId="47"/>
        <pc:sldMkLst>
          <pc:docMk/>
          <pc:sldMk cId="3815533457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7FBDB-AA6A-69D7-2302-CC6DB268FE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C317F-9CD3-220C-E419-C6DAF71B3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984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8BE4-5DB0-FA1D-A68E-0AC012387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selector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E9EB9-7B9C-5613-7E9F-5BD064C44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The grouping selector selects all the HTML elements with the same style definitions.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673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E3D5-97CE-E074-9C11-C4E8225A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COMMENTS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EBF5C4-04C9-A78C-F459-1BC5C08E7F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1" y="3477736"/>
            <a:ext cx="9736393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Comments are used to explain the code, and may help when you edit the source code at a later date.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Comments are ignored by browsers.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CSS comment is placed inside the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&lt;style&gt;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element, and starts with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 ends with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*/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0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87CE-2C3D-355C-EEF1-6BDBA9B6F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071E1-D41D-0FC9-C3F0-F6822028B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CASCADING STYLE SHEET</a:t>
            </a:r>
          </a:p>
          <a:p>
            <a:r>
              <a:rPr lang="en-US" dirty="0"/>
              <a:t>USED TO STYLE WEBPAGES</a:t>
            </a:r>
          </a:p>
          <a:p>
            <a:r>
              <a:rPr lang="en-US"/>
              <a:t>CURRENT VERSION IS “CSS3”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B6365-4BA4-349D-6367-FE672106E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ways to access CSS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5AA59-D478-E04A-C7FA-0D1E0DE91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CSS</a:t>
            </a:r>
          </a:p>
          <a:p>
            <a:r>
              <a:rPr lang="en-US" dirty="0"/>
              <a:t>INTERNAL CSS</a:t>
            </a:r>
          </a:p>
          <a:p>
            <a:r>
              <a:rPr lang="en-US" dirty="0"/>
              <a:t>EXTERNAL CSS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2095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87945-93FD-942B-32F7-318F65BCC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F5C617-42FF-B5EE-BEB7-7B8D9B99D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9006" y="3077497"/>
            <a:ext cx="6154993" cy="2143431"/>
          </a:xfrm>
        </p:spPr>
      </p:pic>
    </p:spTree>
    <p:extLst>
      <p:ext uri="{BB962C8B-B14F-4D97-AF65-F5344CB8AC3E}">
        <p14:creationId xmlns:p14="http://schemas.microsoft.com/office/powerpoint/2010/main" val="2478095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D2BB-9F8B-1456-AC5D-8064A7B09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AFD77-79E1-3F57-B403-01002C0E7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36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3896C-3208-B040-438D-5D237024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SELECTORS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72E83-948B-FE74-9E82-FF4C9F7CD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The element selector selects HTML elements based on the element name.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833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3D22D-A6AE-58AC-DB89-1AB92A2A4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16470-8DE7-BBA2-FDDC-1D8D10F79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The id selector uses the id attribute of an HTML element to select a specific element.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The id of an element is unique within a page, so the id selector is used to select one unique element!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To select an element with a specific id, write a hash (#) character, followed by the id of the element.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2247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E11F8-BC36-BF43-AF8A-2C76E92A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selector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87463-9250-8017-A9EF-AFD5112C5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The class selector selects HTML elements with a specific class attribute.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To select elements with a specific class, write a period (.) character, followed by the class name.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2074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E8B24-7FA8-2061-CD69-69666107A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selector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66533-9A2F-B5B7-4A06-54C7E15A8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The universal selector (*) selects all HTML elements on the page.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0154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213</TotalTime>
  <Words>223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Consolas</vt:lpstr>
      <vt:lpstr>Garamond</vt:lpstr>
      <vt:lpstr>Verdana</vt:lpstr>
      <vt:lpstr>Organic</vt:lpstr>
      <vt:lpstr>CSS</vt:lpstr>
      <vt:lpstr>CSS</vt:lpstr>
      <vt:lpstr>Different ways to access CSS</vt:lpstr>
      <vt:lpstr>CSS SYNTAX</vt:lpstr>
      <vt:lpstr>CSS SELECTORS</vt:lpstr>
      <vt:lpstr>ELEMENT SELECTORS</vt:lpstr>
      <vt:lpstr>Id selector</vt:lpstr>
      <vt:lpstr>Class selector</vt:lpstr>
      <vt:lpstr>Universal selector</vt:lpstr>
      <vt:lpstr>Grouping selector</vt:lpstr>
      <vt:lpstr>CSS 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fathimathulnajaapm@gmail.com</dc:creator>
  <cp:lastModifiedBy>fathimathulnajaapm@gmail.com</cp:lastModifiedBy>
  <cp:revision>1</cp:revision>
  <dcterms:created xsi:type="dcterms:W3CDTF">2024-07-30T04:27:57Z</dcterms:created>
  <dcterms:modified xsi:type="dcterms:W3CDTF">2024-07-31T04:21:07Z</dcterms:modified>
</cp:coreProperties>
</file>