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132B-102B-90D7-ED0E-60A4F1587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TEXT FORMATTING TAGS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C316-3E0D-9F0C-13FE-AEC21E2FF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5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362-190C-B44A-5332-E75BF581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25D42B-C4E9-1F9E-EF2A-57EB4C031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4031734"/>
            <a:ext cx="98010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The HTML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bold text, without any extra importance.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9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3C7A-7EDB-FE2E-E344-682C9995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CFEF3F-53BB-C26F-D4DB-DF4186A0F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4077900"/>
            <a:ext cx="99854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text with strong importance. The content inside is typically displayed in bold.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9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81A9-6A79-33D1-B181-5E1D09D9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ITALICS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FB5994-0485-E913-AD91-58A24D8C2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4077901"/>
            <a:ext cx="10200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often used to indicate a technical term, a phrase from another language, a thought, a ship name, etc.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5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77DD-2DAC-282C-A20A-CA6C9AF6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EMPHASIZED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418B9D-8AD9-1F71-8E49-CDC2056EB6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924012"/>
            <a:ext cx="10081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emphasized text. The content inside is typically displayed in italic.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AF3552-97C1-23ED-1D8B-AD79A93E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2648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8F38E9-E4DE-A59C-6FC5-5EC4D880F16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743204" y="2231394"/>
            <a:ext cx="960119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CFC7A1-DE57-4600-9E7C-C4D44375C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70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5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3E0-D062-F002-105F-5A1EB5FD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FD882A-3BFC-92CA-3044-843AFC823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985568"/>
            <a:ext cx="8239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smaller text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9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5781-D17B-C300-E042-C1C0A486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5FDD78-EDD8-F53C-C524-72B55EE19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4031734"/>
            <a:ext cx="100335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&lt;mark&gt;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text that should be marked or highlighted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3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C84-026F-55A7-5D3A-AB36FC43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A7E3AB-A042-2E34-61F2-7AC3CFE61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924013"/>
            <a:ext cx="10172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&lt;sub&gt;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subscript text. Subscript text appears half a character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below the normal line, and is sometimes rendered in a smaller font.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8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6E79-2501-3533-7E91-FC5D407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SCRIPT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8F3AD6-7FF9-61FA-25FE-4EC5A5603E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2399" y="3754735"/>
            <a:ext cx="94741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superscript text. Superscript text appears half a character above the normal line, and is sometimes rendered in a smaller font.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8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185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Garamond</vt:lpstr>
      <vt:lpstr>Verdana</vt:lpstr>
      <vt:lpstr>Organic</vt:lpstr>
      <vt:lpstr>HTML TEXT FORMATTING TAGS</vt:lpstr>
      <vt:lpstr>BOLD</vt:lpstr>
      <vt:lpstr>STRONG</vt:lpstr>
      <vt:lpstr>ITALICS</vt:lpstr>
      <vt:lpstr>EMPHASIZED</vt:lpstr>
      <vt:lpstr>SMALL</vt:lpstr>
      <vt:lpstr>MARK</vt:lpstr>
      <vt:lpstr>SUBSCRIPT</vt:lpstr>
      <vt:lpstr>SUPER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fathimathulnajaapm@gmail.com</dc:creator>
  <cp:lastModifiedBy>fathimathulnajaapm@gmail.com</cp:lastModifiedBy>
  <cp:revision>1</cp:revision>
  <dcterms:created xsi:type="dcterms:W3CDTF">2024-07-29T04:22:25Z</dcterms:created>
  <dcterms:modified xsi:type="dcterms:W3CDTF">2024-07-29T05:50:05Z</dcterms:modified>
</cp:coreProperties>
</file>