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himathulnajaapm@gmail.com" userId="d0930015d8972b18" providerId="LiveId" clId="{15E1E2A1-BC19-441E-BE40-08F79F89A2BF}"/>
    <pc:docChg chg="addSld modSld">
      <pc:chgData name="fathimathulnajaapm@gmail.com" userId="d0930015d8972b18" providerId="LiveId" clId="{15E1E2A1-BC19-441E-BE40-08F79F89A2BF}" dt="2024-07-05T06:54:23.468" v="518" actId="20577"/>
      <pc:docMkLst>
        <pc:docMk/>
      </pc:docMkLst>
      <pc:sldChg chg="modSp mod">
        <pc:chgData name="fathimathulnajaapm@gmail.com" userId="d0930015d8972b18" providerId="LiveId" clId="{15E1E2A1-BC19-441E-BE40-08F79F89A2BF}" dt="2024-06-21T01:41:42.877" v="13" actId="20577"/>
        <pc:sldMkLst>
          <pc:docMk/>
          <pc:sldMk cId="181698271" sldId="257"/>
        </pc:sldMkLst>
        <pc:spChg chg="mod">
          <ac:chgData name="fathimathulnajaapm@gmail.com" userId="d0930015d8972b18" providerId="LiveId" clId="{15E1E2A1-BC19-441E-BE40-08F79F89A2BF}" dt="2024-06-21T01:41:42.877" v="13" actId="20577"/>
          <ac:spMkLst>
            <pc:docMk/>
            <pc:sldMk cId="181698271" sldId="257"/>
            <ac:spMk id="3" creationId="{4B729275-DB60-8A79-DB25-81A679E2BC8F}"/>
          </ac:spMkLst>
        </pc:spChg>
      </pc:sldChg>
      <pc:sldChg chg="modSp mod">
        <pc:chgData name="fathimathulnajaapm@gmail.com" userId="d0930015d8972b18" providerId="LiveId" clId="{15E1E2A1-BC19-441E-BE40-08F79F89A2BF}" dt="2024-06-21T02:38:14.637" v="113" actId="20577"/>
        <pc:sldMkLst>
          <pc:docMk/>
          <pc:sldMk cId="332925799" sldId="267"/>
        </pc:sldMkLst>
        <pc:spChg chg="mod">
          <ac:chgData name="fathimathulnajaapm@gmail.com" userId="d0930015d8972b18" providerId="LiveId" clId="{15E1E2A1-BC19-441E-BE40-08F79F89A2BF}" dt="2024-06-21T02:38:14.637" v="113" actId="20577"/>
          <ac:spMkLst>
            <pc:docMk/>
            <pc:sldMk cId="332925799" sldId="267"/>
            <ac:spMk id="3" creationId="{7FEEF60A-4F51-EA08-175D-5F3CF99D4DD3}"/>
          </ac:spMkLst>
        </pc:spChg>
      </pc:sldChg>
      <pc:sldChg chg="modSp new mod">
        <pc:chgData name="fathimathulnajaapm@gmail.com" userId="d0930015d8972b18" providerId="LiveId" clId="{15E1E2A1-BC19-441E-BE40-08F79F89A2BF}" dt="2024-07-05T06:45:20.030" v="212" actId="20577"/>
        <pc:sldMkLst>
          <pc:docMk/>
          <pc:sldMk cId="2434248798" sldId="268"/>
        </pc:sldMkLst>
        <pc:spChg chg="mod">
          <ac:chgData name="fathimathulnajaapm@gmail.com" userId="d0930015d8972b18" providerId="LiveId" clId="{15E1E2A1-BC19-441E-BE40-08F79F89A2BF}" dt="2024-07-05T06:43:38.619" v="124" actId="20577"/>
          <ac:spMkLst>
            <pc:docMk/>
            <pc:sldMk cId="2434248798" sldId="268"/>
            <ac:spMk id="2" creationId="{5B32E969-E9F3-0F4C-70E8-750D5DE8D2E6}"/>
          </ac:spMkLst>
        </pc:spChg>
        <pc:spChg chg="mod">
          <ac:chgData name="fathimathulnajaapm@gmail.com" userId="d0930015d8972b18" providerId="LiveId" clId="{15E1E2A1-BC19-441E-BE40-08F79F89A2BF}" dt="2024-07-05T06:45:20.030" v="212" actId="20577"/>
          <ac:spMkLst>
            <pc:docMk/>
            <pc:sldMk cId="2434248798" sldId="268"/>
            <ac:spMk id="3" creationId="{F9D848E3-7C92-CE0C-A398-9A8E7D4ABAB5}"/>
          </ac:spMkLst>
        </pc:spChg>
      </pc:sldChg>
      <pc:sldChg chg="modSp new mod">
        <pc:chgData name="fathimathulnajaapm@gmail.com" userId="d0930015d8972b18" providerId="LiveId" clId="{15E1E2A1-BC19-441E-BE40-08F79F89A2BF}" dt="2024-07-05T06:52:53.271" v="424" actId="20577"/>
        <pc:sldMkLst>
          <pc:docMk/>
          <pc:sldMk cId="2900466697" sldId="269"/>
        </pc:sldMkLst>
        <pc:spChg chg="mod">
          <ac:chgData name="fathimathulnajaapm@gmail.com" userId="d0930015d8972b18" providerId="LiveId" clId="{15E1E2A1-BC19-441E-BE40-08F79F89A2BF}" dt="2024-07-05T06:45:53.845" v="223" actId="20577"/>
          <ac:spMkLst>
            <pc:docMk/>
            <pc:sldMk cId="2900466697" sldId="269"/>
            <ac:spMk id="2" creationId="{C262E0C2-3ABC-39B3-744F-FD2A1530A8C7}"/>
          </ac:spMkLst>
        </pc:spChg>
        <pc:spChg chg="mod">
          <ac:chgData name="fathimathulnajaapm@gmail.com" userId="d0930015d8972b18" providerId="LiveId" clId="{15E1E2A1-BC19-441E-BE40-08F79F89A2BF}" dt="2024-07-05T06:52:53.271" v="424" actId="20577"/>
          <ac:spMkLst>
            <pc:docMk/>
            <pc:sldMk cId="2900466697" sldId="269"/>
            <ac:spMk id="3" creationId="{1EEA22F5-676F-113B-68FC-5B2A29069AC5}"/>
          </ac:spMkLst>
        </pc:spChg>
      </pc:sldChg>
      <pc:sldChg chg="modSp new mod">
        <pc:chgData name="fathimathulnajaapm@gmail.com" userId="d0930015d8972b18" providerId="LiveId" clId="{15E1E2A1-BC19-441E-BE40-08F79F89A2BF}" dt="2024-07-05T06:54:23.468" v="518" actId="20577"/>
        <pc:sldMkLst>
          <pc:docMk/>
          <pc:sldMk cId="4002199062" sldId="270"/>
        </pc:sldMkLst>
        <pc:spChg chg="mod">
          <ac:chgData name="fathimathulnajaapm@gmail.com" userId="d0930015d8972b18" providerId="LiveId" clId="{15E1E2A1-BC19-441E-BE40-08F79F89A2BF}" dt="2024-07-05T06:53:39.174" v="432" actId="20577"/>
          <ac:spMkLst>
            <pc:docMk/>
            <pc:sldMk cId="4002199062" sldId="270"/>
            <ac:spMk id="2" creationId="{ADD091BE-5866-1203-F7EC-64C94971E02E}"/>
          </ac:spMkLst>
        </pc:spChg>
        <pc:spChg chg="mod">
          <ac:chgData name="fathimathulnajaapm@gmail.com" userId="d0930015d8972b18" providerId="LiveId" clId="{15E1E2A1-BC19-441E-BE40-08F79F89A2BF}" dt="2024-07-05T06:54:23.468" v="518" actId="20577"/>
          <ac:spMkLst>
            <pc:docMk/>
            <pc:sldMk cId="4002199062" sldId="270"/>
            <ac:spMk id="3" creationId="{40C382CD-6373-5797-A148-13F6C0A0DC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E3E-6FD1-1105-14A9-AEABE0414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AND MEAN STACK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10F2B-0CA7-5219-8201-1280F91B3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4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EA76-12EC-09C0-6D48-3AA67D18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5AC-0FD8-FDA4-3994-D0B4A3D2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POSTGRE SQL</a:t>
            </a:r>
          </a:p>
          <a:p>
            <a:r>
              <a:rPr lang="en-US" dirty="0"/>
              <a:t>MICROSOFT SQL SERVER</a:t>
            </a:r>
          </a:p>
          <a:p>
            <a:r>
              <a:rPr lang="en-US" dirty="0"/>
              <a:t>ORACLE DATABASE</a:t>
            </a:r>
          </a:p>
          <a:p>
            <a:r>
              <a:rPr lang="en-US" dirty="0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1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7D61-9066-AE68-A840-0236E49D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C186-2693-B19C-CE2C-10500AFD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COLLECTION OF JAVASCRIPT TECHNOLOGIES THAT CAN ASSIST IN BUILDING COMPLEX WEBSITES OR WEB APPS</a:t>
            </a:r>
          </a:p>
          <a:p>
            <a:r>
              <a:rPr lang="en-US" dirty="0"/>
              <a:t>MEAN --- MONGODB</a:t>
            </a:r>
          </a:p>
          <a:p>
            <a:pPr marL="0" indent="0">
              <a:buNone/>
            </a:pPr>
            <a:r>
              <a:rPr lang="en-US" dirty="0"/>
              <a:t>                     EXPRESS JS</a:t>
            </a:r>
          </a:p>
          <a:p>
            <a:pPr marL="0" indent="0">
              <a:buNone/>
            </a:pPr>
            <a:r>
              <a:rPr lang="en-US" dirty="0"/>
              <a:t>                     ANGULAR JS</a:t>
            </a:r>
          </a:p>
          <a:p>
            <a:pPr marL="0" indent="0">
              <a:buNone/>
            </a:pPr>
            <a:r>
              <a:rPr lang="en-US" dirty="0"/>
              <a:t>                     NODE 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FRAMEWORK THAT PROVIDES THE MOST POPULAR PLUGINS AND ALSO REDUCES THE TIME ON SYSTEM 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242068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E3FE-CEA9-B048-AFE0-31D9B116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60A-4F51-EA08-175D-5F3CF99D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DB IS USED TO STORE THE DATA OF BACKEND APPLICATIONS LIKE JSON FILES.</a:t>
            </a:r>
          </a:p>
          <a:p>
            <a:r>
              <a:rPr lang="en-US" dirty="0"/>
              <a:t>Mongo DB HAS FLEXIBLE SCHEMA.</a:t>
            </a:r>
          </a:p>
          <a:p>
            <a:r>
              <a:rPr lang="en-US"/>
              <a:t>Mongo DB IS MOST LIKELY USED IN AJILE METHODOLOGY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E969-E9F3-0F4C-70E8-750D5DE8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48E3-7C92-CE0C-A398-9A8E7D4A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JS IS AN BACKEND APPLICATION WHICH RUNS TOP ON NODE JS.</a:t>
            </a:r>
          </a:p>
          <a:p>
            <a:r>
              <a:rPr lang="en-US" dirty="0"/>
              <a:t>FRAMEWOEK OF NODE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24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E0C2-3ABC-39B3-744F-FD2A1530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22F5-676F-113B-68FC-5B2A2906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 IS THE FRONTEND FRAMEWORK THAT RUNS CODE ON THE BROWSER.</a:t>
            </a:r>
          </a:p>
          <a:p>
            <a:r>
              <a:rPr lang="en-US" dirty="0"/>
              <a:t>OPEN SOURCE JAVASCRIPT FRAMEWORK.</a:t>
            </a:r>
          </a:p>
          <a:p>
            <a:r>
              <a:rPr lang="en-US" dirty="0"/>
              <a:t>TYPESCRIPT LANGUAGE.</a:t>
            </a:r>
          </a:p>
          <a:p>
            <a:r>
              <a:rPr lang="en-US" dirty="0"/>
              <a:t>THE MAIN PURPOSE IS TO DEVELOP SINGLE PAGE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46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91BE-5866-1203-F7EC-64C94971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82CD-6373-5797-A148-13F6C0A0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NODE JS PROVIDES A RUN TIME SYSTEM FOR JAVASCRIPT ON THE BACKEND WEB APPLICATIONS.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9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12C7-81C9-8826-1CB1-39273E6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full stack development?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9275-DB60-8A79-DB25-81A679E2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THE DEVELOPMENT OF BOTH FRONT-END (CLIENT SIDE) AND BACK-END (SERVER SIDE) PORTIONS OF WEB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9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959D-457B-F418-CCD7-9A35FF77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APPLICATION HAS 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C2DA-2D7B-354C-F034-66A0BAF3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--- USER INTERFACE</a:t>
            </a:r>
          </a:p>
          <a:p>
            <a:r>
              <a:rPr lang="en-US" dirty="0"/>
              <a:t>BACK-END --- SOFTWARE THAT ACCESS THE DATA</a:t>
            </a:r>
          </a:p>
          <a:p>
            <a:r>
              <a:rPr lang="en-US" dirty="0"/>
              <a:t>DATABASE --- TO STORE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85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414D-47C7-FCAB-AA0A-B85E0353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7F57-4428-3914-A838-1E6C6B50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IS THE VISIBLE PORTION OF THE WEBSITE OR WEB APPLICATION WHICH IS RESPONSIBLE FOR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74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1BB-BBDE-55D1-EAF5-6F9652C2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D140-BF53-9029-3DBB-9496B273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22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1C98-CF03-0343-CC23-A577CD01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POPULAR FRONT-END LIBRARIES AND FRAMEWORKS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9DC1-FFEC-1D74-D359-0BC92DBA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VUE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BOOTSTRAP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84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EE4E-C7FC-89DB-5FDC-708BFCF4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864D-0951-3163-48E7-34C81936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THE SERVER SIDE DEVELOPMENT OF THE APP</a:t>
            </a:r>
          </a:p>
          <a:p>
            <a:r>
              <a:rPr lang="en-US" dirty="0"/>
              <a:t>IT IS RESPONSIBLE FOR MANAGING ALL THE DATABASES WITH THE HELP OF QUERIES AND APIs.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03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B8A-577F-7E92-A9BD-B336E350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BACKEND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71CE-4DC8-7591-B609-4871114B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 JS</a:t>
            </a:r>
          </a:p>
          <a:p>
            <a:r>
              <a:rPr lang="en-US" dirty="0"/>
              <a:t>EXPRESS JS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C#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8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1E70-FBF2-5CED-E2EB-6DF67C2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6E25-2CFB-5B3F-2FF7-9D53E268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INTER-RELATED DATA WHICH HELPS IN EFFICIENT RETREIVAL , INSERTION AND DELETION.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57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303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MERN AND MEAN STACK</vt:lpstr>
      <vt:lpstr>What is full stack development?</vt:lpstr>
      <vt:lpstr>EVERY APPLICATION HAS A:</vt:lpstr>
      <vt:lpstr>FRONT-END DEVELOPMENT</vt:lpstr>
      <vt:lpstr>FRONT-END LANGUAGES</vt:lpstr>
      <vt:lpstr>POPULAR FRONT-END LIBRARIES AND FRAMEWORKS</vt:lpstr>
      <vt:lpstr>BACK-END DEVELOPMENT</vt:lpstr>
      <vt:lpstr>POPULAR BACKEND LANGUAGES</vt:lpstr>
      <vt:lpstr>DATABASE</vt:lpstr>
      <vt:lpstr>COMMONLY USED DBMS</vt:lpstr>
      <vt:lpstr>MEAN STACK</vt:lpstr>
      <vt:lpstr>MONGO DB</vt:lpstr>
      <vt:lpstr>EXPRESS JS</vt:lpstr>
      <vt:lpstr>ANGULAR JS</vt:lpstr>
      <vt:lpstr>NODE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fathimathulnajaapm@gmail.com</dc:creator>
  <cp:lastModifiedBy>fathimathulnajaapm@gmail.com</cp:lastModifiedBy>
  <cp:revision>1</cp:revision>
  <dcterms:created xsi:type="dcterms:W3CDTF">2024-06-20T01:37:27Z</dcterms:created>
  <dcterms:modified xsi:type="dcterms:W3CDTF">2024-07-05T06:54:30Z</dcterms:modified>
</cp:coreProperties>
</file>