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D50FDD-F52C-4869-919B-BD20D16197C9}" v="1" dt="2024-07-08T15:54:11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himathulnajaapm@gmail.com" userId="d0930015d8972b18" providerId="LiveId" clId="{26D50FDD-F52C-4869-919B-BD20D16197C9}"/>
    <pc:docChg chg="modSld">
      <pc:chgData name="fathimathulnajaapm@gmail.com" userId="d0930015d8972b18" providerId="LiveId" clId="{26D50FDD-F52C-4869-919B-BD20D16197C9}" dt="2024-07-08T15:54:11.626" v="0" actId="931"/>
      <pc:docMkLst>
        <pc:docMk/>
      </pc:docMkLst>
      <pc:sldChg chg="addSp delSp modSp">
        <pc:chgData name="fathimathulnajaapm@gmail.com" userId="d0930015d8972b18" providerId="LiveId" clId="{26D50FDD-F52C-4869-919B-BD20D16197C9}" dt="2024-07-08T15:54:11.626" v="0" actId="931"/>
        <pc:sldMkLst>
          <pc:docMk/>
          <pc:sldMk cId="76425808" sldId="258"/>
        </pc:sldMkLst>
        <pc:spChg chg="del">
          <ac:chgData name="fathimathulnajaapm@gmail.com" userId="d0930015d8972b18" providerId="LiveId" clId="{26D50FDD-F52C-4869-919B-BD20D16197C9}" dt="2024-07-08T15:54:11.626" v="0" actId="931"/>
          <ac:spMkLst>
            <pc:docMk/>
            <pc:sldMk cId="76425808" sldId="258"/>
            <ac:spMk id="3" creationId="{F69306BF-8F0D-0910-1004-33BE4DC00042}"/>
          </ac:spMkLst>
        </pc:spChg>
        <pc:picChg chg="add mod">
          <ac:chgData name="fathimathulnajaapm@gmail.com" userId="d0930015d8972b18" providerId="LiveId" clId="{26D50FDD-F52C-4869-919B-BD20D16197C9}" dt="2024-07-08T15:54:11.626" v="0" actId="931"/>
          <ac:picMkLst>
            <pc:docMk/>
            <pc:sldMk cId="76425808" sldId="258"/>
            <ac:picMk id="5" creationId="{6D8E8C25-BEE0-C30C-25CE-B619960649A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E8F8-4033-04AE-C1EC-5ACEF53C5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963387"/>
            <a:ext cx="6815669" cy="2423278"/>
          </a:xfrm>
        </p:spPr>
        <p:txBody>
          <a:bodyPr/>
          <a:lstStyle/>
          <a:p>
            <a:r>
              <a:rPr lang="en-US" sz="3200" dirty="0"/>
              <a:t>SOFTWARE DEVELOPMENT FUNDAMENTALS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F99A0-1FC9-4EAA-704E-9193B99C9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077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5CAA-448B-50EA-7685-115DFC3C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MAINTENANCE AND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7F237-CAB8-3276-FACB-672058A78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MONITOR THE SOFTWARE IN THE PRODUCTION ENVIRONMENT AND ADDRESS ANY ISSUES THAT ARISE.</a:t>
            </a:r>
          </a:p>
          <a:p>
            <a:r>
              <a:rPr lang="en-IN" dirty="0"/>
              <a:t>PROVIDE ONGOING SUPPORT AND UPDATES TO FIX BUGS, ADD NEW FEATURES OR IMPROVE PERFORMANCE.</a:t>
            </a:r>
          </a:p>
          <a:p>
            <a:r>
              <a:rPr lang="en-IN" dirty="0"/>
              <a:t>PERFORM PERIODIC ASSESSMENTS TO  ENSURE THE SOFTWARE REMAINS RELEVENT AND EFFECTIVE.</a:t>
            </a:r>
          </a:p>
        </p:txBody>
      </p:sp>
    </p:spTree>
    <p:extLst>
      <p:ext uri="{BB962C8B-B14F-4D97-AF65-F5344CB8AC3E}">
        <p14:creationId xmlns:p14="http://schemas.microsoft.com/office/powerpoint/2010/main" val="285776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BD96-097D-035E-313B-3D02545E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SOFTWARE DEVELOPMENT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790C0-D50D-6847-2864-D6D351B8A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SOFTWARE DEVELOPMENT IS A CRUCIAL FIELD THAT INVOLVES CREATING, DESIGNING, TESTING AND MAINTING COMPUTER PROGRAMS AND APLLICATIONS.</a:t>
            </a:r>
          </a:p>
          <a:p>
            <a:r>
              <a:rPr lang="en-IN" dirty="0"/>
              <a:t>GROWING DEMAND</a:t>
            </a:r>
          </a:p>
          <a:p>
            <a:r>
              <a:rPr lang="en-IN" dirty="0"/>
              <a:t>PROBLEM SOLVING</a:t>
            </a:r>
          </a:p>
          <a:p>
            <a:r>
              <a:rPr lang="en-IN" dirty="0"/>
              <a:t>GLOBAL IMPACT</a:t>
            </a:r>
          </a:p>
          <a:p>
            <a:r>
              <a:rPr lang="en-IN" dirty="0"/>
              <a:t>CONTINUOUS LEARNING</a:t>
            </a:r>
          </a:p>
          <a:p>
            <a:r>
              <a:rPr lang="en-IN" dirty="0"/>
              <a:t>JOB SECURITY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75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83DED-E8EB-8307-5BF9-58574153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SDLC – SOFTWARE DEVELOPMENT LIFE CYCLE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8E8C25-BEE0-C30C-25CE-B61996064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7062" y="2557463"/>
            <a:ext cx="3317875" cy="3317875"/>
          </a:xfrm>
        </p:spPr>
      </p:pic>
    </p:spTree>
    <p:extLst>
      <p:ext uri="{BB962C8B-B14F-4D97-AF65-F5344CB8AC3E}">
        <p14:creationId xmlns:p14="http://schemas.microsoft.com/office/powerpoint/2010/main" val="7642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2D7C-D3C6-5AB7-F501-7DCC71E4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C6D7D-5987-D0B7-F3F4-2707173DC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DEVELOP A COMPREHENSIVE PROJECT PLAN, INCLUDING TIMELINES, RESOURCES, AND BUDGETS.</a:t>
            </a:r>
          </a:p>
          <a:p>
            <a:r>
              <a:rPr lang="en-IN" dirty="0"/>
              <a:t>IDENTIFY POTENTIAL RISKS AND PLAN FOR RISK MITIGATION STRATEGIES.</a:t>
            </a:r>
          </a:p>
          <a:p>
            <a:r>
              <a:rPr lang="en-IN" dirty="0"/>
              <a:t>DETERMINE THE PROJECT’S ARCHITECTURE, TECHNOLOGIES AND TOOLS.</a:t>
            </a:r>
          </a:p>
        </p:txBody>
      </p:sp>
    </p:spTree>
    <p:extLst>
      <p:ext uri="{BB962C8B-B14F-4D97-AF65-F5344CB8AC3E}">
        <p14:creationId xmlns:p14="http://schemas.microsoft.com/office/powerpoint/2010/main" val="374664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F319-0F66-293C-BC41-81B68C9A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1828A-4BF1-3D95-7034-B2A4C436D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DOCUMENT AND DETAILED INFORMATION ABOUT PROJECTS REQUIREMENTS.</a:t>
            </a:r>
          </a:p>
          <a:p>
            <a:r>
              <a:rPr lang="en-IN" dirty="0"/>
              <a:t>REQUIREMENTS ELICITATION</a:t>
            </a:r>
          </a:p>
          <a:p>
            <a:r>
              <a:rPr lang="en-IN" dirty="0"/>
              <a:t>REQUIREMENTS ANALYSIS</a:t>
            </a:r>
          </a:p>
          <a:p>
            <a:r>
              <a:rPr lang="en-IN" dirty="0"/>
              <a:t>SCOPE DEFINITION</a:t>
            </a:r>
          </a:p>
          <a:p>
            <a:r>
              <a:rPr lang="en-IN" dirty="0"/>
              <a:t>RISK ASSESSMENT</a:t>
            </a:r>
          </a:p>
          <a:p>
            <a:r>
              <a:rPr lang="en-IN" dirty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3147876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313C-B8D3-8490-B057-529132D89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3A100-E468-E416-A2B5-277000739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DETAILED DESIGN OF THE SOFTWARE’S ARCHITECTURE, COMPONENETS AND INTERFACES.</a:t>
            </a:r>
          </a:p>
          <a:p>
            <a:r>
              <a:rPr lang="en-IN" dirty="0"/>
              <a:t>DESIGN THE UI AND UX BASED ON USER REQUIREMENTS</a:t>
            </a:r>
          </a:p>
          <a:p>
            <a:r>
              <a:rPr lang="en-IN" dirty="0"/>
              <a:t>DEFINE DATA MODELS AND DATABASE STRUCTURES IF APPLICABLE.</a:t>
            </a:r>
          </a:p>
        </p:txBody>
      </p:sp>
    </p:spTree>
    <p:extLst>
      <p:ext uri="{BB962C8B-B14F-4D97-AF65-F5344CB8AC3E}">
        <p14:creationId xmlns:p14="http://schemas.microsoft.com/office/powerpoint/2010/main" val="42250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252A-813F-69B3-82A4-56F8EF0F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30578-0589-4C5B-00AC-D05BF812D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WRITE THE ACTUAL CODE BASED ON THE DESIGN SPECIFICATION.</a:t>
            </a:r>
          </a:p>
          <a:p>
            <a:r>
              <a:rPr lang="en-IN" dirty="0"/>
              <a:t>FOLLOW CODING STANDARDS AND BEST PRACTICES TO ENSURE READABILITY AND MAINTAINABILTY.</a:t>
            </a:r>
          </a:p>
          <a:p>
            <a:r>
              <a:rPr lang="en-IN" dirty="0"/>
              <a:t>DEVELOP UNIT TESTS TO VALIDATE THE CORRECTNESS OF INDIVIDUAL CODE COMPONENETS.</a:t>
            </a:r>
          </a:p>
        </p:txBody>
      </p:sp>
    </p:spTree>
    <p:extLst>
      <p:ext uri="{BB962C8B-B14F-4D97-AF65-F5344CB8AC3E}">
        <p14:creationId xmlns:p14="http://schemas.microsoft.com/office/powerpoint/2010/main" val="167587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A755-D794-C082-C779-00F05466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&amp;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2313C-F27F-D228-76C8-52C0E1BC4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CONDUCT VARIOUS TESTING ACTIVITIES INCLUDING UNIT TESTIING, INTEGRATION TESTING AND SYSTEM TESTING.</a:t>
            </a:r>
          </a:p>
          <a:p>
            <a:r>
              <a:rPr lang="en-IN" dirty="0"/>
              <a:t>IDENTIFY AND FIX DEFECTS OR ISSUES DISCOVERED DURING TESTING.</a:t>
            </a:r>
          </a:p>
          <a:p>
            <a:r>
              <a:rPr lang="en-IN" dirty="0"/>
              <a:t>ENSURE THAT THE SOFTWARE MEETS THE SPECIFIED REQUIREMENTS AND FUNCTIONS AS EXPECTED.</a:t>
            </a:r>
          </a:p>
        </p:txBody>
      </p:sp>
    </p:spTree>
    <p:extLst>
      <p:ext uri="{BB962C8B-B14F-4D97-AF65-F5344CB8AC3E}">
        <p14:creationId xmlns:p14="http://schemas.microsoft.com/office/powerpoint/2010/main" val="2202872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7AA5-5AA2-CEC4-092B-513EEC36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F24C6-8B32-E85F-66F5-2D0A53264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PREPARE THE SOFTWARE FOR DEPLOYMENT TO THE PRODUCTIVE ENVIRONMENT.</a:t>
            </a:r>
          </a:p>
          <a:p>
            <a:r>
              <a:rPr lang="en-IN" dirty="0"/>
              <a:t>MIGRATE DATA FROM THE DEVELOPMENT ENVIRONMENT TO THE PRODUCTION ENVIRONMENT.</a:t>
            </a:r>
          </a:p>
          <a:p>
            <a:r>
              <a:rPr lang="en-IN" dirty="0"/>
              <a:t>PERFORM FINAL TESTING IN THE PRODUCTION ENVIRONMENT BEFORE RELEASING THE SOFTWARE TO USERS.</a:t>
            </a:r>
          </a:p>
        </p:txBody>
      </p:sp>
    </p:spTree>
    <p:extLst>
      <p:ext uri="{BB962C8B-B14F-4D97-AF65-F5344CB8AC3E}">
        <p14:creationId xmlns:p14="http://schemas.microsoft.com/office/powerpoint/2010/main" val="1581622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127</TotalTime>
  <Words>282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SOFTWARE DEVELOPMENT FUNDAMENTALS</vt:lpstr>
      <vt:lpstr>WHY SOFTWARE DEVELOPMENT </vt:lpstr>
      <vt:lpstr>SDLC – SOFTWARE DEVELOPMENT LIFE CYCLE</vt:lpstr>
      <vt:lpstr>PLANNING</vt:lpstr>
      <vt:lpstr>ANALYSIS</vt:lpstr>
      <vt:lpstr>DESIGN</vt:lpstr>
      <vt:lpstr>IMPLEMENTATION</vt:lpstr>
      <vt:lpstr>TESTING &amp; INTEGRATION</vt:lpstr>
      <vt:lpstr>DEPLOYMENT</vt:lpstr>
      <vt:lpstr>MAINTENANCE AND SUPPORT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fathimathulnajaapm@gmail.com</dc:creator>
  <cp:lastModifiedBy>fathimathulnajaapm@gmail.com</cp:lastModifiedBy>
  <cp:revision>1</cp:revision>
  <dcterms:created xsi:type="dcterms:W3CDTF">2024-07-08T13:46:23Z</dcterms:created>
  <dcterms:modified xsi:type="dcterms:W3CDTF">2024-07-08T15:54:21Z</dcterms:modified>
</cp:coreProperties>
</file>