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E232-0780-4B86-A522-86011FC58C5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D17F-EDF3-4540-8C65-E45CA144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3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E232-0780-4B86-A522-86011FC58C5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D17F-EDF3-4540-8C65-E45CA144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0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E232-0780-4B86-A522-86011FC58C5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D17F-EDF3-4540-8C65-E45CA144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8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E232-0780-4B86-A522-86011FC58C5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D17F-EDF3-4540-8C65-E45CA144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8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E232-0780-4B86-A522-86011FC58C5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D17F-EDF3-4540-8C65-E45CA144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9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E232-0780-4B86-A522-86011FC58C5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D17F-EDF3-4540-8C65-E45CA144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0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E232-0780-4B86-A522-86011FC58C5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D17F-EDF3-4540-8C65-E45CA144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E232-0780-4B86-A522-86011FC58C5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D17F-EDF3-4540-8C65-E45CA144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66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E232-0780-4B86-A522-86011FC58C5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D17F-EDF3-4540-8C65-E45CA144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9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E232-0780-4B86-A522-86011FC58C5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D17F-EDF3-4540-8C65-E45CA144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E232-0780-4B86-A522-86011FC58C5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D17F-EDF3-4540-8C65-E45CA144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0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E232-0780-4B86-A522-86011FC58C5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D17F-EDF3-4540-8C65-E45CA144B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1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5495" y="2266594"/>
            <a:ext cx="2375731" cy="8374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29647" y="2500672"/>
            <a:ext cx="136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Exam Papers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5750" y="1258194"/>
            <a:ext cx="1296477" cy="5942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41823" y="1401425"/>
            <a:ext cx="1240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 dirty="0" smtClean="0"/>
              <a:t>Paper-number</a:t>
            </a:r>
            <a:endParaRPr lang="en-IN" sz="1400" u="sng" dirty="0"/>
          </a:p>
        </p:txBody>
      </p:sp>
      <p:sp>
        <p:nvSpPr>
          <p:cNvPr id="8" name="Oval 7"/>
          <p:cNvSpPr/>
          <p:nvPr/>
        </p:nvSpPr>
        <p:spPr>
          <a:xfrm>
            <a:off x="1682009" y="1343025"/>
            <a:ext cx="1190625" cy="5189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748209" y="1458575"/>
            <a:ext cx="1096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/>
              <a:t>Branch_Sem</a:t>
            </a:r>
            <a:endParaRPr lang="en-IN" sz="1400" dirty="0"/>
          </a:p>
        </p:txBody>
      </p:sp>
      <p:cxnSp>
        <p:nvCxnSpPr>
          <p:cNvPr id="11" name="Straight Connector 10"/>
          <p:cNvCxnSpPr>
            <a:stCxn id="6" idx="4"/>
          </p:cNvCxnSpPr>
          <p:nvPr/>
        </p:nvCxnSpPr>
        <p:spPr>
          <a:xfrm>
            <a:off x="933989" y="1852435"/>
            <a:ext cx="167033" cy="414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</p:cNvCxnSpPr>
          <p:nvPr/>
        </p:nvCxnSpPr>
        <p:spPr>
          <a:xfrm flipH="1">
            <a:off x="2277321" y="1861960"/>
            <a:ext cx="1" cy="4236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38834" y="1306117"/>
            <a:ext cx="1271216" cy="4533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030643" y="1368267"/>
            <a:ext cx="1037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Exam Paper</a:t>
            </a:r>
            <a:endParaRPr lang="en-IN" sz="1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844535" y="1709202"/>
            <a:ext cx="441590" cy="5573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00650" y="1028878"/>
            <a:ext cx="1704976" cy="5713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5353897" y="1163465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Admin_info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4162425" y="333375"/>
            <a:ext cx="914400" cy="381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4170297" y="369986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 dirty="0" smtClean="0"/>
              <a:t>User name</a:t>
            </a:r>
            <a:endParaRPr lang="en-IN" sz="1400" u="sng" dirty="0"/>
          </a:p>
        </p:txBody>
      </p:sp>
      <p:sp>
        <p:nvSpPr>
          <p:cNvPr id="38" name="Oval 37"/>
          <p:cNvSpPr/>
          <p:nvPr/>
        </p:nvSpPr>
        <p:spPr>
          <a:xfrm>
            <a:off x="5133975" y="333375"/>
            <a:ext cx="914400" cy="381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5153010" y="3795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Password</a:t>
            </a:r>
            <a:endParaRPr lang="en-IN" sz="1400" dirty="0"/>
          </a:p>
        </p:txBody>
      </p:sp>
      <p:sp>
        <p:nvSpPr>
          <p:cNvPr id="40" name="Oval 39"/>
          <p:cNvSpPr/>
          <p:nvPr/>
        </p:nvSpPr>
        <p:spPr>
          <a:xfrm>
            <a:off x="6067425" y="342900"/>
            <a:ext cx="914400" cy="381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6067410" y="379510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First name </a:t>
            </a:r>
            <a:endParaRPr lang="en-IN" sz="1400" dirty="0"/>
          </a:p>
        </p:txBody>
      </p:sp>
      <p:sp>
        <p:nvSpPr>
          <p:cNvPr id="42" name="Oval 41"/>
          <p:cNvSpPr/>
          <p:nvPr/>
        </p:nvSpPr>
        <p:spPr>
          <a:xfrm>
            <a:off x="7010400" y="352425"/>
            <a:ext cx="914400" cy="381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7010385" y="389035"/>
            <a:ext cx="969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Last name </a:t>
            </a:r>
            <a:endParaRPr lang="en-IN" sz="1400" dirty="0"/>
          </a:p>
        </p:txBody>
      </p:sp>
      <p:cxnSp>
        <p:nvCxnSpPr>
          <p:cNvPr id="45" name="Straight Connector 44"/>
          <p:cNvCxnSpPr>
            <a:stCxn id="36" idx="4"/>
          </p:cNvCxnSpPr>
          <p:nvPr/>
        </p:nvCxnSpPr>
        <p:spPr>
          <a:xfrm>
            <a:off x="4619625" y="714375"/>
            <a:ext cx="904875" cy="3145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4"/>
          </p:cNvCxnSpPr>
          <p:nvPr/>
        </p:nvCxnSpPr>
        <p:spPr>
          <a:xfrm>
            <a:off x="5591175" y="714375"/>
            <a:ext cx="114300" cy="339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4"/>
          </p:cNvCxnSpPr>
          <p:nvPr/>
        </p:nvCxnSpPr>
        <p:spPr>
          <a:xfrm flipH="1">
            <a:off x="6191250" y="723900"/>
            <a:ext cx="333375" cy="3049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734175" y="677763"/>
            <a:ext cx="438150" cy="351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572500" y="1019353"/>
            <a:ext cx="1704976" cy="5713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9038760" y="1111926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Groups</a:t>
            </a:r>
            <a:endParaRPr lang="en-IN" dirty="0"/>
          </a:p>
        </p:txBody>
      </p:sp>
      <p:sp>
        <p:nvSpPr>
          <p:cNvPr id="56" name="Flowchart: Decision 55"/>
          <p:cNvSpPr/>
          <p:nvPr/>
        </p:nvSpPr>
        <p:spPr>
          <a:xfrm>
            <a:off x="7267115" y="1058467"/>
            <a:ext cx="895350" cy="51435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8" name="Straight Connector 57"/>
          <p:cNvCxnSpPr>
            <a:stCxn id="34" idx="3"/>
            <a:endCxn id="56" idx="1"/>
          </p:cNvCxnSpPr>
          <p:nvPr/>
        </p:nvCxnSpPr>
        <p:spPr>
          <a:xfrm>
            <a:off x="6905626" y="1314539"/>
            <a:ext cx="361489" cy="1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3"/>
            <a:endCxn id="54" idx="1"/>
          </p:cNvCxnSpPr>
          <p:nvPr/>
        </p:nvCxnSpPr>
        <p:spPr>
          <a:xfrm flipV="1">
            <a:off x="8162465" y="1305014"/>
            <a:ext cx="410035" cy="10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961326" y="98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8247201" y="98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65" name="Flowchart: Decision 64"/>
          <p:cNvSpPr/>
          <p:nvPr/>
        </p:nvSpPr>
        <p:spPr>
          <a:xfrm>
            <a:off x="7381411" y="1102401"/>
            <a:ext cx="653471" cy="4208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8657236" y="1111927"/>
            <a:ext cx="1563333" cy="3930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8429625" y="304800"/>
            <a:ext cx="914400" cy="381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/>
          <p:cNvSpPr txBox="1"/>
          <p:nvPr/>
        </p:nvSpPr>
        <p:spPr>
          <a:xfrm>
            <a:off x="8553695" y="303310"/>
            <a:ext cx="619080" cy="30777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Name</a:t>
            </a:r>
            <a:endParaRPr lang="en-IN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600086" y="542923"/>
            <a:ext cx="51553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95810" y="1151125"/>
            <a:ext cx="47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Has</a:t>
            </a:r>
            <a:endParaRPr lang="en-IN" sz="1400" dirty="0"/>
          </a:p>
        </p:txBody>
      </p:sp>
      <p:cxnSp>
        <p:nvCxnSpPr>
          <p:cNvPr id="75" name="Straight Connector 74"/>
          <p:cNvCxnSpPr>
            <a:stCxn id="68" idx="4"/>
          </p:cNvCxnSpPr>
          <p:nvPr/>
        </p:nvCxnSpPr>
        <p:spPr>
          <a:xfrm>
            <a:off x="8886825" y="685800"/>
            <a:ext cx="151935" cy="3430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637243" y="333375"/>
            <a:ext cx="914400" cy="381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/>
          <p:cNvCxnSpPr>
            <a:stCxn id="76" idx="4"/>
          </p:cNvCxnSpPr>
          <p:nvPr/>
        </p:nvCxnSpPr>
        <p:spPr>
          <a:xfrm flipH="1">
            <a:off x="9937930" y="714375"/>
            <a:ext cx="156513" cy="3145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585421" y="375105"/>
            <a:ext cx="1053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Permissions</a:t>
            </a:r>
            <a:endParaRPr lang="en-IN" sz="1400" dirty="0"/>
          </a:p>
        </p:txBody>
      </p:sp>
      <p:sp>
        <p:nvSpPr>
          <p:cNvPr id="80" name="Flowchart: Decision 79"/>
          <p:cNvSpPr/>
          <p:nvPr/>
        </p:nvSpPr>
        <p:spPr>
          <a:xfrm>
            <a:off x="3843760" y="2191942"/>
            <a:ext cx="1551729" cy="705206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4183120" y="235121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Uploads</a:t>
            </a:r>
            <a:endParaRPr lang="en-IN" dirty="0"/>
          </a:p>
        </p:txBody>
      </p:sp>
      <p:sp>
        <p:nvSpPr>
          <p:cNvPr id="90" name="Flowchart: Decision 89"/>
          <p:cNvSpPr/>
          <p:nvPr/>
        </p:nvSpPr>
        <p:spPr>
          <a:xfrm>
            <a:off x="1433935" y="3811192"/>
            <a:ext cx="1551729" cy="705206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Arrow Connector 91"/>
          <p:cNvCxnSpPr>
            <a:stCxn id="80" idx="1"/>
          </p:cNvCxnSpPr>
          <p:nvPr/>
        </p:nvCxnSpPr>
        <p:spPr>
          <a:xfrm flipH="1">
            <a:off x="3401226" y="2544545"/>
            <a:ext cx="4425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0" idx="0"/>
          </p:cNvCxnSpPr>
          <p:nvPr/>
        </p:nvCxnSpPr>
        <p:spPr>
          <a:xfrm flipH="1">
            <a:off x="4619625" y="1612463"/>
            <a:ext cx="581025" cy="5794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677477" y="3979129"/>
            <a:ext cx="106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Evaluate</a:t>
            </a:r>
            <a:endParaRPr lang="en-IN" dirty="0"/>
          </a:p>
        </p:txBody>
      </p:sp>
      <p:cxnSp>
        <p:nvCxnSpPr>
          <p:cNvPr id="99" name="Straight Arrow Connector 98"/>
          <p:cNvCxnSpPr>
            <a:stCxn id="4" idx="2"/>
            <a:endCxn id="90" idx="0"/>
          </p:cNvCxnSpPr>
          <p:nvPr/>
        </p:nvCxnSpPr>
        <p:spPr>
          <a:xfrm flipH="1">
            <a:off x="2209800" y="3104082"/>
            <a:ext cx="3561" cy="707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907568" y="3902929"/>
            <a:ext cx="1797907" cy="5372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TextBox 100"/>
          <p:cNvSpPr txBox="1"/>
          <p:nvPr/>
        </p:nvSpPr>
        <p:spPr>
          <a:xfrm>
            <a:off x="4386979" y="4006753"/>
            <a:ext cx="75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Marks</a:t>
            </a:r>
            <a:endParaRPr lang="en-IN" dirty="0"/>
          </a:p>
        </p:txBody>
      </p:sp>
      <p:sp>
        <p:nvSpPr>
          <p:cNvPr id="104" name="Oval 103"/>
          <p:cNvSpPr/>
          <p:nvPr/>
        </p:nvSpPr>
        <p:spPr>
          <a:xfrm>
            <a:off x="3286125" y="4895850"/>
            <a:ext cx="1100854" cy="36195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8" name="Straight Connector 107"/>
          <p:cNvCxnSpPr>
            <a:stCxn id="110" idx="0"/>
          </p:cNvCxnSpPr>
          <p:nvPr/>
        </p:nvCxnSpPr>
        <p:spPr>
          <a:xfrm flipV="1">
            <a:off x="3817058" y="4440199"/>
            <a:ext cx="345367" cy="4519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416563" y="4892159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err="1" smtClean="0"/>
              <a:t>RegNo</a:t>
            </a:r>
            <a:endParaRPr lang="en-IN" u="sng" dirty="0"/>
          </a:p>
        </p:txBody>
      </p:sp>
      <p:sp>
        <p:nvSpPr>
          <p:cNvPr id="111" name="Oval 110"/>
          <p:cNvSpPr/>
          <p:nvPr/>
        </p:nvSpPr>
        <p:spPr>
          <a:xfrm>
            <a:off x="4354797" y="5099864"/>
            <a:ext cx="878767" cy="49607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TextBox 111"/>
          <p:cNvSpPr txBox="1"/>
          <p:nvPr/>
        </p:nvSpPr>
        <p:spPr>
          <a:xfrm>
            <a:off x="4370240" y="51632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S</a:t>
            </a:r>
            <a:r>
              <a:rPr lang="en-IN" u="sng" dirty="0" smtClean="0"/>
              <a:t>ubject</a:t>
            </a:r>
            <a:endParaRPr lang="en-IN" u="sng" dirty="0"/>
          </a:p>
        </p:txBody>
      </p:sp>
      <p:sp>
        <p:nvSpPr>
          <p:cNvPr id="113" name="Oval 112"/>
          <p:cNvSpPr/>
          <p:nvPr/>
        </p:nvSpPr>
        <p:spPr>
          <a:xfrm>
            <a:off x="5529261" y="4939784"/>
            <a:ext cx="1046905" cy="52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TextBox 113"/>
          <p:cNvSpPr txBox="1"/>
          <p:nvPr/>
        </p:nvSpPr>
        <p:spPr>
          <a:xfrm>
            <a:off x="5705218" y="501705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Mark</a:t>
            </a:r>
            <a:endParaRPr lang="en-IN" dirty="0"/>
          </a:p>
        </p:txBody>
      </p:sp>
      <p:cxnSp>
        <p:nvCxnSpPr>
          <p:cNvPr id="118" name="Straight Connector 117"/>
          <p:cNvCxnSpPr>
            <a:stCxn id="100" idx="2"/>
            <a:endCxn id="111" idx="0"/>
          </p:cNvCxnSpPr>
          <p:nvPr/>
        </p:nvCxnSpPr>
        <p:spPr>
          <a:xfrm flipH="1">
            <a:off x="4794181" y="4440199"/>
            <a:ext cx="12341" cy="6596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113" idx="0"/>
          </p:cNvCxnSpPr>
          <p:nvPr/>
        </p:nvCxnSpPr>
        <p:spPr>
          <a:xfrm>
            <a:off x="5610210" y="4440199"/>
            <a:ext cx="442504" cy="499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0" idx="3"/>
            <a:endCxn id="100" idx="1"/>
          </p:cNvCxnSpPr>
          <p:nvPr/>
        </p:nvCxnSpPr>
        <p:spPr>
          <a:xfrm>
            <a:off x="2985664" y="4163795"/>
            <a:ext cx="921904" cy="77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980126" y="1718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131" name="TextBox 130"/>
          <p:cNvSpPr txBox="1"/>
          <p:nvPr/>
        </p:nvSpPr>
        <p:spPr>
          <a:xfrm>
            <a:off x="3599001" y="2252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132" name="TextBox 131"/>
          <p:cNvSpPr txBox="1"/>
          <p:nvPr/>
        </p:nvSpPr>
        <p:spPr>
          <a:xfrm>
            <a:off x="2211492" y="33037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192567" y="390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9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base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paper evaluation database have four entities</a:t>
            </a:r>
          </a:p>
          <a:p>
            <a:pPr marL="0" indent="0">
              <a:buNone/>
            </a:pPr>
            <a:r>
              <a:rPr lang="en-IN" b="1" dirty="0" smtClean="0"/>
              <a:t>1) Exam paper</a:t>
            </a:r>
          </a:p>
          <a:p>
            <a:pPr marL="0" indent="0">
              <a:buNone/>
            </a:pPr>
            <a:r>
              <a:rPr lang="en-IN" dirty="0" smtClean="0"/>
              <a:t>Which is in Third Normal Form which contains attributes</a:t>
            </a:r>
          </a:p>
          <a:p>
            <a:r>
              <a:rPr lang="en-IN" dirty="0" smtClean="0"/>
              <a:t> Paper number is the primary key which contain serial number of the paper,</a:t>
            </a:r>
          </a:p>
          <a:p>
            <a:r>
              <a:rPr lang="en-IN" dirty="0" err="1" smtClean="0"/>
              <a:t>Branch_sem</a:t>
            </a:r>
            <a:r>
              <a:rPr lang="en-IN" dirty="0" smtClean="0"/>
              <a:t> contains the  branch and semester of the exam paper </a:t>
            </a:r>
          </a:p>
          <a:p>
            <a:r>
              <a:rPr lang="en-IN" dirty="0" smtClean="0"/>
              <a:t>Exam paper : contain the scanned copy of exam paper</a:t>
            </a:r>
          </a:p>
        </p:txBody>
      </p:sp>
    </p:spTree>
    <p:extLst>
      <p:ext uri="{BB962C8B-B14F-4D97-AF65-F5344CB8AC3E}">
        <p14:creationId xmlns:p14="http://schemas.microsoft.com/office/powerpoint/2010/main" val="32475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base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2)</a:t>
            </a:r>
            <a:r>
              <a:rPr lang="en-IN" dirty="0" err="1" smtClean="0"/>
              <a:t>Admin_info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Which is in Third Normal Form which contains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 smtClean="0"/>
              <a:t>User_name</a:t>
            </a:r>
            <a:r>
              <a:rPr lang="en-IN" dirty="0" smtClean="0"/>
              <a:t> is the primary key which contain user name of the admin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Password</a:t>
            </a:r>
            <a:r>
              <a:rPr lang="en-IN" dirty="0" smtClean="0"/>
              <a:t> which contains password of the admin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First name</a:t>
            </a:r>
            <a:r>
              <a:rPr lang="en-IN" dirty="0" smtClean="0"/>
              <a:t> which contains first name of the admin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Last name</a:t>
            </a:r>
            <a:r>
              <a:rPr lang="en-IN" dirty="0" smtClean="0"/>
              <a:t> which contains last name of the admin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554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base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3) Groups</a:t>
            </a:r>
          </a:p>
          <a:p>
            <a:pPr marL="0" indent="0">
              <a:buNone/>
            </a:pPr>
            <a:r>
              <a:rPr lang="en-IN" dirty="0" smtClean="0"/>
              <a:t>Which is in t NF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Name : which is the partial key that is which will be user name of admin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Permission : which contains permission that a admin has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5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base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4) Mark</a:t>
            </a:r>
          </a:p>
          <a:p>
            <a:pPr marL="0" indent="0">
              <a:buNone/>
            </a:pPr>
            <a:r>
              <a:rPr lang="en-IN" dirty="0" smtClean="0"/>
              <a:t>Which is in second normal form In which a </a:t>
            </a:r>
            <a:r>
              <a:rPr lang="en-IN" dirty="0" err="1" smtClean="0"/>
              <a:t>RegNo</a:t>
            </a:r>
            <a:r>
              <a:rPr lang="en-IN" dirty="0" smtClean="0"/>
              <a:t> and Subject as primary key which contains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err="1" smtClean="0"/>
              <a:t>RegNo</a:t>
            </a:r>
            <a:r>
              <a:rPr lang="en-IN" dirty="0" smtClean="0"/>
              <a:t> : Contains registration number of the student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Subject : Contains subject whose mark is predicted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Mark : Contains the mark of </a:t>
            </a:r>
            <a:r>
              <a:rPr lang="en-IN" smtClean="0"/>
              <a:t>the subject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6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224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Data base description</vt:lpstr>
      <vt:lpstr>Data base description</vt:lpstr>
      <vt:lpstr>Data base description</vt:lpstr>
      <vt:lpstr>Data base description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Sreerag R Nandan</dc:creator>
  <cp:lastModifiedBy>Sreerag R Nandan</cp:lastModifiedBy>
  <cp:revision>19</cp:revision>
  <dcterms:created xsi:type="dcterms:W3CDTF">2019-11-17T11:24:22Z</dcterms:created>
  <dcterms:modified xsi:type="dcterms:W3CDTF">2019-11-17T14:14:21Z</dcterms:modified>
</cp:coreProperties>
</file>