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eerag R Nandan" initials="SRN" lastIdx="2" clrIdx="0">
    <p:extLst>
      <p:ext uri="{19B8F6BF-5375-455C-9EA6-DF929625EA0E}">
        <p15:presenceInfo xmlns:p15="http://schemas.microsoft.com/office/powerpoint/2012/main" userId="77ef5a1144b48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4" autoAdjust="0"/>
  </p:normalViewPr>
  <p:slideViewPr>
    <p:cSldViewPr>
      <p:cViewPr varScale="1">
        <p:scale>
          <a:sx n="67" d="100"/>
          <a:sy n="67" d="100"/>
        </p:scale>
        <p:origin x="12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DE6-81A1-40D6-890E-C3EF897BE819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5438-38C6-4500-8AF1-A1BCE59E5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5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IN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objective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mistakes from the side of evaluator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reduce time</a:t>
            </a:r>
            <a:r>
              <a:rPr lang="en-IN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taken to correct the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Impartial evaluation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Reduces burden of teachers and encourage them to do more productive work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+mj-lt"/>
              <a:buNone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+mj-lt"/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THIS?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Current evaluation process leaves the future of the student at the mercy of the teachers.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are several mistakes that occur on the checking department's side like </a:t>
            </a:r>
            <a:r>
              <a:rPr lang="en-IN" dirty="0" err="1" smtClean="0"/>
              <a:t>totaling</a:t>
            </a:r>
            <a:r>
              <a:rPr lang="en-IN" dirty="0" smtClean="0"/>
              <a:t> error, marking mistake and sometimes there can be partiality in evaluation of marks.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practice of current evaluation system is used widely across the world and students across all the areas have been facing the drawbacks of this current evaluation system.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5438-38C6-4500-8AF1-A1BCE59E506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3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Basic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Scanning</a:t>
            </a:r>
            <a:r>
              <a:rPr lang="en-IN" baseline="0" dirty="0" smtClean="0"/>
              <a:t> student’s paper and answer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Thus converting it into digital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Then student’s answer is </a:t>
            </a:r>
            <a:r>
              <a:rPr lang="en-IN" baseline="0" dirty="0" smtClean="0"/>
              <a:t> Compared</a:t>
            </a:r>
            <a:r>
              <a:rPr lang="en-IN" baseline="0" dirty="0" smtClean="0"/>
              <a:t> with answer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And Awarding 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Then we are notifying his mistake to him as We are not considering this system only for evaluation, student’s will get a chance to improve their performance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WHAT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The first and the most important step is to scan and upload the student’s answer paper into the system.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err="1" smtClean="0"/>
              <a:t>Secondly,the</a:t>
            </a:r>
            <a:r>
              <a:rPr lang="en-IN" dirty="0" smtClean="0"/>
              <a:t> answer written by the student is compared with the answer key and the marks are awarded accordingly.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This is done by handwriting recognition from .pdf or.jpeg or any other format.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Finally one extra page is appended at the last to notify the student for improvements/suggestions.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5438-38C6-4500-8AF1-A1BCE59E50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9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basic technologies</a:t>
            </a:r>
            <a:r>
              <a:rPr lang="en-IN" baseline="0" dirty="0" smtClean="0"/>
              <a:t> that we are planning to use is ML and image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aseline="0" dirty="0" smtClean="0"/>
              <a:t>By combination of these two technologies we will extract information from the answer sheet and analyse its similarity with the answer in answer key and evolution is carried out ; we hadn’t figured our an exact algorithm we will do It in next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5438-38C6-4500-8AF1-A1BCE59E50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As we cannot</a:t>
            </a:r>
            <a:r>
              <a:rPr lang="en-IN" baseline="0" dirty="0" smtClean="0"/>
              <a:t> evaluate creative subject with this </a:t>
            </a:r>
            <a:r>
              <a:rPr lang="en-IN" baseline="0" dirty="0" err="1" smtClean="0"/>
              <a:t>algothm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5438-38C6-4500-8AF1-A1BCE59E506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9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3098-CB1C-4A60-8741-F98EE9E7120B}" type="datetime1">
              <a:rPr lang="en-US" smtClean="0"/>
              <a:t>8/24/2019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AA38-7A20-4859-B051-9707BAA1ED82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CB80-2434-4E5B-8145-27247E7B811A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9C5-F9E5-474D-A4F3-F69FEFD09761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B94B-4D46-46BF-B91F-80C6F5CA9056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EAD-8711-4C7B-93BE-1F33FA665A33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E6E2-0AC8-4770-8951-2D262D9CA307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D422-97D0-4D23-8668-0F8458D5AE11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D109-9542-41DA-9790-AF43F2F85D95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398F-6B10-4CC3-8434-7C735D303574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8EBA-A7D1-44DE-9DB5-F565224F1EEC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F75D83-F355-4828-99B4-E52C14F908D8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200400"/>
            <a:ext cx="3962400" cy="3429000"/>
          </a:xfrm>
        </p:spPr>
        <p:txBody>
          <a:bodyPr>
            <a:normAutofit fontScale="92500" lnSpcReduction="10000"/>
          </a:bodyPr>
          <a:lstStyle/>
          <a:p>
            <a:endParaRPr lang="en-IN" sz="3600" b="1" i="1" dirty="0" smtClean="0">
              <a:solidFill>
                <a:schemeClr val="tx1"/>
              </a:solidFill>
            </a:endParaRPr>
          </a:p>
          <a:p>
            <a:r>
              <a:rPr lang="en-IN" sz="3500" b="1" i="1" dirty="0" smtClean="0">
                <a:solidFill>
                  <a:srgbClr val="0070C0"/>
                </a:solidFill>
              </a:rPr>
              <a:t>Presented by</a:t>
            </a:r>
          </a:p>
          <a:p>
            <a:r>
              <a:rPr lang="en-IN" sz="2800" b="1" i="1" dirty="0" smtClean="0">
                <a:solidFill>
                  <a:schemeClr val="tx1"/>
                </a:solidFill>
              </a:rPr>
              <a:t> Sreerag R Nandan-JEC17CS099</a:t>
            </a:r>
          </a:p>
          <a:p>
            <a:r>
              <a:rPr lang="en-IN" sz="2800" b="1" i="1" dirty="0" smtClean="0">
                <a:solidFill>
                  <a:schemeClr val="tx1"/>
                </a:solidFill>
              </a:rPr>
              <a:t>    Sangeetha P-JEC17CS087</a:t>
            </a:r>
          </a:p>
          <a:p>
            <a:r>
              <a:rPr lang="en-IN" sz="2800" b="1" i="1" dirty="0" smtClean="0">
                <a:solidFill>
                  <a:schemeClr val="tx1"/>
                </a:solidFill>
              </a:rPr>
              <a:t>   Nova Dileep-JEC17CS0</a:t>
            </a:r>
          </a:p>
          <a:p>
            <a:r>
              <a:rPr lang="en-IN" sz="2800" b="1" i="1" dirty="0" smtClean="0">
                <a:solidFill>
                  <a:schemeClr val="tx1"/>
                </a:solidFill>
              </a:rPr>
              <a:t>San Jose-JEC17CS089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IN" sz="6000" dirty="0" smtClean="0"/>
              <a:t>GROUP NO-7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6000"/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6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ONLINE PAPER          EVALUATION SYSTEM</a:t>
            </a:r>
            <a:r>
              <a:rPr lang="en-IN" sz="60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en-IN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me-management-skills-and-techniqu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34340"/>
            <a:ext cx="3531142" cy="27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End of the Year Reflections from a Tired Teach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12808"/>
            <a:ext cx="45720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THIS?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038600" cy="196881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" y="3694938"/>
            <a:ext cx="4229271" cy="28209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412808"/>
            <a:ext cx="4648200" cy="3505200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80803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1997564" cy="205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10" y="1180767"/>
            <a:ext cx="2004990" cy="194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47800"/>
            <a:ext cx="230306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40" y="4343400"/>
            <a:ext cx="2412391" cy="2062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68681"/>
            <a:ext cx="2800057" cy="2179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72" y="1676401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8801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10400" y="2971800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9600" y="4419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1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  <a:endParaRPr lang="en-IN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000500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878670"/>
            <a:ext cx="4533900" cy="290313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MERITS &amp; DEMERITS</a:t>
            </a:r>
            <a:endParaRPr lang="en-IN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IN" dirty="0" smtClean="0"/>
              <a:t>One of the major problem with the ecurrent evaluation system is the biasness of the evaluator.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Lack of interest and time urges the evaluator to complete the evaluation within a short period of time.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Apperance of the paper is also a demerit of the existing evaluation system.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 smtClean="0"/>
              <a:t>Another major issue is the time delay that is involved with current evaluation system.</a:t>
            </a:r>
          </a:p>
          <a:p>
            <a:pPr marL="514350" indent="-514350">
              <a:buNone/>
            </a:pPr>
            <a:r>
              <a:rPr lang="en-IN" dirty="0" smtClean="0"/>
              <a:t>      So the idea of online paper evaluation system overcomes all these demerits.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6800" y="4876800"/>
            <a:ext cx="7620000" cy="144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rebuchet MS" pitchFamily="34" charset="0"/>
              </a:rPr>
              <a:t>So the idea of online paper evaluation system overcomes the above mentioned  demerits of the existing evaluation system.</a:t>
            </a:r>
            <a:endParaRPr lang="en-IN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FEASIBILITY</a:t>
            </a:r>
            <a:endParaRPr lang="en-IN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3200" dirty="0" smtClean="0">
                <a:solidFill>
                  <a:srgbClr val="002060"/>
                </a:solidFill>
              </a:rPr>
              <a:t> 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5" name="Picture 4" descr="70perc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57400"/>
            <a:ext cx="4056743" cy="32766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255</TotalTime>
  <Words>442</Words>
  <Application>Microsoft Office PowerPoint</Application>
  <PresentationFormat>On-screen Show (4:3)</PresentationFormat>
  <Paragraphs>59</Paragraphs>
  <Slides>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Book</vt:lpstr>
      <vt:lpstr>Perpetua</vt:lpstr>
      <vt:lpstr>Times New Roman</vt:lpstr>
      <vt:lpstr>Trebuchet MS</vt:lpstr>
      <vt:lpstr>Wingdings 2</vt:lpstr>
      <vt:lpstr>Equity</vt:lpstr>
      <vt:lpstr>GROUP NO-7</vt:lpstr>
      <vt:lpstr>         ONLINE PAPER          EVALUATION SYSTEM   </vt:lpstr>
      <vt:lpstr>WHY THIS?</vt:lpstr>
      <vt:lpstr>WHAT?</vt:lpstr>
      <vt:lpstr>HOW?</vt:lpstr>
      <vt:lpstr>      MERITS &amp; DEMERITS</vt:lpstr>
      <vt:lpstr>          FEASIBILITY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NO-7</dc:title>
  <dc:creator>sanz</dc:creator>
  <cp:lastModifiedBy>Sreerag R Nandan</cp:lastModifiedBy>
  <cp:revision>28</cp:revision>
  <dcterms:created xsi:type="dcterms:W3CDTF">2006-08-16T00:00:00Z</dcterms:created>
  <dcterms:modified xsi:type="dcterms:W3CDTF">2019-08-24T08:34:16Z</dcterms:modified>
</cp:coreProperties>
</file>