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9"/>
  </p:notesMasterIdLst>
  <p:sldIdLst>
    <p:sldId id="291" r:id="rId2"/>
    <p:sldId id="281" r:id="rId3"/>
    <p:sldId id="290" r:id="rId4"/>
    <p:sldId id="293" r:id="rId5"/>
    <p:sldId id="294" r:id="rId6"/>
    <p:sldId id="296" r:id="rId7"/>
    <p:sldId id="297" r:id="rId8"/>
  </p:sldIdLst>
  <p:sldSz cx="12192000" cy="6858000"/>
  <p:notesSz cx="6858000" cy="9144000"/>
  <p:defaultTextStyle>
    <a:defPPr>
      <a:defRPr lang="en-US"/>
    </a:defPPr>
    <a:lvl1pPr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1pPr>
    <a:lvl2pPr marL="457200"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2pPr>
    <a:lvl3pPr marL="914400"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3pPr>
    <a:lvl4pPr marL="1371600"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4pPr>
    <a:lvl5pPr marL="1828800"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5pPr>
    <a:lvl6pPr marL="2286000" algn="l" defTabSz="914400" rtl="0" eaLnBrk="1" latinLnBrk="0" hangingPunct="1">
      <a:defRPr kern="1200">
        <a:solidFill>
          <a:schemeClr val="tx1"/>
        </a:solidFill>
        <a:latin typeface="Calibri" pitchFamily="34" charset="0"/>
        <a:ea typeface="ＭＳ Ｐゴシック" pitchFamily="1" charset="-128"/>
        <a:cs typeface="+mn-cs"/>
      </a:defRPr>
    </a:lvl6pPr>
    <a:lvl7pPr marL="2743200" algn="l" defTabSz="914400" rtl="0" eaLnBrk="1" latinLnBrk="0" hangingPunct="1">
      <a:defRPr kern="1200">
        <a:solidFill>
          <a:schemeClr val="tx1"/>
        </a:solidFill>
        <a:latin typeface="Calibri" pitchFamily="34" charset="0"/>
        <a:ea typeface="ＭＳ Ｐゴシック" pitchFamily="1" charset="-128"/>
        <a:cs typeface="+mn-cs"/>
      </a:defRPr>
    </a:lvl7pPr>
    <a:lvl8pPr marL="3200400" algn="l" defTabSz="914400" rtl="0" eaLnBrk="1" latinLnBrk="0" hangingPunct="1">
      <a:defRPr kern="1200">
        <a:solidFill>
          <a:schemeClr val="tx1"/>
        </a:solidFill>
        <a:latin typeface="Calibri" pitchFamily="34" charset="0"/>
        <a:ea typeface="ＭＳ Ｐゴシック" pitchFamily="1" charset="-128"/>
        <a:cs typeface="+mn-cs"/>
      </a:defRPr>
    </a:lvl8pPr>
    <a:lvl9pPr marL="3657600" algn="l" defTabSz="914400" rtl="0" eaLnBrk="1" latinLnBrk="0" hangingPunct="1">
      <a:defRPr kern="1200">
        <a:solidFill>
          <a:schemeClr val="tx1"/>
        </a:solidFill>
        <a:latin typeface="Calibri" pitchFamily="34" charset="0"/>
        <a:ea typeface="ＭＳ Ｐゴシック" pitchFamily="1" charset="-128"/>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BB59"/>
    <a:srgbClr val="39B0D4"/>
    <a:srgbClr val="727272"/>
    <a:srgbClr val="010000"/>
    <a:srgbClr val="FFA751"/>
    <a:srgbClr val="32323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84" d="100"/>
          <a:sy n="84" d="100"/>
        </p:scale>
        <p:origin x="629" y="72"/>
      </p:cViewPr>
      <p:guideLst>
        <p:guide orient="horz" pos="2160"/>
        <p:guide pos="3840"/>
      </p:guideLst>
    </p:cSldViewPr>
  </p:slideViewPr>
  <p:notesTextViewPr>
    <p:cViewPr>
      <p:scale>
        <a:sx n="100" d="100"/>
        <a:sy n="100" d="100"/>
      </p:scale>
      <p:origin x="0" y="0"/>
    </p:cViewPr>
  </p:notesTextViewPr>
  <p:sorterViewPr>
    <p:cViewPr>
      <p:scale>
        <a:sx n="125" d="100"/>
        <a:sy n="125"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C4D5ADD5-2BBC-4A94-8F86-D9013941F742}" type="datetimeFigureOut">
              <a:rPr lang="en-US"/>
              <a:pPr/>
              <a:t>9/8/2025</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EC790738-CFC9-4A5E-8424-6B42AA5706F7}" type="slidenum">
              <a:rPr lang="en-US"/>
              <a:pPr/>
              <a:t>‹#›</a:t>
            </a:fld>
            <a:endParaRPr lang="en-US"/>
          </a:p>
        </p:txBody>
      </p:sp>
    </p:spTree>
    <p:extLst>
      <p:ext uri="{BB962C8B-B14F-4D97-AF65-F5344CB8AC3E}">
        <p14:creationId xmlns:p14="http://schemas.microsoft.com/office/powerpoint/2010/main" val="235749454"/>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ＭＳ Ｐゴシック" charset="0"/>
        <a:cs typeface="ＭＳ Ｐゴシック" charset="0"/>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1638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ea typeface="ＭＳ Ｐゴシック" pitchFamily="1" charset="-128"/>
            </a:endParaRPr>
          </a:p>
        </p:txBody>
      </p:sp>
      <p:sp>
        <p:nvSpPr>
          <p:cNvPr id="16387" name="Slide Number Placeholder 3"/>
          <p:cNvSpPr>
            <a:spLocks noGrp="1"/>
          </p:cNvSpPr>
          <p:nvPr>
            <p:ph type="sldNum" sz="quarter" idx="5"/>
          </p:nvPr>
        </p:nvSpPr>
        <p:spPr bwMode="auto">
          <a:noFill/>
          <a:ln>
            <a:miter lim="800000"/>
            <a:headEnd/>
            <a:tailEnd/>
          </a:ln>
        </p:spPr>
        <p:txBody>
          <a:bodyPr/>
          <a:lstStyle/>
          <a:p>
            <a:fld id="{65F62A7E-A2F8-438F-9CF8-47DE63F471B4}" type="slidenum">
              <a:rPr lang="en-US"/>
              <a:pPr/>
              <a:t>2</a:t>
            </a:fld>
            <a:endParaRPr lang="en-US"/>
          </a:p>
        </p:txBody>
      </p:sp>
    </p:spTree>
    <p:extLst>
      <p:ext uri="{BB962C8B-B14F-4D97-AF65-F5344CB8AC3E}">
        <p14:creationId xmlns:p14="http://schemas.microsoft.com/office/powerpoint/2010/main" val="29040732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1843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a:ea typeface="ＭＳ Ｐゴシック" pitchFamily="1" charset="-128"/>
            </a:endParaRPr>
          </a:p>
        </p:txBody>
      </p:sp>
      <p:sp>
        <p:nvSpPr>
          <p:cNvPr id="18435" name="Slide Number Placeholder 3"/>
          <p:cNvSpPr>
            <a:spLocks noGrp="1"/>
          </p:cNvSpPr>
          <p:nvPr>
            <p:ph type="sldNum" sz="quarter" idx="5"/>
          </p:nvPr>
        </p:nvSpPr>
        <p:spPr bwMode="auto">
          <a:noFill/>
          <a:ln>
            <a:miter lim="800000"/>
            <a:headEnd/>
            <a:tailEnd/>
          </a:ln>
        </p:spPr>
        <p:txBody>
          <a:bodyPr/>
          <a:lstStyle/>
          <a:p>
            <a:fld id="{0CA7B74D-3791-4AC6-8451-F10DBCCCDD9A}" type="slidenum">
              <a:rPr lang="en-US"/>
              <a:pPr/>
              <a:t>3</a:t>
            </a:fld>
            <a:endParaRPr lang="en-US"/>
          </a:p>
        </p:txBody>
      </p:sp>
    </p:spTree>
    <p:extLst>
      <p:ext uri="{BB962C8B-B14F-4D97-AF65-F5344CB8AC3E}">
        <p14:creationId xmlns:p14="http://schemas.microsoft.com/office/powerpoint/2010/main" val="23352062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1843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ea typeface="ＭＳ Ｐゴシック" pitchFamily="1" charset="-128"/>
            </a:endParaRPr>
          </a:p>
        </p:txBody>
      </p:sp>
      <p:sp>
        <p:nvSpPr>
          <p:cNvPr id="18435" name="Slide Number Placeholder 3"/>
          <p:cNvSpPr>
            <a:spLocks noGrp="1"/>
          </p:cNvSpPr>
          <p:nvPr>
            <p:ph type="sldNum" sz="quarter" idx="5"/>
          </p:nvPr>
        </p:nvSpPr>
        <p:spPr bwMode="auto">
          <a:noFill/>
          <a:ln>
            <a:miter lim="800000"/>
            <a:headEnd/>
            <a:tailEnd/>
          </a:ln>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0CA7B74D-3791-4AC6-8451-F10DBCCCDD9A}" type="slidenum">
              <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 charset="-128"/>
              <a:cs typeface="+mn-cs"/>
            </a:endParaRPr>
          </a:p>
        </p:txBody>
      </p:sp>
    </p:spTree>
    <p:extLst>
      <p:ext uri="{BB962C8B-B14F-4D97-AF65-F5344CB8AC3E}">
        <p14:creationId xmlns:p14="http://schemas.microsoft.com/office/powerpoint/2010/main" val="37735054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1843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ea typeface="ＭＳ Ｐゴシック" pitchFamily="1" charset="-128"/>
            </a:endParaRPr>
          </a:p>
        </p:txBody>
      </p:sp>
      <p:sp>
        <p:nvSpPr>
          <p:cNvPr id="18435" name="Slide Number Placeholder 3"/>
          <p:cNvSpPr>
            <a:spLocks noGrp="1"/>
          </p:cNvSpPr>
          <p:nvPr>
            <p:ph type="sldNum" sz="quarter" idx="5"/>
          </p:nvPr>
        </p:nvSpPr>
        <p:spPr bwMode="auto">
          <a:noFill/>
          <a:ln>
            <a:miter lim="800000"/>
            <a:headEnd/>
            <a:tailEnd/>
          </a:ln>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0CA7B74D-3791-4AC6-8451-F10DBCCCDD9A}" type="slidenum">
              <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 charset="-128"/>
              <a:cs typeface="+mn-cs"/>
            </a:endParaRPr>
          </a:p>
        </p:txBody>
      </p:sp>
    </p:spTree>
    <p:extLst>
      <p:ext uri="{BB962C8B-B14F-4D97-AF65-F5344CB8AC3E}">
        <p14:creationId xmlns:p14="http://schemas.microsoft.com/office/powerpoint/2010/main" val="26417228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1843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ea typeface="ＭＳ Ｐゴシック" pitchFamily="1" charset="-128"/>
            </a:endParaRPr>
          </a:p>
        </p:txBody>
      </p:sp>
      <p:sp>
        <p:nvSpPr>
          <p:cNvPr id="18435" name="Slide Number Placeholder 3"/>
          <p:cNvSpPr>
            <a:spLocks noGrp="1"/>
          </p:cNvSpPr>
          <p:nvPr>
            <p:ph type="sldNum" sz="quarter" idx="5"/>
          </p:nvPr>
        </p:nvSpPr>
        <p:spPr bwMode="auto">
          <a:noFill/>
          <a:ln>
            <a:miter lim="800000"/>
            <a:headEnd/>
            <a:tailEnd/>
          </a:ln>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0CA7B74D-3791-4AC6-8451-F10DBCCCDD9A}" type="slidenum">
              <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 charset="-128"/>
              <a:cs typeface="+mn-cs"/>
            </a:endParaRPr>
          </a:p>
        </p:txBody>
      </p:sp>
    </p:spTree>
    <p:extLst>
      <p:ext uri="{BB962C8B-B14F-4D97-AF65-F5344CB8AC3E}">
        <p14:creationId xmlns:p14="http://schemas.microsoft.com/office/powerpoint/2010/main" val="19086727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1843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ea typeface="ＭＳ Ｐゴシック" pitchFamily="1" charset="-128"/>
            </a:endParaRPr>
          </a:p>
        </p:txBody>
      </p:sp>
      <p:sp>
        <p:nvSpPr>
          <p:cNvPr id="18435" name="Slide Number Placeholder 3"/>
          <p:cNvSpPr>
            <a:spLocks noGrp="1"/>
          </p:cNvSpPr>
          <p:nvPr>
            <p:ph type="sldNum" sz="quarter" idx="5"/>
          </p:nvPr>
        </p:nvSpPr>
        <p:spPr bwMode="auto">
          <a:noFill/>
          <a:ln>
            <a:miter lim="800000"/>
            <a:headEnd/>
            <a:tailEnd/>
          </a:ln>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0CA7B74D-3791-4AC6-8451-F10DBCCCDD9A}" type="slidenum">
              <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 charset="-128"/>
              <a:cs typeface="+mn-cs"/>
            </a:endParaRPr>
          </a:p>
        </p:txBody>
      </p:sp>
    </p:spTree>
    <p:extLst>
      <p:ext uri="{BB962C8B-B14F-4D97-AF65-F5344CB8AC3E}">
        <p14:creationId xmlns:p14="http://schemas.microsoft.com/office/powerpoint/2010/main" val="37835768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8"/>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fld id="{E60792E3-D524-454C-8AFD-A91972900BCB}" type="datetime1">
              <a:rPr lang="en-US" smtClean="0"/>
              <a:t>9/8/2025</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6" name="Slide Number Placeholder 5"/>
          <p:cNvSpPr>
            <a:spLocks noGrp="1"/>
          </p:cNvSpPr>
          <p:nvPr>
            <p:ph type="sldNum" sz="quarter" idx="12"/>
          </p:nvPr>
        </p:nvSpPr>
        <p:spPr/>
        <p:txBody>
          <a:bodyPr/>
          <a:lstStyle>
            <a:lvl1pPr>
              <a:defRPr/>
            </a:lvl1pPr>
          </a:lstStyle>
          <a:p>
            <a:fld id="{5B7E1BAA-A38D-40DE-B22C-DF9BD7D82058}"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053C3A68-6922-42D3-8905-ECC2D82A3469}" type="datetime1">
              <a:rPr lang="en-US" smtClean="0"/>
              <a:t>9/8/2025</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6" name="Slide Number Placeholder 5"/>
          <p:cNvSpPr>
            <a:spLocks noGrp="1"/>
          </p:cNvSpPr>
          <p:nvPr>
            <p:ph type="sldNum" sz="quarter" idx="12"/>
          </p:nvPr>
        </p:nvSpPr>
        <p:spPr/>
        <p:txBody>
          <a:bodyPr/>
          <a:lstStyle>
            <a:lvl1pPr>
              <a:defRPr/>
            </a:lvl1pPr>
          </a:lstStyle>
          <a:p>
            <a:fld id="{94FDD027-5576-4F27-AAB6-1D994836EE78}"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CB69E9F4-7604-4950-A8B2-8ACDEDB1506E}" type="datetime1">
              <a:rPr lang="en-US" smtClean="0"/>
              <a:t>9/8/2025</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6" name="Slide Number Placeholder 5"/>
          <p:cNvSpPr>
            <a:spLocks noGrp="1"/>
          </p:cNvSpPr>
          <p:nvPr>
            <p:ph type="sldNum" sz="quarter" idx="12"/>
          </p:nvPr>
        </p:nvSpPr>
        <p:spPr/>
        <p:txBody>
          <a:bodyPr/>
          <a:lstStyle>
            <a:lvl1pPr>
              <a:defRPr/>
            </a:lvl1pPr>
          </a:lstStyle>
          <a:p>
            <a:fld id="{2957CE61-8714-431B-A40A-01B1C5541AB7}"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708B7524-32A2-4C20-A58C-BC3BAA1042FC}" type="datetime1">
              <a:rPr lang="en-US" smtClean="0"/>
              <a:t>9/8/2025</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6" name="Slide Number Placeholder 5"/>
          <p:cNvSpPr>
            <a:spLocks noGrp="1"/>
          </p:cNvSpPr>
          <p:nvPr>
            <p:ph type="sldNum" sz="quarter" idx="12"/>
          </p:nvPr>
        </p:nvSpPr>
        <p:spPr/>
        <p:txBody>
          <a:bodyPr/>
          <a:lstStyle>
            <a:lvl1pPr>
              <a:defRPr/>
            </a:lvl1pPr>
          </a:lstStyle>
          <a:p>
            <a:fld id="{677C3CE7-23F7-4828-823C-E0205DF2CF97}"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fld id="{1E994447-D6B2-43BB-A877-57F1A267B999}" type="datetime1">
              <a:rPr lang="en-US" smtClean="0"/>
              <a:t>9/8/2025</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6" name="Slide Number Placeholder 5"/>
          <p:cNvSpPr>
            <a:spLocks noGrp="1"/>
          </p:cNvSpPr>
          <p:nvPr>
            <p:ph type="sldNum" sz="quarter" idx="12"/>
          </p:nvPr>
        </p:nvSpPr>
        <p:spPr/>
        <p:txBody>
          <a:bodyPr/>
          <a:lstStyle>
            <a:lvl1pPr>
              <a:defRPr/>
            </a:lvl1pPr>
          </a:lstStyle>
          <a:p>
            <a:fld id="{41DB31D2-2A87-4F4C-A9AD-05C6CC2B321D}"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fld id="{68920E16-BD35-483C-AA6B-346FC7E46DEA}" type="datetime1">
              <a:rPr lang="en-US" smtClean="0"/>
              <a:t>9/8/2025</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7" name="Slide Number Placeholder 5"/>
          <p:cNvSpPr>
            <a:spLocks noGrp="1"/>
          </p:cNvSpPr>
          <p:nvPr>
            <p:ph type="sldNum" sz="quarter" idx="12"/>
          </p:nvPr>
        </p:nvSpPr>
        <p:spPr/>
        <p:txBody>
          <a:bodyPr/>
          <a:lstStyle>
            <a:lvl1pPr>
              <a:defRPr/>
            </a:lvl1pPr>
          </a:lstStyle>
          <a:p>
            <a:fld id="{E1FC16D9-1635-4844-816A-0A8A2160FADA}"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fld id="{2FEAC6F8-5103-4FC0-A69E-5C6AE6469DA8}" type="datetime1">
              <a:rPr lang="en-US" smtClean="0"/>
              <a:t>9/8/2025</a:t>
            </a:fld>
            <a:endParaRPr lang="en-US"/>
          </a:p>
        </p:txBody>
      </p:sp>
      <p:sp>
        <p:nvSpPr>
          <p:cNvPr id="8"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9" name="Slide Number Placeholder 5"/>
          <p:cNvSpPr>
            <a:spLocks noGrp="1"/>
          </p:cNvSpPr>
          <p:nvPr>
            <p:ph type="sldNum" sz="quarter" idx="12"/>
          </p:nvPr>
        </p:nvSpPr>
        <p:spPr/>
        <p:txBody>
          <a:bodyPr/>
          <a:lstStyle>
            <a:lvl1pPr>
              <a:defRPr/>
            </a:lvl1pPr>
          </a:lstStyle>
          <a:p>
            <a:fld id="{71C4100A-98DE-4944-910A-A93F5CA9F724}"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fld id="{C60C6921-0627-4C8F-83D5-0CF936D2FFDD}" type="datetime1">
              <a:rPr lang="en-US" smtClean="0"/>
              <a:t>9/8/2025</a:t>
            </a:fld>
            <a:endParaRPr lang="en-US"/>
          </a:p>
        </p:txBody>
      </p:sp>
      <p:sp>
        <p:nvSpPr>
          <p:cNvPr id="4"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5" name="Slide Number Placeholder 5"/>
          <p:cNvSpPr>
            <a:spLocks noGrp="1"/>
          </p:cNvSpPr>
          <p:nvPr>
            <p:ph type="sldNum" sz="quarter" idx="12"/>
          </p:nvPr>
        </p:nvSpPr>
        <p:spPr/>
        <p:txBody>
          <a:bodyPr/>
          <a:lstStyle>
            <a:lvl1pPr>
              <a:defRPr/>
            </a:lvl1pPr>
          </a:lstStyle>
          <a:p>
            <a:fld id="{6A63342B-5A73-45DC-864D-086DE78037EF}"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2FF08AD7-8103-40F8-983C-E2BA6BB9CBE0}" type="datetime1">
              <a:rPr lang="en-US" smtClean="0"/>
              <a:t>9/8/2025</a:t>
            </a:fld>
            <a:endParaRPr lang="en-US"/>
          </a:p>
        </p:txBody>
      </p:sp>
      <p:sp>
        <p:nvSpPr>
          <p:cNvPr id="3"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4" name="Slide Number Placeholder 5"/>
          <p:cNvSpPr>
            <a:spLocks noGrp="1"/>
          </p:cNvSpPr>
          <p:nvPr>
            <p:ph type="sldNum" sz="quarter" idx="12"/>
          </p:nvPr>
        </p:nvSpPr>
        <p:spPr/>
        <p:txBody>
          <a:bodyPr/>
          <a:lstStyle>
            <a:lvl1pPr>
              <a:defRPr/>
            </a:lvl1pPr>
          </a:lstStyle>
          <a:p>
            <a:fld id="{B635AFB3-1ACD-44AC-8702-86B1729DF035}"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fld id="{DF8C06B4-9380-4A4D-AF49-A3596E17DAF5}" type="datetime1">
              <a:rPr lang="en-US" smtClean="0"/>
              <a:t>9/8/2025</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7" name="Slide Number Placeholder 5"/>
          <p:cNvSpPr>
            <a:spLocks noGrp="1"/>
          </p:cNvSpPr>
          <p:nvPr>
            <p:ph type="sldNum" sz="quarter" idx="12"/>
          </p:nvPr>
        </p:nvSpPr>
        <p:spPr/>
        <p:txBody>
          <a:bodyPr/>
          <a:lstStyle>
            <a:lvl1pPr>
              <a:defRPr/>
            </a:lvl1pPr>
          </a:lstStyle>
          <a:p>
            <a:fld id="{05CF15F3-5E77-4C57-9E21-50D6D1D6C022}"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fld id="{EF7FDEF1-C582-4E22-9E77-D68326471F28}" type="datetime1">
              <a:rPr lang="en-US" smtClean="0"/>
              <a:t>9/8/2025</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7" name="Slide Number Placeholder 5"/>
          <p:cNvSpPr>
            <a:spLocks noGrp="1"/>
          </p:cNvSpPr>
          <p:nvPr>
            <p:ph type="sldNum" sz="quarter" idx="12"/>
          </p:nvPr>
        </p:nvSpPr>
        <p:spPr/>
        <p:txBody>
          <a:bodyPr/>
          <a:lstStyle>
            <a:lvl1pPr>
              <a:defRPr/>
            </a:lvl1pPr>
          </a:lstStyle>
          <a:p>
            <a:fld id="{1242169A-B3C7-4FB6-967F-AF95F4EB3315}"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09600" y="-47625"/>
            <a:ext cx="109728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609600" y="1095375"/>
            <a:ext cx="10972800" cy="50307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3"/>
            <a:ext cx="28448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TradeGothic" pitchFamily="1" charset="0"/>
              </a:defRPr>
            </a:lvl1pPr>
          </a:lstStyle>
          <a:p>
            <a:fld id="{780A9602-A9A9-453F-AEF1-37B5837E02CD}" type="datetime1">
              <a:rPr lang="en-US" smtClean="0"/>
              <a:t>9/8/2025</a:t>
            </a:fld>
            <a:endParaRPr lang="en-US"/>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TradeGothic"/>
                <a:ea typeface="+mn-ea"/>
                <a:cs typeface="+mn-cs"/>
              </a:defRPr>
            </a:lvl1pPr>
          </a:lstStyle>
          <a:p>
            <a:pPr>
              <a:defRPr/>
            </a:pPr>
            <a:r>
              <a:rPr lang="en-US"/>
              <a:t>@SIH Idea submission- Template</a:t>
            </a:r>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TradeGothic" pitchFamily="1" charset="0"/>
              </a:defRPr>
            </a:lvl1pPr>
          </a:lstStyle>
          <a:p>
            <a:fld id="{1411BA53-830D-4830-BB65-E58DBE17D0B7}"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457200" rtl="0" eaLnBrk="0" fontAlgn="base" hangingPunct="0">
        <a:spcBef>
          <a:spcPct val="0"/>
        </a:spcBef>
        <a:spcAft>
          <a:spcPct val="0"/>
        </a:spcAft>
        <a:defRPr sz="4400" kern="1200">
          <a:solidFill>
            <a:schemeClr val="tx1"/>
          </a:solidFill>
          <a:latin typeface="TradeGothic"/>
          <a:ea typeface="ＭＳ Ｐゴシック" charset="0"/>
          <a:cs typeface="ＭＳ Ｐゴシック" charset="0"/>
        </a:defRPr>
      </a:lvl1pPr>
      <a:lvl2pPr algn="ctr" defTabSz="457200" rtl="0" eaLnBrk="0" fontAlgn="base" hangingPunct="0">
        <a:spcBef>
          <a:spcPct val="0"/>
        </a:spcBef>
        <a:spcAft>
          <a:spcPct val="0"/>
        </a:spcAft>
        <a:defRPr sz="4400">
          <a:solidFill>
            <a:schemeClr val="tx1"/>
          </a:solidFill>
          <a:latin typeface="TradeGothic" charset="0"/>
          <a:ea typeface="ＭＳ Ｐゴシック" charset="0"/>
          <a:cs typeface="ＭＳ Ｐゴシック" charset="0"/>
        </a:defRPr>
      </a:lvl2pPr>
      <a:lvl3pPr algn="ctr" defTabSz="457200" rtl="0" eaLnBrk="0" fontAlgn="base" hangingPunct="0">
        <a:spcBef>
          <a:spcPct val="0"/>
        </a:spcBef>
        <a:spcAft>
          <a:spcPct val="0"/>
        </a:spcAft>
        <a:defRPr sz="4400">
          <a:solidFill>
            <a:schemeClr val="tx1"/>
          </a:solidFill>
          <a:latin typeface="TradeGothic" charset="0"/>
          <a:ea typeface="ＭＳ Ｐゴシック" charset="0"/>
          <a:cs typeface="ＭＳ Ｐゴシック" charset="0"/>
        </a:defRPr>
      </a:lvl3pPr>
      <a:lvl4pPr algn="ctr" defTabSz="457200" rtl="0" eaLnBrk="0" fontAlgn="base" hangingPunct="0">
        <a:spcBef>
          <a:spcPct val="0"/>
        </a:spcBef>
        <a:spcAft>
          <a:spcPct val="0"/>
        </a:spcAft>
        <a:defRPr sz="4400">
          <a:solidFill>
            <a:schemeClr val="tx1"/>
          </a:solidFill>
          <a:latin typeface="TradeGothic" charset="0"/>
          <a:ea typeface="ＭＳ Ｐゴシック" charset="0"/>
          <a:cs typeface="ＭＳ Ｐゴシック" charset="0"/>
        </a:defRPr>
      </a:lvl4pPr>
      <a:lvl5pPr algn="ctr" defTabSz="457200" rtl="0" eaLnBrk="0" fontAlgn="base" hangingPunct="0">
        <a:spcBef>
          <a:spcPct val="0"/>
        </a:spcBef>
        <a:spcAft>
          <a:spcPct val="0"/>
        </a:spcAft>
        <a:defRPr sz="4400">
          <a:solidFill>
            <a:schemeClr val="tx1"/>
          </a:solidFill>
          <a:latin typeface="TradeGothic" charset="0"/>
          <a:ea typeface="ＭＳ Ｐゴシック" charset="0"/>
          <a:cs typeface="ＭＳ Ｐゴシック" charset="0"/>
        </a:defRPr>
      </a:lvl5pPr>
      <a:lvl6pPr marL="457200" algn="ctr" defTabSz="457200" rtl="0" fontAlgn="base">
        <a:spcBef>
          <a:spcPct val="0"/>
        </a:spcBef>
        <a:spcAft>
          <a:spcPct val="0"/>
        </a:spcAft>
        <a:defRPr sz="4400">
          <a:solidFill>
            <a:schemeClr val="tx1"/>
          </a:solidFill>
          <a:latin typeface="TradeGothic"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TradeGothic"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TradeGothic"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TradeGothic" charset="0"/>
          <a:ea typeface="ＭＳ Ｐゴシック" charset="0"/>
          <a:cs typeface="ＭＳ Ｐゴシック" charset="0"/>
        </a:defRPr>
      </a:lvl9pPr>
    </p:titleStyle>
    <p:bodyStyle>
      <a:lvl1pPr marL="342900" indent="-342900" algn="l" defTabSz="457200" rtl="0" eaLnBrk="0" fontAlgn="base" hangingPunct="0">
        <a:spcBef>
          <a:spcPct val="20000"/>
        </a:spcBef>
        <a:spcAft>
          <a:spcPct val="0"/>
        </a:spcAft>
        <a:buFont typeface="Arial" pitchFamily="34" charset="0"/>
        <a:buChar char="•"/>
        <a:defRPr sz="3200" kern="1200">
          <a:solidFill>
            <a:schemeClr val="tx1"/>
          </a:solidFill>
          <a:latin typeface="TradeGothic"/>
          <a:ea typeface="ＭＳ Ｐゴシック" charset="0"/>
          <a:cs typeface="ＭＳ Ｐゴシック" charset="0"/>
        </a:defRPr>
      </a:lvl1pPr>
      <a:lvl2pPr marL="742950" indent="-285750" algn="l" defTabSz="457200" rtl="0" eaLnBrk="0" fontAlgn="base" hangingPunct="0">
        <a:spcBef>
          <a:spcPct val="20000"/>
        </a:spcBef>
        <a:spcAft>
          <a:spcPct val="0"/>
        </a:spcAft>
        <a:buFont typeface="Arial" pitchFamily="34" charset="0"/>
        <a:buChar char="–"/>
        <a:defRPr sz="2800" kern="1200">
          <a:solidFill>
            <a:schemeClr val="tx1"/>
          </a:solidFill>
          <a:latin typeface="TradeGothic"/>
          <a:ea typeface="ＭＳ Ｐゴシック" charset="0"/>
          <a:cs typeface="+mn-cs"/>
        </a:defRPr>
      </a:lvl2pPr>
      <a:lvl3pPr marL="1143000" indent="-228600" algn="l" defTabSz="457200" rtl="0" eaLnBrk="0" fontAlgn="base" hangingPunct="0">
        <a:spcBef>
          <a:spcPct val="20000"/>
        </a:spcBef>
        <a:spcAft>
          <a:spcPct val="0"/>
        </a:spcAft>
        <a:buFont typeface="Arial" pitchFamily="34" charset="0"/>
        <a:buChar char="•"/>
        <a:defRPr sz="2400" kern="1200">
          <a:solidFill>
            <a:schemeClr val="tx1"/>
          </a:solidFill>
          <a:latin typeface="TradeGothic"/>
          <a:ea typeface="ＭＳ Ｐゴシック" charset="0"/>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tx1"/>
          </a:solidFill>
          <a:latin typeface="TradeGothic"/>
          <a:ea typeface="ＭＳ Ｐゴシック" charset="0"/>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tx1"/>
          </a:solidFill>
          <a:latin typeface="TradeGothic"/>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8.jpe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24">
            <a:extLst>
              <a:ext uri="{FF2B5EF4-FFF2-40B4-BE49-F238E27FC236}">
                <a16:creationId xmlns:a16="http://schemas.microsoft.com/office/drawing/2014/main" id="{3E443FD7-A66B-4AA0-872D-B088B9BC5F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00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Freeform: Shape 26">
            <a:extLst>
              <a:ext uri="{FF2B5EF4-FFF2-40B4-BE49-F238E27FC236}">
                <a16:creationId xmlns:a16="http://schemas.microsoft.com/office/drawing/2014/main" id="{C04BE0EF-3561-49B4-9A29-F283168A9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56780" y="851521"/>
            <a:ext cx="4638605" cy="5154967"/>
          </a:xfrm>
          <a:custGeom>
            <a:avLst/>
            <a:gdLst>
              <a:gd name="connsiteX0" fmla="*/ 363179 w 6184806"/>
              <a:gd name="connsiteY0" fmla="*/ 3125191 h 5154967"/>
              <a:gd name="connsiteX1" fmla="*/ 898270 w 6184806"/>
              <a:gd name="connsiteY1" fmla="*/ 3125191 h 5154967"/>
              <a:gd name="connsiteX2" fmla="*/ 980326 w 6184806"/>
              <a:gd name="connsiteY2" fmla="*/ 3173551 h 5154967"/>
              <a:gd name="connsiteX3" fmla="*/ 1248448 w 6184806"/>
              <a:gd name="connsiteY3" fmla="*/ 3635277 h 5154967"/>
              <a:gd name="connsiteX4" fmla="*/ 1248448 w 6184806"/>
              <a:gd name="connsiteY4" fmla="*/ 3729695 h 5154967"/>
              <a:gd name="connsiteX5" fmla="*/ 980326 w 6184806"/>
              <a:gd name="connsiteY5" fmla="*/ 4191421 h 5154967"/>
              <a:gd name="connsiteX6" fmla="*/ 898270 w 6184806"/>
              <a:gd name="connsiteY6" fmla="*/ 4239781 h 5154967"/>
              <a:gd name="connsiteX7" fmla="*/ 363179 w 6184806"/>
              <a:gd name="connsiteY7" fmla="*/ 4239781 h 5154967"/>
              <a:gd name="connsiteX8" fmla="*/ 279969 w 6184806"/>
              <a:gd name="connsiteY8" fmla="*/ 4191421 h 5154967"/>
              <a:gd name="connsiteX9" fmla="*/ 13002 w 6184806"/>
              <a:gd name="connsiteY9" fmla="*/ 3729695 h 5154967"/>
              <a:gd name="connsiteX10" fmla="*/ 13002 w 6184806"/>
              <a:gd name="connsiteY10" fmla="*/ 3635277 h 5154967"/>
              <a:gd name="connsiteX11" fmla="*/ 279969 w 6184806"/>
              <a:gd name="connsiteY11" fmla="*/ 3173551 h 5154967"/>
              <a:gd name="connsiteX12" fmla="*/ 363179 w 6184806"/>
              <a:gd name="connsiteY12" fmla="*/ 3125191 h 5154967"/>
              <a:gd name="connsiteX13" fmla="*/ 2489721 w 6184806"/>
              <a:gd name="connsiteY13" fmla="*/ 570035 h 5154967"/>
              <a:gd name="connsiteX14" fmla="*/ 2764862 w 6184806"/>
              <a:gd name="connsiteY14" fmla="*/ 570035 h 5154967"/>
              <a:gd name="connsiteX15" fmla="*/ 2796959 w 6184806"/>
              <a:gd name="connsiteY15" fmla="*/ 570035 h 5154967"/>
              <a:gd name="connsiteX16" fmla="*/ 2827587 w 6184806"/>
              <a:gd name="connsiteY16" fmla="*/ 622777 h 5154967"/>
              <a:gd name="connsiteX17" fmla="*/ 2977604 w 6184806"/>
              <a:gd name="connsiteY17" fmla="*/ 881117 h 5154967"/>
              <a:gd name="connsiteX18" fmla="*/ 2977604 w 6184806"/>
              <a:gd name="connsiteY18" fmla="*/ 1025720 h 5154967"/>
              <a:gd name="connsiteX19" fmla="*/ 2566968 w 6184806"/>
              <a:gd name="connsiteY19" fmla="*/ 1732863 h 5154967"/>
              <a:gd name="connsiteX20" fmla="*/ 2441299 w 6184806"/>
              <a:gd name="connsiteY20" fmla="*/ 1806927 h 5154967"/>
              <a:gd name="connsiteX21" fmla="*/ 1621798 w 6184806"/>
              <a:gd name="connsiteY21" fmla="*/ 1806927 h 5154967"/>
              <a:gd name="connsiteX22" fmla="*/ 1583218 w 6184806"/>
              <a:gd name="connsiteY22" fmla="*/ 1801802 h 5154967"/>
              <a:gd name="connsiteX23" fmla="*/ 1556683 w 6184806"/>
              <a:gd name="connsiteY23" fmla="*/ 1790677 h 5154967"/>
              <a:gd name="connsiteX24" fmla="*/ 1572899 w 6184806"/>
              <a:gd name="connsiteY24" fmla="*/ 1762630 h 5154967"/>
              <a:gd name="connsiteX25" fmla="*/ 2147429 w 6184806"/>
              <a:gd name="connsiteY25" fmla="*/ 768968 h 5154967"/>
              <a:gd name="connsiteX26" fmla="*/ 2489721 w 6184806"/>
              <a:gd name="connsiteY26" fmla="*/ 570035 h 5154967"/>
              <a:gd name="connsiteX27" fmla="*/ 1573268 w 6184806"/>
              <a:gd name="connsiteY27" fmla="*/ 0 h 5154967"/>
              <a:gd name="connsiteX28" fmla="*/ 2497662 w 6184806"/>
              <a:gd name="connsiteY28" fmla="*/ 0 h 5154967"/>
              <a:gd name="connsiteX29" fmla="*/ 2639415 w 6184806"/>
              <a:gd name="connsiteY29" fmla="*/ 83546 h 5154967"/>
              <a:gd name="connsiteX30" fmla="*/ 2887862 w 6184806"/>
              <a:gd name="connsiteY30" fmla="*/ 511387 h 5154967"/>
              <a:gd name="connsiteX31" fmla="*/ 2915928 w 6184806"/>
              <a:gd name="connsiteY31" fmla="*/ 559720 h 5154967"/>
              <a:gd name="connsiteX32" fmla="*/ 2893844 w 6184806"/>
              <a:gd name="connsiteY32" fmla="*/ 559720 h 5154967"/>
              <a:gd name="connsiteX33" fmla="*/ 2789466 w 6184806"/>
              <a:gd name="connsiteY33" fmla="*/ 559720 h 5154967"/>
              <a:gd name="connsiteX34" fmla="*/ 2744122 w 6184806"/>
              <a:gd name="connsiteY34" fmla="*/ 481634 h 5154967"/>
              <a:gd name="connsiteX35" fmla="*/ 2570885 w 6184806"/>
              <a:gd name="connsiteY35" fmla="*/ 183309 h 5154967"/>
              <a:gd name="connsiteX36" fmla="*/ 2445216 w 6184806"/>
              <a:gd name="connsiteY36" fmla="*/ 109243 h 5154967"/>
              <a:gd name="connsiteX37" fmla="*/ 1625714 w 6184806"/>
              <a:gd name="connsiteY37" fmla="*/ 109243 h 5154967"/>
              <a:gd name="connsiteX38" fmla="*/ 1498276 w 6184806"/>
              <a:gd name="connsiteY38" fmla="*/ 183309 h 5154967"/>
              <a:gd name="connsiteX39" fmla="*/ 1089410 w 6184806"/>
              <a:gd name="connsiteY39" fmla="*/ 890450 h 5154967"/>
              <a:gd name="connsiteX40" fmla="*/ 1089410 w 6184806"/>
              <a:gd name="connsiteY40" fmla="*/ 1035054 h 5154967"/>
              <a:gd name="connsiteX41" fmla="*/ 1498276 w 6184806"/>
              <a:gd name="connsiteY41" fmla="*/ 1742196 h 5154967"/>
              <a:gd name="connsiteX42" fmla="*/ 1552039 w 6184806"/>
              <a:gd name="connsiteY42" fmla="*/ 1796422 h 5154967"/>
              <a:gd name="connsiteX43" fmla="*/ 1558260 w 6184806"/>
              <a:gd name="connsiteY43" fmla="*/ 1799029 h 5154967"/>
              <a:gd name="connsiteX44" fmla="*/ 1524911 w 6184806"/>
              <a:gd name="connsiteY44" fmla="*/ 1856707 h 5154967"/>
              <a:gd name="connsiteX45" fmla="*/ 1500108 w 6184806"/>
              <a:gd name="connsiteY45" fmla="*/ 1899604 h 5154967"/>
              <a:gd name="connsiteX46" fmla="*/ 1525834 w 6184806"/>
              <a:gd name="connsiteY46" fmla="*/ 1910390 h 5154967"/>
              <a:gd name="connsiteX47" fmla="*/ 1569352 w 6184806"/>
              <a:gd name="connsiteY47" fmla="*/ 1916170 h 5154967"/>
              <a:gd name="connsiteX48" fmla="*/ 2493745 w 6184806"/>
              <a:gd name="connsiteY48" fmla="*/ 1916170 h 5154967"/>
              <a:gd name="connsiteX49" fmla="*/ 2635498 w 6184806"/>
              <a:gd name="connsiteY49" fmla="*/ 1832627 h 5154967"/>
              <a:gd name="connsiteX50" fmla="*/ 3098693 w 6184806"/>
              <a:gd name="connsiteY50" fmla="*/ 1034974 h 5154967"/>
              <a:gd name="connsiteX51" fmla="*/ 3098693 w 6184806"/>
              <a:gd name="connsiteY51" fmla="*/ 871863 h 5154967"/>
              <a:gd name="connsiteX52" fmla="*/ 2945803 w 6184806"/>
              <a:gd name="connsiteY52" fmla="*/ 608576 h 5154967"/>
              <a:gd name="connsiteX53" fmla="*/ 2923422 w 6184806"/>
              <a:gd name="connsiteY53" fmla="*/ 570035 h 5154967"/>
              <a:gd name="connsiteX54" fmla="*/ 3027104 w 6184806"/>
              <a:gd name="connsiteY54" fmla="*/ 570035 h 5154967"/>
              <a:gd name="connsiteX55" fmla="*/ 4690846 w 6184806"/>
              <a:gd name="connsiteY55" fmla="*/ 570035 h 5154967"/>
              <a:gd name="connsiteX56" fmla="*/ 5028384 w 6184806"/>
              <a:gd name="connsiteY56" fmla="*/ 768968 h 5154967"/>
              <a:gd name="connsiteX57" fmla="*/ 6131323 w 6184806"/>
              <a:gd name="connsiteY57" fmla="*/ 2668304 h 5154967"/>
              <a:gd name="connsiteX58" fmla="*/ 6131323 w 6184806"/>
              <a:gd name="connsiteY58" fmla="*/ 3056698 h 5154967"/>
              <a:gd name="connsiteX59" fmla="*/ 5028384 w 6184806"/>
              <a:gd name="connsiteY59" fmla="*/ 4956035 h 5154967"/>
              <a:gd name="connsiteX60" fmla="*/ 4690846 w 6184806"/>
              <a:gd name="connsiteY60" fmla="*/ 5154967 h 5154967"/>
              <a:gd name="connsiteX61" fmla="*/ 2489721 w 6184806"/>
              <a:gd name="connsiteY61" fmla="*/ 5154967 h 5154967"/>
              <a:gd name="connsiteX62" fmla="*/ 2147429 w 6184806"/>
              <a:gd name="connsiteY62" fmla="*/ 4956035 h 5154967"/>
              <a:gd name="connsiteX63" fmla="*/ 1049243 w 6184806"/>
              <a:gd name="connsiteY63" fmla="*/ 3056698 h 5154967"/>
              <a:gd name="connsiteX64" fmla="*/ 1049243 w 6184806"/>
              <a:gd name="connsiteY64" fmla="*/ 2668304 h 5154967"/>
              <a:gd name="connsiteX65" fmla="*/ 1457007 w 6184806"/>
              <a:gd name="connsiteY65" fmla="*/ 1963067 h 5154967"/>
              <a:gd name="connsiteX66" fmla="*/ 1491373 w 6184806"/>
              <a:gd name="connsiteY66" fmla="*/ 1903634 h 5154967"/>
              <a:gd name="connsiteX67" fmla="*/ 1490164 w 6184806"/>
              <a:gd name="connsiteY67" fmla="*/ 1903127 h 5154967"/>
              <a:gd name="connsiteX68" fmla="*/ 1429519 w 6184806"/>
              <a:gd name="connsiteY68" fmla="*/ 1841960 h 5154967"/>
              <a:gd name="connsiteX69" fmla="*/ 968320 w 6184806"/>
              <a:gd name="connsiteY69" fmla="*/ 1044307 h 5154967"/>
              <a:gd name="connsiteX70" fmla="*/ 968320 w 6184806"/>
              <a:gd name="connsiteY70" fmla="*/ 881196 h 5154967"/>
              <a:gd name="connsiteX71" fmla="*/ 1429519 w 6184806"/>
              <a:gd name="connsiteY71" fmla="*/ 83546 h 5154967"/>
              <a:gd name="connsiteX72" fmla="*/ 1573268 w 6184806"/>
              <a:gd name="connsiteY72" fmla="*/ 0 h 5154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6184806" h="5154967">
                <a:moveTo>
                  <a:pt x="363179" y="3125191"/>
                </a:moveTo>
                <a:cubicBezTo>
                  <a:pt x="363179" y="3125191"/>
                  <a:pt x="363179" y="3125191"/>
                  <a:pt x="898270" y="3125191"/>
                </a:cubicBezTo>
                <a:cubicBezTo>
                  <a:pt x="931786" y="3125191"/>
                  <a:pt x="964145" y="3143614"/>
                  <a:pt x="980326" y="3173551"/>
                </a:cubicBezTo>
                <a:cubicBezTo>
                  <a:pt x="980326" y="3173551"/>
                  <a:pt x="980326" y="3173551"/>
                  <a:pt x="1248448" y="3635277"/>
                </a:cubicBezTo>
                <a:cubicBezTo>
                  <a:pt x="1265784" y="3664063"/>
                  <a:pt x="1265784" y="3700909"/>
                  <a:pt x="1248448" y="3729695"/>
                </a:cubicBezTo>
                <a:cubicBezTo>
                  <a:pt x="1248448" y="3729695"/>
                  <a:pt x="1248448" y="3729695"/>
                  <a:pt x="980326" y="4191421"/>
                </a:cubicBezTo>
                <a:cubicBezTo>
                  <a:pt x="964145" y="4221358"/>
                  <a:pt x="931786" y="4239781"/>
                  <a:pt x="898270" y="4239781"/>
                </a:cubicBezTo>
                <a:cubicBezTo>
                  <a:pt x="898270" y="4239781"/>
                  <a:pt x="898270" y="4239781"/>
                  <a:pt x="363179" y="4239781"/>
                </a:cubicBezTo>
                <a:cubicBezTo>
                  <a:pt x="328508" y="4239781"/>
                  <a:pt x="297305" y="4221358"/>
                  <a:pt x="279969" y="4191421"/>
                </a:cubicBezTo>
                <a:cubicBezTo>
                  <a:pt x="279969" y="4191421"/>
                  <a:pt x="279969" y="4191421"/>
                  <a:pt x="13002" y="3729695"/>
                </a:cubicBezTo>
                <a:cubicBezTo>
                  <a:pt x="-4334" y="3700909"/>
                  <a:pt x="-4334" y="3664063"/>
                  <a:pt x="13002" y="3635277"/>
                </a:cubicBezTo>
                <a:cubicBezTo>
                  <a:pt x="13002" y="3635277"/>
                  <a:pt x="13002" y="3635277"/>
                  <a:pt x="279969" y="3173551"/>
                </a:cubicBezTo>
                <a:cubicBezTo>
                  <a:pt x="297305" y="3143614"/>
                  <a:pt x="328508" y="3125191"/>
                  <a:pt x="363179" y="3125191"/>
                </a:cubicBezTo>
                <a:close/>
                <a:moveTo>
                  <a:pt x="2489721" y="570035"/>
                </a:moveTo>
                <a:cubicBezTo>
                  <a:pt x="2489721" y="570035"/>
                  <a:pt x="2489721" y="570035"/>
                  <a:pt x="2764862" y="570035"/>
                </a:cubicBezTo>
                <a:lnTo>
                  <a:pt x="2796959" y="570035"/>
                </a:lnTo>
                <a:lnTo>
                  <a:pt x="2827587" y="622777"/>
                </a:lnTo>
                <a:cubicBezTo>
                  <a:pt x="2870233" y="696217"/>
                  <a:pt x="2919858" y="781675"/>
                  <a:pt x="2977604" y="881117"/>
                </a:cubicBezTo>
                <a:cubicBezTo>
                  <a:pt x="3004153" y="925204"/>
                  <a:pt x="3004153" y="981634"/>
                  <a:pt x="2977604" y="1025720"/>
                </a:cubicBezTo>
                <a:cubicBezTo>
                  <a:pt x="2977604" y="1025720"/>
                  <a:pt x="2977604" y="1025720"/>
                  <a:pt x="2566968" y="1732863"/>
                </a:cubicBezTo>
                <a:cubicBezTo>
                  <a:pt x="2542188" y="1778712"/>
                  <a:pt x="2492629" y="1806927"/>
                  <a:pt x="2441299" y="1806927"/>
                </a:cubicBezTo>
                <a:cubicBezTo>
                  <a:pt x="2441299" y="1806927"/>
                  <a:pt x="2441299" y="1806927"/>
                  <a:pt x="1621798" y="1806927"/>
                </a:cubicBezTo>
                <a:cubicBezTo>
                  <a:pt x="1608523" y="1806927"/>
                  <a:pt x="1595580" y="1805163"/>
                  <a:pt x="1583218" y="1801802"/>
                </a:cubicBezTo>
                <a:lnTo>
                  <a:pt x="1556683" y="1790677"/>
                </a:lnTo>
                <a:lnTo>
                  <a:pt x="1572899" y="1762630"/>
                </a:lnTo>
                <a:cubicBezTo>
                  <a:pt x="1719523" y="1509042"/>
                  <a:pt x="1907201" y="1184448"/>
                  <a:pt x="2147429" y="768968"/>
                </a:cubicBezTo>
                <a:cubicBezTo>
                  <a:pt x="2218739" y="645819"/>
                  <a:pt x="2347099" y="570035"/>
                  <a:pt x="2489721" y="570035"/>
                </a:cubicBezTo>
                <a:close/>
                <a:moveTo>
                  <a:pt x="1573268" y="0"/>
                </a:moveTo>
                <a:cubicBezTo>
                  <a:pt x="1573268" y="0"/>
                  <a:pt x="1573268" y="0"/>
                  <a:pt x="2497662" y="0"/>
                </a:cubicBezTo>
                <a:cubicBezTo>
                  <a:pt x="2555561" y="0"/>
                  <a:pt x="2611463" y="31828"/>
                  <a:pt x="2639415" y="83546"/>
                </a:cubicBezTo>
                <a:cubicBezTo>
                  <a:pt x="2639415" y="83546"/>
                  <a:pt x="2639415" y="83546"/>
                  <a:pt x="2887862" y="511387"/>
                </a:cubicBezTo>
                <a:lnTo>
                  <a:pt x="2915928" y="559720"/>
                </a:lnTo>
                <a:lnTo>
                  <a:pt x="2893844" y="559720"/>
                </a:lnTo>
                <a:lnTo>
                  <a:pt x="2789466" y="559720"/>
                </a:lnTo>
                <a:lnTo>
                  <a:pt x="2744122" y="481634"/>
                </a:lnTo>
                <a:cubicBezTo>
                  <a:pt x="2570885" y="183309"/>
                  <a:pt x="2570885" y="183309"/>
                  <a:pt x="2570885" y="183309"/>
                </a:cubicBezTo>
                <a:cubicBezTo>
                  <a:pt x="2546104" y="137459"/>
                  <a:pt x="2496545" y="109243"/>
                  <a:pt x="2445216" y="109243"/>
                </a:cubicBezTo>
                <a:cubicBezTo>
                  <a:pt x="1625714" y="109243"/>
                  <a:pt x="1625714" y="109243"/>
                  <a:pt x="1625714" y="109243"/>
                </a:cubicBezTo>
                <a:cubicBezTo>
                  <a:pt x="1572615" y="109243"/>
                  <a:pt x="1524825" y="137459"/>
                  <a:pt x="1498276" y="183309"/>
                </a:cubicBezTo>
                <a:cubicBezTo>
                  <a:pt x="1089410" y="890450"/>
                  <a:pt x="1089410" y="890450"/>
                  <a:pt x="1089410" y="890450"/>
                </a:cubicBezTo>
                <a:cubicBezTo>
                  <a:pt x="1062860" y="934537"/>
                  <a:pt x="1062860" y="990967"/>
                  <a:pt x="1089410" y="1035054"/>
                </a:cubicBezTo>
                <a:cubicBezTo>
                  <a:pt x="1498276" y="1742196"/>
                  <a:pt x="1498276" y="1742196"/>
                  <a:pt x="1498276" y="1742196"/>
                </a:cubicBezTo>
                <a:cubicBezTo>
                  <a:pt x="1511551" y="1765121"/>
                  <a:pt x="1530135" y="1783637"/>
                  <a:pt x="1552039" y="1796422"/>
                </a:cubicBezTo>
                <a:lnTo>
                  <a:pt x="1558260" y="1799029"/>
                </a:lnTo>
                <a:lnTo>
                  <a:pt x="1524911" y="1856707"/>
                </a:lnTo>
                <a:lnTo>
                  <a:pt x="1500108" y="1899604"/>
                </a:lnTo>
                <a:lnTo>
                  <a:pt x="1525834" y="1910390"/>
                </a:lnTo>
                <a:cubicBezTo>
                  <a:pt x="1539779" y="1914181"/>
                  <a:pt x="1554378" y="1916170"/>
                  <a:pt x="1569352" y="1916170"/>
                </a:cubicBezTo>
                <a:cubicBezTo>
                  <a:pt x="2493745" y="1916170"/>
                  <a:pt x="2493745" y="1916170"/>
                  <a:pt x="2493745" y="1916170"/>
                </a:cubicBezTo>
                <a:cubicBezTo>
                  <a:pt x="2551645" y="1916170"/>
                  <a:pt x="2607546" y="1884345"/>
                  <a:pt x="2635498" y="1832627"/>
                </a:cubicBezTo>
                <a:cubicBezTo>
                  <a:pt x="3098693" y="1034974"/>
                  <a:pt x="3098693" y="1034974"/>
                  <a:pt x="3098693" y="1034974"/>
                </a:cubicBezTo>
                <a:cubicBezTo>
                  <a:pt x="3128641" y="985246"/>
                  <a:pt x="3128641" y="921593"/>
                  <a:pt x="3098693" y="871863"/>
                </a:cubicBezTo>
                <a:cubicBezTo>
                  <a:pt x="3040794" y="772157"/>
                  <a:pt x="2990132" y="684914"/>
                  <a:pt x="2945803" y="608576"/>
                </a:cubicBezTo>
                <a:lnTo>
                  <a:pt x="2923422" y="570035"/>
                </a:lnTo>
                <a:lnTo>
                  <a:pt x="3027104" y="570035"/>
                </a:lnTo>
                <a:cubicBezTo>
                  <a:pt x="3349535" y="570035"/>
                  <a:pt x="3865424" y="570035"/>
                  <a:pt x="4690846" y="570035"/>
                </a:cubicBezTo>
                <a:cubicBezTo>
                  <a:pt x="4828714" y="570035"/>
                  <a:pt x="4961827" y="645819"/>
                  <a:pt x="5028384" y="768968"/>
                </a:cubicBezTo>
                <a:cubicBezTo>
                  <a:pt x="5028384" y="768968"/>
                  <a:pt x="5028384" y="768968"/>
                  <a:pt x="6131323" y="2668304"/>
                </a:cubicBezTo>
                <a:cubicBezTo>
                  <a:pt x="6202634" y="2786717"/>
                  <a:pt x="6202634" y="2938285"/>
                  <a:pt x="6131323" y="3056698"/>
                </a:cubicBezTo>
                <a:cubicBezTo>
                  <a:pt x="6131323" y="3056698"/>
                  <a:pt x="6131323" y="3056698"/>
                  <a:pt x="5028384" y="4956035"/>
                </a:cubicBezTo>
                <a:cubicBezTo>
                  <a:pt x="4961827" y="5079184"/>
                  <a:pt x="4828714" y="5154967"/>
                  <a:pt x="4690846" y="5154967"/>
                </a:cubicBezTo>
                <a:cubicBezTo>
                  <a:pt x="4690846" y="5154967"/>
                  <a:pt x="4690846" y="5154967"/>
                  <a:pt x="2489721" y="5154967"/>
                </a:cubicBezTo>
                <a:cubicBezTo>
                  <a:pt x="2347099" y="5154967"/>
                  <a:pt x="2218739" y="5079184"/>
                  <a:pt x="2147429" y="4956035"/>
                </a:cubicBezTo>
                <a:cubicBezTo>
                  <a:pt x="2147429" y="4956035"/>
                  <a:pt x="2147429" y="4956035"/>
                  <a:pt x="1049243" y="3056698"/>
                </a:cubicBezTo>
                <a:cubicBezTo>
                  <a:pt x="977932" y="2938285"/>
                  <a:pt x="977932" y="2786717"/>
                  <a:pt x="1049243" y="2668304"/>
                </a:cubicBezTo>
                <a:cubicBezTo>
                  <a:pt x="1049243" y="2668304"/>
                  <a:pt x="1049243" y="2668304"/>
                  <a:pt x="1457007" y="1963067"/>
                </a:cubicBezTo>
                <a:lnTo>
                  <a:pt x="1491373" y="1903634"/>
                </a:lnTo>
                <a:lnTo>
                  <a:pt x="1490164" y="1903127"/>
                </a:lnTo>
                <a:cubicBezTo>
                  <a:pt x="1465456" y="1888705"/>
                  <a:pt x="1444493" y="1867820"/>
                  <a:pt x="1429519" y="1841960"/>
                </a:cubicBezTo>
                <a:cubicBezTo>
                  <a:pt x="1429519" y="1841960"/>
                  <a:pt x="1429519" y="1841960"/>
                  <a:pt x="968320" y="1044307"/>
                </a:cubicBezTo>
                <a:cubicBezTo>
                  <a:pt x="938371" y="994579"/>
                  <a:pt x="938371" y="930926"/>
                  <a:pt x="968320" y="881196"/>
                </a:cubicBezTo>
                <a:cubicBezTo>
                  <a:pt x="968320" y="881196"/>
                  <a:pt x="968320" y="881196"/>
                  <a:pt x="1429519" y="83546"/>
                </a:cubicBezTo>
                <a:cubicBezTo>
                  <a:pt x="1459466" y="31828"/>
                  <a:pt x="1513373" y="0"/>
                  <a:pt x="1573268"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a:extLst>
              <a:ext uri="{FF2B5EF4-FFF2-40B4-BE49-F238E27FC236}">
                <a16:creationId xmlns:a16="http://schemas.microsoft.com/office/drawing/2014/main" id="{9120848B-B2B4-45BE-A961-AEC0B06CF41B}"/>
              </a:ext>
            </a:extLst>
          </p:cNvPr>
          <p:cNvPicPr>
            <a:picLocks noChangeAspect="1"/>
          </p:cNvPicPr>
          <p:nvPr/>
        </p:nvPicPr>
        <p:blipFill rotWithShape="1">
          <a:blip r:embed="rId2"/>
          <a:srcRect r="59916"/>
          <a:stretch/>
        </p:blipFill>
        <p:spPr>
          <a:xfrm>
            <a:off x="6854891" y="1715881"/>
            <a:ext cx="3203509" cy="3426237"/>
          </a:xfrm>
          <a:prstGeom prst="rect">
            <a:avLst/>
          </a:prstGeom>
        </p:spPr>
      </p:pic>
      <p:sp>
        <p:nvSpPr>
          <p:cNvPr id="4" name="Subtitle 3"/>
          <p:cNvSpPr>
            <a:spLocks noGrp="1"/>
          </p:cNvSpPr>
          <p:nvPr>
            <p:ph type="subTitle" idx="1"/>
          </p:nvPr>
        </p:nvSpPr>
        <p:spPr>
          <a:xfrm>
            <a:off x="1245686" y="648614"/>
            <a:ext cx="8534400" cy="1752600"/>
          </a:xfrm>
        </p:spPr>
        <p:txBody>
          <a:bodyPr/>
          <a:lstStyle/>
          <a:p>
            <a:endParaRPr lang="en-US" b="1" dirty="0">
              <a:solidFill>
                <a:schemeClr val="tx1"/>
              </a:solidFill>
              <a:latin typeface="Times New Roman" panose="02020603050405020304" pitchFamily="18" charset="0"/>
              <a:cs typeface="Times New Roman" panose="02020603050405020304" pitchFamily="18" charset="0"/>
            </a:endParaRPr>
          </a:p>
          <a:p>
            <a:r>
              <a:rPr lang="en-US" b="1" dirty="0">
                <a:solidFill>
                  <a:schemeClr val="tx1"/>
                </a:solidFill>
                <a:latin typeface="Times New Roman" panose="02020603050405020304" pitchFamily="18" charset="0"/>
                <a:cs typeface="Times New Roman" panose="02020603050405020304" pitchFamily="18" charset="0"/>
              </a:rPr>
              <a:t>TITLE PAGE</a:t>
            </a:r>
            <a:endParaRPr lang="en-IN" b="1" dirty="0">
              <a:solidFill>
                <a:schemeClr val="tx1"/>
              </a:solidFill>
              <a:latin typeface="Times New Roman" panose="02020603050405020304" pitchFamily="18" charset="0"/>
              <a:cs typeface="Times New Roman" panose="02020603050405020304" pitchFamily="18" charset="0"/>
            </a:endParaRPr>
          </a:p>
        </p:txBody>
      </p:sp>
      <p:sp>
        <p:nvSpPr>
          <p:cNvPr id="8" name="Title 7"/>
          <p:cNvSpPr>
            <a:spLocks noGrp="1"/>
          </p:cNvSpPr>
          <p:nvPr>
            <p:ph type="ctrTitle"/>
          </p:nvPr>
        </p:nvSpPr>
        <p:spPr>
          <a:xfrm>
            <a:off x="331286" y="-526757"/>
            <a:ext cx="10363200" cy="2076450"/>
          </a:xfrm>
        </p:spPr>
        <p:txBody>
          <a:bodyPr/>
          <a:lstStyle/>
          <a:p>
            <a:r>
              <a:rPr lang="en-US" sz="4000" b="1" dirty="0">
                <a:solidFill>
                  <a:schemeClr val="tx2"/>
                </a:solidFill>
                <a:latin typeface="Garamond" panose="02020404030301010803" pitchFamily="18" charset="0"/>
              </a:rPr>
              <a:t>SMART INDIA HACKATHON 2025</a:t>
            </a:r>
            <a:endParaRPr lang="en-IN" sz="4000" b="1" dirty="0">
              <a:solidFill>
                <a:schemeClr val="tx2"/>
              </a:solidFill>
              <a:latin typeface="Garamond" panose="02020404030301010803" pitchFamily="18" charset="0"/>
            </a:endParaRPr>
          </a:p>
        </p:txBody>
      </p:sp>
      <p:sp>
        <p:nvSpPr>
          <p:cNvPr id="10" name="TextBox 9"/>
          <p:cNvSpPr txBox="1"/>
          <p:nvPr/>
        </p:nvSpPr>
        <p:spPr>
          <a:xfrm>
            <a:off x="331286" y="2076450"/>
            <a:ext cx="5924550" cy="4703019"/>
          </a:xfrm>
          <a:prstGeom prst="rect">
            <a:avLst/>
          </a:prstGeom>
          <a:noFill/>
        </p:spPr>
        <p:txBody>
          <a:bodyPr wrap="square" rtlCol="0">
            <a:spAutoFit/>
          </a:bodyPr>
          <a:lstStyle/>
          <a:p>
            <a:endParaRPr lang="en-US" dirty="0"/>
          </a:p>
          <a:p>
            <a:pPr marL="285750" indent="-285750" algn="just">
              <a:lnSpc>
                <a:spcPct val="200000"/>
              </a:lnSpc>
              <a:buFont typeface="Arial" panose="020B0604020202020204" pitchFamily="34" charset="0"/>
              <a:buChar char="•"/>
            </a:pPr>
            <a:r>
              <a:rPr lang="en-US" sz="2400" b="1" dirty="0">
                <a:latin typeface="Arial" panose="020B0604020202020204" pitchFamily="34" charset="0"/>
                <a:cs typeface="Arial" panose="020B0604020202020204" pitchFamily="34" charset="0"/>
              </a:rPr>
              <a:t>Problem Statement ID –</a:t>
            </a:r>
          </a:p>
          <a:p>
            <a:pPr marL="285750" indent="-285750" algn="just">
              <a:lnSpc>
                <a:spcPct val="200000"/>
              </a:lnSpc>
              <a:buFont typeface="Arial" panose="020B0604020202020204" pitchFamily="34" charset="0"/>
              <a:buChar char="•"/>
            </a:pPr>
            <a:r>
              <a:rPr lang="en-US" sz="2400" b="1" dirty="0">
                <a:latin typeface="Arial" panose="020B0604020202020204" pitchFamily="34" charset="0"/>
                <a:cs typeface="Arial" panose="020B0604020202020204" pitchFamily="34" charset="0"/>
              </a:rPr>
              <a:t>Problem Statement Title-</a:t>
            </a:r>
          </a:p>
          <a:p>
            <a:pPr marL="285750" indent="-285750" algn="just">
              <a:lnSpc>
                <a:spcPct val="200000"/>
              </a:lnSpc>
              <a:buFont typeface="Arial" panose="020B0604020202020204" pitchFamily="34" charset="0"/>
              <a:buChar char="•"/>
            </a:pPr>
            <a:r>
              <a:rPr lang="en-US" sz="2400" b="1" dirty="0">
                <a:latin typeface="Arial" panose="020B0604020202020204" pitchFamily="34" charset="0"/>
                <a:cs typeface="Arial" panose="020B0604020202020204" pitchFamily="34" charset="0"/>
              </a:rPr>
              <a:t>Theme-</a:t>
            </a:r>
          </a:p>
          <a:p>
            <a:pPr marL="285750" indent="-285750" algn="just">
              <a:lnSpc>
                <a:spcPct val="200000"/>
              </a:lnSpc>
              <a:buFont typeface="Arial" panose="020B0604020202020204" pitchFamily="34" charset="0"/>
              <a:buChar char="•"/>
            </a:pPr>
            <a:r>
              <a:rPr lang="en-US" sz="2400" b="1" dirty="0">
                <a:latin typeface="Arial" panose="020B0604020202020204" pitchFamily="34" charset="0"/>
                <a:cs typeface="Arial" panose="020B0604020202020204" pitchFamily="34" charset="0"/>
              </a:rPr>
              <a:t>PS Category- Software/Hardware</a:t>
            </a:r>
          </a:p>
          <a:p>
            <a:pPr marL="285750" indent="-285750" algn="just">
              <a:lnSpc>
                <a:spcPct val="200000"/>
              </a:lnSpc>
              <a:buFont typeface="Arial" panose="020B0604020202020204" pitchFamily="34" charset="0"/>
              <a:buChar char="•"/>
            </a:pPr>
            <a:r>
              <a:rPr lang="en-US" sz="2400" b="1" dirty="0">
                <a:latin typeface="Arial" panose="020B0604020202020204" pitchFamily="34" charset="0"/>
                <a:cs typeface="Arial" panose="020B0604020202020204" pitchFamily="34" charset="0"/>
              </a:rPr>
              <a:t>Team ID-</a:t>
            </a:r>
          </a:p>
          <a:p>
            <a:pPr marL="285750" indent="-285750" algn="just">
              <a:lnSpc>
                <a:spcPct val="200000"/>
              </a:lnSpc>
              <a:buFont typeface="Arial" panose="020B0604020202020204" pitchFamily="34" charset="0"/>
              <a:buChar char="•"/>
            </a:pPr>
            <a:r>
              <a:rPr lang="en-US" sz="2400" b="1" dirty="0">
                <a:latin typeface="Arial" panose="020B0604020202020204" pitchFamily="34" charset="0"/>
                <a:cs typeface="Arial" panose="020B0604020202020204" pitchFamily="34" charset="0"/>
              </a:rPr>
              <a:t>Team Name (Registered on portal)</a:t>
            </a:r>
            <a:endParaRPr lang="en-IN" sz="2400" b="1" dirty="0">
              <a:latin typeface="Arial" panose="020B0604020202020204" pitchFamily="34" charset="0"/>
              <a:cs typeface="Arial" panose="020B0604020202020204" pitchFamily="34" charset="0"/>
            </a:endParaRPr>
          </a:p>
        </p:txBody>
      </p:sp>
      <p:pic>
        <p:nvPicPr>
          <p:cNvPr id="1026" name="Picture 2" descr="https://www.sih.gov.in/img1/SIH-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41366" y="6297"/>
            <a:ext cx="2209120" cy="112286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a:spLocks noChangeArrowheads="1"/>
          </p:cNvSpPr>
          <p:nvPr/>
        </p:nvSpPr>
        <p:spPr bwMode="auto">
          <a:xfrm>
            <a:off x="0" y="6354762"/>
            <a:ext cx="12191999" cy="503238"/>
          </a:xfrm>
          <a:prstGeom prst="rect">
            <a:avLst/>
          </a:prstGeom>
          <a:solidFill>
            <a:srgbClr val="0070C0"/>
          </a:solidFill>
          <a:ln w="9525">
            <a:noFill/>
            <a:miter lim="800000"/>
            <a:headEnd/>
            <a:tailEnd/>
          </a:ln>
          <a:effectLst>
            <a:outerShdw dist="23000" dir="5400000" rotWithShape="0">
              <a:srgbClr val="808080">
                <a:alpha val="34999"/>
              </a:srgbClr>
            </a:outerShdw>
          </a:effectLst>
        </p:spPr>
        <p:txBody>
          <a:bodyPr anchor="ctr"/>
          <a:lstStyle/>
          <a:p>
            <a:pPr algn="ctr" fontAlgn="auto">
              <a:spcBef>
                <a:spcPts val="0"/>
              </a:spcBef>
              <a:spcAft>
                <a:spcPts val="0"/>
              </a:spcAft>
              <a:defRPr/>
            </a:pPr>
            <a:endParaRPr lang="en-US" dirty="0">
              <a:solidFill>
                <a:schemeClr val="accent2">
                  <a:lumMod val="75000"/>
                </a:schemeClr>
              </a:solidFill>
              <a:latin typeface="+mn-lt"/>
              <a:ea typeface="+mn-ea"/>
            </a:endParaRPr>
          </a:p>
        </p:txBody>
      </p:sp>
      <p:sp>
        <p:nvSpPr>
          <p:cNvPr id="15361" name="Title 1"/>
          <p:cNvSpPr>
            <a:spLocks noGrp="1"/>
          </p:cNvSpPr>
          <p:nvPr>
            <p:ph type="title"/>
          </p:nvPr>
        </p:nvSpPr>
        <p:spPr>
          <a:xfrm>
            <a:off x="365878" y="-179323"/>
            <a:ext cx="10972800" cy="1143000"/>
          </a:xfrm>
        </p:spPr>
        <p:txBody>
          <a:bodyPr/>
          <a:lstStyle/>
          <a:p>
            <a:pPr eaLnBrk="1" hangingPunct="1"/>
            <a:r>
              <a:rPr lang="en-US" sz="3200" b="1" dirty="0"/>
              <a:t>AI-powered Digital Mental Health Platform</a:t>
            </a:r>
            <a:endParaRPr lang="en-US" sz="3200" b="1" dirty="0">
              <a:latin typeface="Times New Roman" panose="02020603050405020304" pitchFamily="18" charset="0"/>
              <a:ea typeface="ＭＳ Ｐゴシック" pitchFamily="1" charset="-128"/>
              <a:cs typeface="Times New Roman" panose="02020603050405020304" pitchFamily="18" charset="0"/>
            </a:endParaRPr>
          </a:p>
        </p:txBody>
      </p:sp>
      <p:sp>
        <p:nvSpPr>
          <p:cNvPr id="15362" name="TextBox 8"/>
          <p:cNvSpPr txBox="1">
            <a:spLocks noChangeArrowheads="1"/>
          </p:cNvSpPr>
          <p:nvPr/>
        </p:nvSpPr>
        <p:spPr bwMode="auto">
          <a:xfrm>
            <a:off x="75608" y="2015689"/>
            <a:ext cx="6031990" cy="3993401"/>
          </a:xfrm>
          <a:prstGeom prst="rect">
            <a:avLst/>
          </a:prstGeom>
          <a:noFill/>
          <a:ln w="9525">
            <a:noFill/>
            <a:miter lim="800000"/>
            <a:headEnd/>
            <a:tailEnd/>
          </a:ln>
        </p:spPr>
        <p:txBody>
          <a:bodyPr wrap="square">
            <a:spAutoFit/>
          </a:bodyPr>
          <a:lstStyle/>
          <a:p>
            <a:r>
              <a:rPr lang="en-US" sz="2000" b="1" u="sng" dirty="0"/>
              <a:t>Features:</a:t>
            </a:r>
          </a:p>
          <a:p>
            <a:pPr marL="285750" indent="-285750">
              <a:buFont typeface="Arial" panose="020B0604020202020204" pitchFamily="34" charset="0"/>
              <a:buChar char="•"/>
            </a:pPr>
            <a:r>
              <a:rPr lang="en-US" b="1" dirty="0"/>
              <a:t>AI Chatbot</a:t>
            </a:r>
            <a:r>
              <a:rPr lang="en-US" dirty="0"/>
              <a:t> – first-level psychological aid, coping strategies, resource suggestions (books, videos, music).</a:t>
            </a:r>
          </a:p>
          <a:p>
            <a:pPr marL="285750" indent="-285750">
              <a:buFont typeface="Arial" panose="020B0604020202020204" pitchFamily="34" charset="0"/>
              <a:buChar char="•"/>
            </a:pPr>
            <a:r>
              <a:rPr lang="en-US" b="1" dirty="0"/>
              <a:t>Screening Tests</a:t>
            </a:r>
            <a:r>
              <a:rPr lang="en-US" dirty="0"/>
              <a:t> – PHQ-9, GAD-7, stress assessments for early detection.</a:t>
            </a:r>
          </a:p>
          <a:p>
            <a:pPr marL="285750" indent="-285750">
              <a:buFont typeface="Arial" panose="020B0604020202020204" pitchFamily="34" charset="0"/>
              <a:buChar char="•"/>
            </a:pPr>
            <a:r>
              <a:rPr lang="en-US" b="1" dirty="0"/>
              <a:t>Anonymous / Public Toggle</a:t>
            </a:r>
            <a:r>
              <a:rPr lang="en-US" dirty="0"/>
              <a:t> – switch anytime; “public” notifies grievance cell instantly.</a:t>
            </a:r>
          </a:p>
          <a:p>
            <a:pPr marL="285750" indent="-285750">
              <a:buFont typeface="Arial" panose="020B0604020202020204" pitchFamily="34" charset="0"/>
              <a:buChar char="•"/>
            </a:pPr>
            <a:r>
              <a:rPr lang="en-US" b="1" dirty="0"/>
              <a:t>Peer-to-Peer Forum</a:t>
            </a:r>
            <a:r>
              <a:rPr lang="en-US" dirty="0"/>
              <a:t> – moderated, stigma-free student support.</a:t>
            </a:r>
          </a:p>
          <a:p>
            <a:pPr marL="285750" indent="-285750">
              <a:buFont typeface="Arial" panose="020B0604020202020204" pitchFamily="34" charset="0"/>
              <a:buChar char="•"/>
            </a:pPr>
            <a:r>
              <a:rPr lang="en-US" b="1" dirty="0"/>
              <a:t>Confidential Consultations</a:t>
            </a:r>
            <a:r>
              <a:rPr lang="en-US" dirty="0"/>
              <a:t> – psychologists/counsellors available online/offline.</a:t>
            </a:r>
          </a:p>
          <a:p>
            <a:pPr marL="285750" indent="-285750">
              <a:buFont typeface="Arial" panose="020B0604020202020204" pitchFamily="34" charset="0"/>
              <a:buChar char="•"/>
            </a:pPr>
            <a:r>
              <a:rPr lang="en-US" b="1" dirty="0"/>
              <a:t>College Analytics Dashboard</a:t>
            </a:r>
            <a:r>
              <a:rPr lang="en-US" dirty="0"/>
              <a:t> – anonymized trends, risk alerts, preventive insights.</a:t>
            </a:r>
          </a:p>
          <a:p>
            <a:pPr marL="342900" indent="-342900">
              <a:buFont typeface="Wingdings" panose="05000000000000000000" pitchFamily="2" charset="2"/>
              <a:buChar char="v"/>
            </a:pPr>
            <a:endParaRPr lang="en-US" sz="1750" dirty="0">
              <a:latin typeface="Arial" pitchFamily="34" charset="0"/>
              <a:cs typeface="Arial" pitchFamily="34" charset="0"/>
            </a:endParaRPr>
          </a:p>
        </p:txBody>
      </p:sp>
      <p:sp>
        <p:nvSpPr>
          <p:cNvPr id="6" name="Slide Number Placeholder 5"/>
          <p:cNvSpPr>
            <a:spLocks noGrp="1"/>
          </p:cNvSpPr>
          <p:nvPr>
            <p:ph type="sldNum" sz="quarter" idx="12"/>
          </p:nvPr>
        </p:nvSpPr>
        <p:spPr/>
        <p:txBody>
          <a:bodyPr/>
          <a:lstStyle/>
          <a:p>
            <a:fld id="{677C3CE7-23F7-4828-823C-E0205DF2CF97}" type="slidenum">
              <a:rPr lang="en-US" b="1" smtClean="0">
                <a:solidFill>
                  <a:schemeClr val="bg1"/>
                </a:solidFill>
              </a:rPr>
              <a:pPr/>
              <a:t>2</a:t>
            </a:fld>
            <a:endParaRPr lang="en-US" b="1" dirty="0">
              <a:solidFill>
                <a:schemeClr val="bg1"/>
              </a:solidFill>
            </a:endParaRPr>
          </a:p>
        </p:txBody>
      </p:sp>
      <p:sp>
        <p:nvSpPr>
          <p:cNvPr id="7" name="Footer Placeholder 6"/>
          <p:cNvSpPr>
            <a:spLocks noGrp="1"/>
          </p:cNvSpPr>
          <p:nvPr>
            <p:ph type="ftr" sz="quarter" idx="11"/>
          </p:nvPr>
        </p:nvSpPr>
        <p:spPr>
          <a:xfrm>
            <a:off x="4648200" y="6356353"/>
            <a:ext cx="3204000" cy="365125"/>
          </a:xfrm>
        </p:spPr>
        <p:txBody>
          <a:bodyPr/>
          <a:lstStyle/>
          <a:p>
            <a:pPr>
              <a:defRPr/>
            </a:pPr>
            <a:r>
              <a:rPr lang="en-US">
                <a:solidFill>
                  <a:schemeClr val="bg1"/>
                </a:solidFill>
              </a:rPr>
              <a:t>@SIH Idea submission- Template</a:t>
            </a:r>
            <a:endParaRPr lang="en-US" dirty="0">
              <a:solidFill>
                <a:schemeClr val="bg1"/>
              </a:solidFill>
            </a:endParaRPr>
          </a:p>
        </p:txBody>
      </p:sp>
      <p:sp>
        <p:nvSpPr>
          <p:cNvPr id="10" name="Oval 9" descr="Your startup LOGO">
            <a:extLst>
              <a:ext uri="{FF2B5EF4-FFF2-40B4-BE49-F238E27FC236}">
                <a16:creationId xmlns:a16="http://schemas.microsoft.com/office/drawing/2014/main" id="{5DBCE864-823D-4A13-9607-5DA1F0ED5FB8}"/>
              </a:ext>
              <a:ext uri="{C183D7F6-B498-43B3-948B-1728B52AA6E4}">
                <adec:decorative xmlns:adec="http://schemas.microsoft.com/office/drawing/2017/decorative" val="0"/>
              </a:ext>
            </a:extLst>
          </p:cNvPr>
          <p:cNvSpPr/>
          <p:nvPr/>
        </p:nvSpPr>
        <p:spPr>
          <a:xfrm>
            <a:off x="64010" y="57097"/>
            <a:ext cx="1251857" cy="807334"/>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a:t>Your Team Name</a:t>
            </a:r>
            <a:endParaRPr lang="en-IN" dirty="0"/>
          </a:p>
        </p:txBody>
      </p:sp>
      <p:pic>
        <p:nvPicPr>
          <p:cNvPr id="12" name="Picture 2" descr="https://www.sih.gov.in/img1/SIH-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41366" y="57097"/>
            <a:ext cx="2209120" cy="112286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8">
            <a:extLst>
              <a:ext uri="{FF2B5EF4-FFF2-40B4-BE49-F238E27FC236}">
                <a16:creationId xmlns:a16="http://schemas.microsoft.com/office/drawing/2014/main" id="{66E71A6E-12DC-6176-AAF0-0C7728A6616E}"/>
              </a:ext>
            </a:extLst>
          </p:cNvPr>
          <p:cNvSpPr txBox="1">
            <a:spLocks noChangeArrowheads="1"/>
          </p:cNvSpPr>
          <p:nvPr/>
        </p:nvSpPr>
        <p:spPr bwMode="auto">
          <a:xfrm>
            <a:off x="6107598" y="1933688"/>
            <a:ext cx="5952742" cy="4555093"/>
          </a:xfrm>
          <a:prstGeom prst="rect">
            <a:avLst/>
          </a:prstGeom>
          <a:noFill/>
          <a:ln w="9525">
            <a:noFill/>
            <a:miter lim="800000"/>
            <a:headEnd/>
            <a:tailEnd/>
          </a:ln>
        </p:spPr>
        <p:txBody>
          <a:bodyPr wrap="square">
            <a:spAutoFit/>
          </a:bodyPr>
          <a:lstStyle/>
          <a:p>
            <a:r>
              <a:rPr lang="en-US" sz="2000" b="1" u="sng" dirty="0"/>
              <a:t>How It Solves the Problem:</a:t>
            </a:r>
            <a:endParaRPr lang="en-US" sz="1750" b="1" u="sng" dirty="0"/>
          </a:p>
          <a:p>
            <a:pPr marL="285750" indent="-285750">
              <a:buFont typeface="Arial" panose="020B0604020202020204" pitchFamily="34" charset="0"/>
              <a:buChar char="•"/>
            </a:pPr>
            <a:r>
              <a:rPr lang="en-US" dirty="0"/>
              <a:t> </a:t>
            </a:r>
            <a:r>
              <a:rPr lang="en-US" b="1" dirty="0"/>
              <a:t>Reduces</a:t>
            </a:r>
            <a:r>
              <a:rPr lang="en-US" dirty="0"/>
              <a:t> </a:t>
            </a:r>
            <a:r>
              <a:rPr lang="en-US" b="1" dirty="0"/>
              <a:t>stigma</a:t>
            </a:r>
            <a:r>
              <a:rPr lang="en-US" dirty="0"/>
              <a:t> through </a:t>
            </a:r>
            <a:r>
              <a:rPr lang="en-US" b="1" dirty="0"/>
              <a:t>anonymity</a:t>
            </a:r>
          </a:p>
          <a:p>
            <a:pPr marL="285750" indent="-285750">
              <a:buFont typeface="Arial" panose="020B0604020202020204" pitchFamily="34" charset="0"/>
              <a:buChar char="•"/>
            </a:pPr>
            <a:r>
              <a:rPr lang="en-US" dirty="0"/>
              <a:t> Detects issues </a:t>
            </a:r>
            <a:r>
              <a:rPr lang="en-US" b="1" dirty="0"/>
              <a:t>early via AI </a:t>
            </a:r>
            <a:r>
              <a:rPr lang="en-US" dirty="0"/>
              <a:t>+ screening and </a:t>
            </a:r>
            <a:r>
              <a:rPr lang="en-US" b="1" dirty="0"/>
              <a:t>24/7 support</a:t>
            </a:r>
          </a:p>
          <a:p>
            <a:pPr marL="285750" indent="-285750">
              <a:buFont typeface="Arial" panose="020B0604020202020204" pitchFamily="34" charset="0"/>
              <a:buChar char="•"/>
            </a:pPr>
            <a:r>
              <a:rPr lang="en-US" dirty="0"/>
              <a:t> Empowers and Alerts colleges with </a:t>
            </a:r>
            <a:r>
              <a:rPr lang="en-US" b="1" dirty="0"/>
              <a:t>data-driven insights</a:t>
            </a:r>
          </a:p>
          <a:p>
            <a:pPr marL="285750" indent="-285750">
              <a:buFont typeface="Arial" panose="020B0604020202020204" pitchFamily="34" charset="0"/>
              <a:buChar char="•"/>
            </a:pPr>
            <a:r>
              <a:rPr lang="en-US" dirty="0"/>
              <a:t> Builds a holistic support ecosystem </a:t>
            </a:r>
            <a:r>
              <a:rPr lang="en-US" b="1" dirty="0"/>
              <a:t>(AI + Peer + Doctor + Admin)</a:t>
            </a:r>
          </a:p>
          <a:p>
            <a:endParaRPr lang="en-US" dirty="0"/>
          </a:p>
          <a:p>
            <a:r>
              <a:rPr lang="en-US" b="1" dirty="0"/>
              <a:t> </a:t>
            </a:r>
            <a:r>
              <a:rPr lang="en-US" b="1" u="sng" dirty="0"/>
              <a:t>Innovation &amp; Uniqueness:</a:t>
            </a:r>
          </a:p>
          <a:p>
            <a:pPr marL="285750" indent="-285750">
              <a:buFont typeface="Arial" panose="020B0604020202020204" pitchFamily="34" charset="0"/>
              <a:buChar char="•"/>
            </a:pPr>
            <a:r>
              <a:rPr lang="en-US" b="1" dirty="0"/>
              <a:t>Dynamic anonymity toggle</a:t>
            </a:r>
            <a:r>
              <a:rPr lang="en-US" dirty="0"/>
              <a:t> at every step</a:t>
            </a:r>
          </a:p>
          <a:p>
            <a:pPr marL="285750" indent="-285750">
              <a:buFont typeface="Arial" panose="020B0604020202020204" pitchFamily="34" charset="0"/>
              <a:buChar char="•"/>
            </a:pPr>
            <a:r>
              <a:rPr lang="en-US" b="1" dirty="0"/>
              <a:t>College-mapped accountability</a:t>
            </a:r>
            <a:endParaRPr lang="en-US" dirty="0"/>
          </a:p>
          <a:p>
            <a:pPr marL="285750" indent="-285750">
              <a:buFont typeface="Arial" panose="020B0604020202020204" pitchFamily="34" charset="0"/>
              <a:buChar char="•"/>
            </a:pPr>
            <a:r>
              <a:rPr lang="en-US" b="1" dirty="0"/>
              <a:t>Multi-layered support system</a:t>
            </a:r>
            <a:r>
              <a:rPr lang="en-US" dirty="0"/>
              <a:t> (AI + Peer + Professional + Analytics)</a:t>
            </a:r>
          </a:p>
          <a:p>
            <a:pPr marL="285750" indent="-285750">
              <a:buFont typeface="Arial" panose="020B0604020202020204" pitchFamily="34" charset="0"/>
              <a:buChar char="•"/>
            </a:pPr>
            <a:r>
              <a:rPr lang="en-US" b="1" dirty="0"/>
              <a:t>Real-time insights</a:t>
            </a:r>
            <a:r>
              <a:rPr lang="en-US" dirty="0"/>
              <a:t> for institutions for swift in-campus action</a:t>
            </a:r>
          </a:p>
          <a:p>
            <a:br>
              <a:rPr lang="en-US" dirty="0"/>
            </a:br>
            <a:endParaRPr lang="en-US" dirty="0"/>
          </a:p>
        </p:txBody>
      </p:sp>
      <p:sp>
        <p:nvSpPr>
          <p:cNvPr id="5" name="TextBox 8">
            <a:extLst>
              <a:ext uri="{FF2B5EF4-FFF2-40B4-BE49-F238E27FC236}">
                <a16:creationId xmlns:a16="http://schemas.microsoft.com/office/drawing/2014/main" id="{0A129CEF-45F3-F55A-F242-6B8A9F741229}"/>
              </a:ext>
            </a:extLst>
          </p:cNvPr>
          <p:cNvSpPr txBox="1">
            <a:spLocks noChangeArrowheads="1"/>
          </p:cNvSpPr>
          <p:nvPr/>
        </p:nvSpPr>
        <p:spPr bwMode="auto">
          <a:xfrm>
            <a:off x="520614" y="920445"/>
            <a:ext cx="11173968" cy="1015663"/>
          </a:xfrm>
          <a:prstGeom prst="rect">
            <a:avLst/>
          </a:prstGeom>
          <a:noFill/>
          <a:ln w="9525">
            <a:noFill/>
            <a:miter lim="800000"/>
            <a:headEnd/>
            <a:tailEnd/>
          </a:ln>
        </p:spPr>
        <p:txBody>
          <a:bodyPr wrap="square">
            <a:spAutoFit/>
          </a:bodyPr>
          <a:lstStyle/>
          <a:p>
            <a:r>
              <a:rPr lang="en-US" sz="2000" b="1" u="sng" dirty="0"/>
              <a:t>Idea / Prototype :</a:t>
            </a:r>
          </a:p>
          <a:p>
            <a:r>
              <a:rPr lang="en-US" sz="2000" dirty="0"/>
              <a:t>	An </a:t>
            </a:r>
            <a:r>
              <a:rPr lang="en-US" sz="2000" b="1" dirty="0"/>
              <a:t>AI-powered Digital Mental Health Platform</a:t>
            </a:r>
            <a:r>
              <a:rPr lang="en-US" sz="2000" dirty="0"/>
              <a:t> for higher education, </a:t>
            </a:r>
            <a:r>
              <a:rPr lang="en-US" sz="2000" b="1" dirty="0"/>
              <a:t>college-mapped</a:t>
            </a:r>
            <a:r>
              <a:rPr lang="en-US" sz="2000" dirty="0"/>
              <a:t> with options for </a:t>
            </a:r>
            <a:r>
              <a:rPr lang="en-US" sz="2000" b="1" dirty="0"/>
              <a:t>anonymous ↔ public support</a:t>
            </a:r>
            <a:r>
              <a:rPr lang="en-US" sz="2000" dirty="0"/>
              <a:t> at every step.</a:t>
            </a:r>
          </a:p>
        </p:txBody>
      </p:sp>
      <p:sp>
        <p:nvSpPr>
          <p:cNvPr id="8" name="TextBox 8">
            <a:extLst>
              <a:ext uri="{FF2B5EF4-FFF2-40B4-BE49-F238E27FC236}">
                <a16:creationId xmlns:a16="http://schemas.microsoft.com/office/drawing/2014/main" id="{18D3A84C-D537-8AF8-CD25-A2EDFFF95B9D}"/>
              </a:ext>
            </a:extLst>
          </p:cNvPr>
          <p:cNvSpPr txBox="1">
            <a:spLocks noChangeArrowheads="1"/>
          </p:cNvSpPr>
          <p:nvPr/>
        </p:nvSpPr>
        <p:spPr bwMode="auto">
          <a:xfrm>
            <a:off x="1188720" y="5979493"/>
            <a:ext cx="10643616" cy="369332"/>
          </a:xfrm>
          <a:prstGeom prst="rect">
            <a:avLst/>
          </a:prstGeom>
          <a:noFill/>
          <a:ln w="9525">
            <a:noFill/>
            <a:miter lim="800000"/>
            <a:headEnd/>
            <a:tailEnd/>
          </a:ln>
        </p:spPr>
        <p:txBody>
          <a:bodyPr wrap="square">
            <a:spAutoFit/>
          </a:bodyPr>
          <a:lstStyle/>
          <a:p>
            <a:r>
              <a:rPr lang="en-US" dirty="0"/>
              <a:t> </a:t>
            </a:r>
            <a:r>
              <a:rPr lang="en-US" b="1" dirty="0"/>
              <a:t>Impact</a:t>
            </a:r>
            <a:r>
              <a:rPr lang="en-US" dirty="0"/>
              <a:t>: Scalable, stigma-free, inclusive, data-driven mental health ecosystem for Indian students.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D4F69D3-EEB0-4C4C-9434-B9960FB5854C}"/>
              </a:ext>
            </a:extLst>
          </p:cNvPr>
          <p:cNvSpPr>
            <a:spLocks noChangeArrowheads="1"/>
          </p:cNvSpPr>
          <p:nvPr/>
        </p:nvSpPr>
        <p:spPr bwMode="auto">
          <a:xfrm>
            <a:off x="0" y="6354762"/>
            <a:ext cx="12191999" cy="503238"/>
          </a:xfrm>
          <a:prstGeom prst="rect">
            <a:avLst/>
          </a:prstGeom>
          <a:solidFill>
            <a:srgbClr val="0070C0"/>
          </a:solidFill>
          <a:ln w="9525">
            <a:noFill/>
            <a:miter lim="800000"/>
            <a:headEnd/>
            <a:tailEnd/>
          </a:ln>
          <a:effectLst>
            <a:outerShdw dist="23000" dir="5400000" rotWithShape="0">
              <a:srgbClr val="808080">
                <a:alpha val="34999"/>
              </a:srgbClr>
            </a:outerShdw>
          </a:effectLst>
        </p:spPr>
        <p:txBody>
          <a:bodyPr anchor="ctr"/>
          <a:lstStyle/>
          <a:p>
            <a:pPr algn="ctr" fontAlgn="auto">
              <a:spcBef>
                <a:spcPts val="0"/>
              </a:spcBef>
              <a:spcAft>
                <a:spcPts val="0"/>
              </a:spcAft>
              <a:defRPr/>
            </a:pPr>
            <a:endParaRPr lang="en-US" dirty="0">
              <a:solidFill>
                <a:schemeClr val="accent2">
                  <a:lumMod val="75000"/>
                </a:schemeClr>
              </a:solidFill>
              <a:latin typeface="+mn-lt"/>
              <a:ea typeface="+mn-ea"/>
            </a:endParaRPr>
          </a:p>
        </p:txBody>
      </p:sp>
      <p:sp>
        <p:nvSpPr>
          <p:cNvPr id="17409" name="Title 1"/>
          <p:cNvSpPr>
            <a:spLocks noGrp="1"/>
          </p:cNvSpPr>
          <p:nvPr>
            <p:ph type="title"/>
          </p:nvPr>
        </p:nvSpPr>
        <p:spPr>
          <a:xfrm>
            <a:off x="508907" y="-11049"/>
            <a:ext cx="10972800" cy="1143000"/>
          </a:xfrm>
        </p:spPr>
        <p:txBody>
          <a:bodyPr/>
          <a:lstStyle/>
          <a:p>
            <a:pPr eaLnBrk="1" hangingPunct="1"/>
            <a:r>
              <a:rPr lang="en-US" sz="3600" b="1" dirty="0">
                <a:latin typeface="Times New Roman" panose="02020603050405020304" pitchFamily="18" charset="0"/>
                <a:ea typeface="ＭＳ Ｐゴシック" pitchFamily="1" charset="-128"/>
                <a:cs typeface="Times New Roman" panose="02020603050405020304" pitchFamily="18" charset="0"/>
              </a:rPr>
              <a:t>TECHNICAL APPROACH</a:t>
            </a:r>
          </a:p>
        </p:txBody>
      </p:sp>
      <p:sp>
        <p:nvSpPr>
          <p:cNvPr id="17410" name="TextBox 8"/>
          <p:cNvSpPr txBox="1">
            <a:spLocks noChangeArrowheads="1"/>
          </p:cNvSpPr>
          <p:nvPr/>
        </p:nvSpPr>
        <p:spPr bwMode="auto">
          <a:xfrm>
            <a:off x="141514" y="995368"/>
            <a:ext cx="4392168" cy="5355312"/>
          </a:xfrm>
          <a:prstGeom prst="rect">
            <a:avLst/>
          </a:prstGeom>
          <a:noFill/>
          <a:ln w="9525">
            <a:noFill/>
            <a:miter lim="800000"/>
            <a:headEnd/>
            <a:tailEnd/>
          </a:ln>
        </p:spPr>
        <p:txBody>
          <a:bodyPr wrap="square">
            <a:spAutoFit/>
          </a:bodyPr>
          <a:lstStyle/>
          <a:p>
            <a:pPr algn="just"/>
            <a:r>
              <a:rPr lang="en-US" b="1" u="sng" dirty="0"/>
              <a:t> Technologies to be Used:</a:t>
            </a:r>
          </a:p>
          <a:p>
            <a:pPr algn="just"/>
            <a:r>
              <a:rPr lang="en-US" b="1" dirty="0"/>
              <a:t>Programming Languages</a:t>
            </a:r>
            <a:r>
              <a:rPr lang="en-US" dirty="0"/>
              <a:t>: </a:t>
            </a:r>
          </a:p>
          <a:p>
            <a:pPr lvl="1" algn="just"/>
            <a:r>
              <a:rPr lang="en-US" dirty="0"/>
              <a:t>Python (AI/ML), JavaScript, HTML, CSS (frontend/backend), </a:t>
            </a:r>
            <a:r>
              <a:rPr lang="en-US" b="1" dirty="0"/>
              <a:t>Frameworks</a:t>
            </a:r>
            <a:r>
              <a:rPr lang="en-US" dirty="0"/>
              <a:t>: Django (backend), React / Flutter (cross-platform app).</a:t>
            </a:r>
          </a:p>
          <a:p>
            <a:pPr algn="just"/>
            <a:r>
              <a:rPr lang="en-US" b="1" dirty="0"/>
              <a:t>AI/ML Models</a:t>
            </a:r>
            <a:r>
              <a:rPr lang="en-US" dirty="0"/>
              <a:t>: </a:t>
            </a:r>
          </a:p>
          <a:p>
            <a:pPr lvl="1" algn="just"/>
            <a:r>
              <a:rPr lang="en-US" dirty="0"/>
              <a:t>NLP (Dialogflow / Rasa / LLM fine-tuning), Sentiment Analysis, Early Detection (PHQ-9, GAD-7  tests scoring models).</a:t>
            </a:r>
          </a:p>
          <a:p>
            <a:pPr algn="just"/>
            <a:r>
              <a:rPr lang="en-US" b="1" dirty="0"/>
              <a:t>Databases</a:t>
            </a:r>
            <a:r>
              <a:rPr lang="en-US" dirty="0"/>
              <a:t>: </a:t>
            </a:r>
          </a:p>
          <a:p>
            <a:pPr algn="just"/>
            <a:r>
              <a:rPr lang="en-US" dirty="0"/>
              <a:t>	MongoDB (secure student data), </a:t>
            </a:r>
            <a:r>
              <a:rPr lang="en-US" b="1" dirty="0"/>
              <a:t>Cloud &amp; Deployment</a:t>
            </a:r>
            <a:r>
              <a:rPr lang="en-US" dirty="0"/>
              <a:t>: </a:t>
            </a:r>
          </a:p>
          <a:p>
            <a:pPr lvl="1" algn="just"/>
            <a:r>
              <a:rPr lang="en-US" dirty="0"/>
              <a:t>AWS / GCP / Azure (scalability, hosting, analytics), Docker </a:t>
            </a:r>
            <a:r>
              <a:rPr lang="en-US" b="1" dirty="0"/>
              <a:t>Security</a:t>
            </a:r>
            <a:r>
              <a:rPr lang="en-US" dirty="0"/>
              <a:t>: OAuth2, End-to-End Encryption, Role-Based Access Control (college grievance cell, counsellors, Peers, Doctors).</a:t>
            </a:r>
          </a:p>
        </p:txBody>
      </p:sp>
      <p:sp>
        <p:nvSpPr>
          <p:cNvPr id="6" name="Slide Number Placeholder 5"/>
          <p:cNvSpPr>
            <a:spLocks noGrp="1"/>
          </p:cNvSpPr>
          <p:nvPr>
            <p:ph type="sldNum" sz="quarter" idx="12"/>
          </p:nvPr>
        </p:nvSpPr>
        <p:spPr/>
        <p:txBody>
          <a:bodyPr/>
          <a:lstStyle/>
          <a:p>
            <a:fld id="{677C3CE7-23F7-4828-823C-E0205DF2CF97}" type="slidenum">
              <a:rPr lang="en-US" b="1">
                <a:solidFill>
                  <a:schemeClr val="bg1"/>
                </a:solidFill>
              </a:rPr>
              <a:pPr/>
              <a:t>3</a:t>
            </a:fld>
            <a:endParaRPr lang="en-US" b="1" dirty="0">
              <a:solidFill>
                <a:schemeClr val="bg1"/>
              </a:solidFill>
            </a:endParaRPr>
          </a:p>
        </p:txBody>
      </p:sp>
      <p:sp>
        <p:nvSpPr>
          <p:cNvPr id="7" name="Footer Placeholder 6"/>
          <p:cNvSpPr>
            <a:spLocks noGrp="1"/>
          </p:cNvSpPr>
          <p:nvPr>
            <p:ph type="ftr" sz="quarter" idx="11"/>
          </p:nvPr>
        </p:nvSpPr>
        <p:spPr>
          <a:xfrm>
            <a:off x="4648200" y="6356353"/>
            <a:ext cx="3204000" cy="365125"/>
          </a:xfrm>
        </p:spPr>
        <p:txBody>
          <a:bodyPr/>
          <a:lstStyle/>
          <a:p>
            <a:pPr>
              <a:defRPr/>
            </a:pPr>
            <a:r>
              <a:rPr lang="en-US">
                <a:solidFill>
                  <a:schemeClr val="bg1"/>
                </a:solidFill>
              </a:rPr>
              <a:t>@SIH Idea submission- Template</a:t>
            </a:r>
            <a:endParaRPr lang="en-US" dirty="0">
              <a:solidFill>
                <a:schemeClr val="bg1"/>
              </a:solidFill>
            </a:endParaRPr>
          </a:p>
        </p:txBody>
      </p:sp>
      <p:sp>
        <p:nvSpPr>
          <p:cNvPr id="11" name="Oval 10" descr="Your startup LOGO">
            <a:extLst>
              <a:ext uri="{FF2B5EF4-FFF2-40B4-BE49-F238E27FC236}">
                <a16:creationId xmlns:a16="http://schemas.microsoft.com/office/drawing/2014/main" id="{5DBCE864-823D-4A13-9607-5DA1F0ED5FB8}"/>
              </a:ext>
              <a:ext uri="{C183D7F6-B498-43B3-948B-1728B52AA6E4}">
                <adec:decorative xmlns:adec="http://schemas.microsoft.com/office/drawing/2017/decorative" val="0"/>
              </a:ext>
            </a:extLst>
          </p:cNvPr>
          <p:cNvSpPr/>
          <p:nvPr/>
        </p:nvSpPr>
        <p:spPr>
          <a:xfrm>
            <a:off x="329773" y="78510"/>
            <a:ext cx="1251857" cy="807334"/>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a:t>Your Team Name</a:t>
            </a:r>
            <a:endParaRPr lang="en-IN" dirty="0"/>
          </a:p>
        </p:txBody>
      </p:sp>
      <p:pic>
        <p:nvPicPr>
          <p:cNvPr id="9" name="Picture 2" descr="https://www.sih.gov.in/img1/SIH-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41366" y="57097"/>
            <a:ext cx="2209120" cy="1122868"/>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259E33F7-CA74-0A42-B0E4-5BE8D6084C51}"/>
              </a:ext>
            </a:extLst>
          </p:cNvPr>
          <p:cNvSpPr/>
          <p:nvPr/>
        </p:nvSpPr>
        <p:spPr>
          <a:xfrm>
            <a:off x="5485529" y="1369377"/>
            <a:ext cx="1572768" cy="703699"/>
          </a:xfrm>
          <a:prstGeom prst="rect">
            <a:avLst/>
          </a:prstGeom>
          <a:solidFill>
            <a:schemeClr val="accent6">
              <a:lumMod val="20000"/>
              <a:lumOff val="8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b="1" dirty="0">
                <a:solidFill>
                  <a:schemeClr val="tx1"/>
                </a:solidFill>
              </a:rPr>
              <a:t>Student Login </a:t>
            </a:r>
          </a:p>
          <a:p>
            <a:pPr algn="ctr"/>
            <a:r>
              <a:rPr lang="en-US" sz="1600" b="1" dirty="0">
                <a:solidFill>
                  <a:schemeClr val="tx1"/>
                </a:solidFill>
              </a:rPr>
              <a:t>(College Mapped)</a:t>
            </a:r>
          </a:p>
        </p:txBody>
      </p:sp>
      <p:sp>
        <p:nvSpPr>
          <p:cNvPr id="4" name="Rectangle 3">
            <a:extLst>
              <a:ext uri="{FF2B5EF4-FFF2-40B4-BE49-F238E27FC236}">
                <a16:creationId xmlns:a16="http://schemas.microsoft.com/office/drawing/2014/main" id="{9652EF12-5D48-FA46-2F44-825622AC7E71}"/>
              </a:ext>
            </a:extLst>
          </p:cNvPr>
          <p:cNvSpPr/>
          <p:nvPr/>
        </p:nvSpPr>
        <p:spPr>
          <a:xfrm>
            <a:off x="7456932" y="1358607"/>
            <a:ext cx="1572768" cy="703699"/>
          </a:xfrm>
          <a:prstGeom prst="rect">
            <a:avLst/>
          </a:prstGeom>
          <a:solidFill>
            <a:schemeClr val="accent6">
              <a:lumMod val="20000"/>
              <a:lumOff val="8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b="1" dirty="0">
                <a:solidFill>
                  <a:schemeClr val="tx1"/>
                </a:solidFill>
              </a:rPr>
              <a:t>AI Chatbot, First Level Aid</a:t>
            </a:r>
          </a:p>
        </p:txBody>
      </p:sp>
      <p:sp>
        <p:nvSpPr>
          <p:cNvPr id="5" name="Rectangle 4">
            <a:extLst>
              <a:ext uri="{FF2B5EF4-FFF2-40B4-BE49-F238E27FC236}">
                <a16:creationId xmlns:a16="http://schemas.microsoft.com/office/drawing/2014/main" id="{F8B8D520-3603-4DFF-953F-CACE30607F2F}"/>
              </a:ext>
            </a:extLst>
          </p:cNvPr>
          <p:cNvSpPr/>
          <p:nvPr/>
        </p:nvSpPr>
        <p:spPr>
          <a:xfrm>
            <a:off x="9518904" y="1364670"/>
            <a:ext cx="1572768" cy="703699"/>
          </a:xfrm>
          <a:prstGeom prst="rect">
            <a:avLst/>
          </a:prstGeom>
          <a:solidFill>
            <a:schemeClr val="accent6">
              <a:lumMod val="20000"/>
              <a:lumOff val="8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b="1" dirty="0">
                <a:solidFill>
                  <a:schemeClr val="tx1"/>
                </a:solidFill>
              </a:rPr>
              <a:t>PHQ-9, GAD-7 Screening Tests</a:t>
            </a:r>
          </a:p>
        </p:txBody>
      </p:sp>
      <p:sp>
        <p:nvSpPr>
          <p:cNvPr id="8" name="Rectangle 7">
            <a:extLst>
              <a:ext uri="{FF2B5EF4-FFF2-40B4-BE49-F238E27FC236}">
                <a16:creationId xmlns:a16="http://schemas.microsoft.com/office/drawing/2014/main" id="{B8125EC1-3FB1-BFEC-0927-E89C37D5EB04}"/>
              </a:ext>
            </a:extLst>
          </p:cNvPr>
          <p:cNvSpPr/>
          <p:nvPr/>
        </p:nvSpPr>
        <p:spPr>
          <a:xfrm>
            <a:off x="9528048" y="2438005"/>
            <a:ext cx="1572768" cy="703699"/>
          </a:xfrm>
          <a:prstGeom prst="rect">
            <a:avLst/>
          </a:prstGeom>
          <a:solidFill>
            <a:schemeClr val="accent6">
              <a:lumMod val="20000"/>
              <a:lumOff val="8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b="1" dirty="0">
                <a:solidFill>
                  <a:schemeClr val="tx1"/>
                </a:solidFill>
              </a:rPr>
              <a:t>Anonymous / Public Toggle</a:t>
            </a:r>
          </a:p>
        </p:txBody>
      </p:sp>
      <p:sp>
        <p:nvSpPr>
          <p:cNvPr id="12" name="Rectangle 11">
            <a:extLst>
              <a:ext uri="{FF2B5EF4-FFF2-40B4-BE49-F238E27FC236}">
                <a16:creationId xmlns:a16="http://schemas.microsoft.com/office/drawing/2014/main" id="{038E6046-B1EF-D6C3-0EDA-7621ACB3CD28}"/>
              </a:ext>
            </a:extLst>
          </p:cNvPr>
          <p:cNvSpPr/>
          <p:nvPr/>
        </p:nvSpPr>
        <p:spPr>
          <a:xfrm>
            <a:off x="9034272" y="5566473"/>
            <a:ext cx="1572768" cy="703699"/>
          </a:xfrm>
          <a:prstGeom prst="rect">
            <a:avLst/>
          </a:prstGeom>
          <a:solidFill>
            <a:schemeClr val="accent6">
              <a:lumMod val="20000"/>
              <a:lumOff val="8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b="1" dirty="0">
                <a:solidFill>
                  <a:schemeClr val="tx1"/>
                </a:solidFill>
              </a:rPr>
              <a:t>Consultation</a:t>
            </a:r>
          </a:p>
          <a:p>
            <a:pPr algn="ctr"/>
            <a:r>
              <a:rPr lang="en-US" sz="1600" b="1" dirty="0">
                <a:solidFill>
                  <a:schemeClr val="tx1"/>
                </a:solidFill>
              </a:rPr>
              <a:t>Doctor/ Counsellor</a:t>
            </a:r>
          </a:p>
        </p:txBody>
      </p:sp>
      <p:sp>
        <p:nvSpPr>
          <p:cNvPr id="13" name="Rectangle 12">
            <a:extLst>
              <a:ext uri="{FF2B5EF4-FFF2-40B4-BE49-F238E27FC236}">
                <a16:creationId xmlns:a16="http://schemas.microsoft.com/office/drawing/2014/main" id="{DBF0DF08-DC22-6EF4-F8C5-EF75F7363631}"/>
              </a:ext>
            </a:extLst>
          </p:cNvPr>
          <p:cNvSpPr/>
          <p:nvPr/>
        </p:nvSpPr>
        <p:spPr>
          <a:xfrm>
            <a:off x="5951560" y="2805230"/>
            <a:ext cx="2215344" cy="1379524"/>
          </a:xfrm>
          <a:prstGeom prst="rect">
            <a:avLst/>
          </a:prstGeom>
          <a:solidFill>
            <a:schemeClr val="accent6">
              <a:lumMod val="20000"/>
              <a:lumOff val="8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b="1" dirty="0">
                <a:solidFill>
                  <a:schemeClr val="tx1"/>
                </a:solidFill>
              </a:rPr>
              <a:t>College Grievance cell</a:t>
            </a:r>
          </a:p>
          <a:p>
            <a:pPr algn="ctr"/>
            <a:endParaRPr lang="en-US" sz="1600" b="1" i="1" dirty="0">
              <a:solidFill>
                <a:schemeClr val="tx1"/>
              </a:solidFill>
            </a:endParaRPr>
          </a:p>
          <a:p>
            <a:pPr algn="ctr"/>
            <a:r>
              <a:rPr lang="en-US" sz="1400" b="1" i="1" dirty="0">
                <a:solidFill>
                  <a:schemeClr val="tx1"/>
                </a:solidFill>
              </a:rPr>
              <a:t>(With Details if Public </a:t>
            </a:r>
          </a:p>
          <a:p>
            <a:pPr algn="ctr"/>
            <a:r>
              <a:rPr lang="en-US" sz="1400" b="1" i="1" dirty="0">
                <a:solidFill>
                  <a:schemeClr val="tx1"/>
                </a:solidFill>
              </a:rPr>
              <a:t>With ID if Anonymous)</a:t>
            </a:r>
          </a:p>
        </p:txBody>
      </p:sp>
      <p:sp>
        <p:nvSpPr>
          <p:cNvPr id="14" name="Rectangle 13">
            <a:extLst>
              <a:ext uri="{FF2B5EF4-FFF2-40B4-BE49-F238E27FC236}">
                <a16:creationId xmlns:a16="http://schemas.microsoft.com/office/drawing/2014/main" id="{F2061C42-0A64-59F4-3B0B-CF020E31BB6A}"/>
              </a:ext>
            </a:extLst>
          </p:cNvPr>
          <p:cNvSpPr/>
          <p:nvPr/>
        </p:nvSpPr>
        <p:spPr>
          <a:xfrm>
            <a:off x="9034272" y="4692000"/>
            <a:ext cx="1572768" cy="703699"/>
          </a:xfrm>
          <a:prstGeom prst="rect">
            <a:avLst/>
          </a:prstGeom>
          <a:solidFill>
            <a:schemeClr val="accent6">
              <a:lumMod val="20000"/>
              <a:lumOff val="8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b="1" dirty="0">
                <a:solidFill>
                  <a:schemeClr val="tx1"/>
                </a:solidFill>
              </a:rPr>
              <a:t>Moderated Peer Forum</a:t>
            </a:r>
          </a:p>
        </p:txBody>
      </p:sp>
      <p:sp>
        <p:nvSpPr>
          <p:cNvPr id="15" name="Rectangle 14">
            <a:extLst>
              <a:ext uri="{FF2B5EF4-FFF2-40B4-BE49-F238E27FC236}">
                <a16:creationId xmlns:a16="http://schemas.microsoft.com/office/drawing/2014/main" id="{EA9EF658-BBC1-997F-E01E-884A20E0DB48}"/>
              </a:ext>
            </a:extLst>
          </p:cNvPr>
          <p:cNvSpPr/>
          <p:nvPr/>
        </p:nvSpPr>
        <p:spPr>
          <a:xfrm>
            <a:off x="9034272" y="3817529"/>
            <a:ext cx="1572768" cy="703699"/>
          </a:xfrm>
          <a:prstGeom prst="rect">
            <a:avLst/>
          </a:prstGeom>
          <a:solidFill>
            <a:schemeClr val="accent6">
              <a:lumMod val="20000"/>
              <a:lumOff val="8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b="1" dirty="0">
                <a:solidFill>
                  <a:schemeClr val="tx1"/>
                </a:solidFill>
              </a:rPr>
              <a:t>Resources like Books, Videos, </a:t>
            </a:r>
            <a:r>
              <a:rPr lang="en-US" sz="1600" b="1" dirty="0" err="1">
                <a:solidFill>
                  <a:schemeClr val="tx1"/>
                </a:solidFill>
              </a:rPr>
              <a:t>etc</a:t>
            </a:r>
            <a:r>
              <a:rPr lang="en-US" sz="1600" b="1" dirty="0">
                <a:solidFill>
                  <a:schemeClr val="tx1"/>
                </a:solidFill>
              </a:rPr>
              <a:t>…</a:t>
            </a:r>
          </a:p>
        </p:txBody>
      </p:sp>
      <p:sp>
        <p:nvSpPr>
          <p:cNvPr id="16" name="Rectangle 15">
            <a:extLst>
              <a:ext uri="{FF2B5EF4-FFF2-40B4-BE49-F238E27FC236}">
                <a16:creationId xmlns:a16="http://schemas.microsoft.com/office/drawing/2014/main" id="{334685F4-7761-EB31-277D-423FA12DD8E7}"/>
              </a:ext>
            </a:extLst>
          </p:cNvPr>
          <p:cNvSpPr/>
          <p:nvPr/>
        </p:nvSpPr>
        <p:spPr>
          <a:xfrm>
            <a:off x="6279432" y="4945459"/>
            <a:ext cx="1572768" cy="703699"/>
          </a:xfrm>
          <a:prstGeom prst="rect">
            <a:avLst/>
          </a:prstGeom>
          <a:solidFill>
            <a:schemeClr val="accent6">
              <a:lumMod val="20000"/>
              <a:lumOff val="8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b="1" dirty="0">
                <a:solidFill>
                  <a:schemeClr val="tx1"/>
                </a:solidFill>
              </a:rPr>
              <a:t>College Dashboard</a:t>
            </a:r>
          </a:p>
        </p:txBody>
      </p:sp>
      <p:cxnSp>
        <p:nvCxnSpPr>
          <p:cNvPr id="20" name="Connector: Elbow 19">
            <a:extLst>
              <a:ext uri="{FF2B5EF4-FFF2-40B4-BE49-F238E27FC236}">
                <a16:creationId xmlns:a16="http://schemas.microsoft.com/office/drawing/2014/main" id="{4B94A4EA-0567-EE52-E8CE-067E6E0CC28C}"/>
              </a:ext>
            </a:extLst>
          </p:cNvPr>
          <p:cNvCxnSpPr>
            <a:stCxn id="3" idx="3"/>
          </p:cNvCxnSpPr>
          <p:nvPr/>
        </p:nvCxnSpPr>
        <p:spPr>
          <a:xfrm flipV="1">
            <a:off x="7058297" y="1721226"/>
            <a:ext cx="439783" cy="1"/>
          </a:xfrm>
          <a:prstGeom prst="bentConnector3">
            <a:avLst/>
          </a:prstGeom>
          <a:ln>
            <a:tailEnd type="triangle"/>
          </a:ln>
        </p:spPr>
        <p:style>
          <a:lnRef idx="2">
            <a:schemeClr val="dk1"/>
          </a:lnRef>
          <a:fillRef idx="0">
            <a:schemeClr val="dk1"/>
          </a:fillRef>
          <a:effectRef idx="1">
            <a:schemeClr val="dk1"/>
          </a:effectRef>
          <a:fontRef idx="minor">
            <a:schemeClr val="tx1"/>
          </a:fontRef>
        </p:style>
      </p:cxnSp>
      <p:cxnSp>
        <p:nvCxnSpPr>
          <p:cNvPr id="21" name="Connector: Elbow 20">
            <a:extLst>
              <a:ext uri="{FF2B5EF4-FFF2-40B4-BE49-F238E27FC236}">
                <a16:creationId xmlns:a16="http://schemas.microsoft.com/office/drawing/2014/main" id="{D0708710-34C9-B67F-8178-0D72F5483FE9}"/>
              </a:ext>
            </a:extLst>
          </p:cNvPr>
          <p:cNvCxnSpPr/>
          <p:nvPr/>
        </p:nvCxnSpPr>
        <p:spPr>
          <a:xfrm flipV="1">
            <a:off x="9076073" y="1727322"/>
            <a:ext cx="439783" cy="1"/>
          </a:xfrm>
          <a:prstGeom prst="bentConnector3">
            <a:avLst/>
          </a:prstGeom>
          <a:ln>
            <a:tailEnd type="triangle"/>
          </a:ln>
        </p:spPr>
        <p:style>
          <a:lnRef idx="2">
            <a:schemeClr val="dk1"/>
          </a:lnRef>
          <a:fillRef idx="0">
            <a:schemeClr val="dk1"/>
          </a:fillRef>
          <a:effectRef idx="1">
            <a:schemeClr val="dk1"/>
          </a:effectRef>
          <a:fontRef idx="minor">
            <a:schemeClr val="tx1"/>
          </a:fontRef>
        </p:style>
      </p:cxnSp>
      <p:cxnSp>
        <p:nvCxnSpPr>
          <p:cNvPr id="25" name="Connector: Elbow 24">
            <a:extLst>
              <a:ext uri="{FF2B5EF4-FFF2-40B4-BE49-F238E27FC236}">
                <a16:creationId xmlns:a16="http://schemas.microsoft.com/office/drawing/2014/main" id="{E294AABA-F93F-8354-35F4-3179628735D3}"/>
              </a:ext>
            </a:extLst>
          </p:cNvPr>
          <p:cNvCxnSpPr>
            <a:stCxn id="5" idx="2"/>
            <a:endCxn id="8" idx="0"/>
          </p:cNvCxnSpPr>
          <p:nvPr/>
        </p:nvCxnSpPr>
        <p:spPr>
          <a:xfrm rot="16200000" flipH="1">
            <a:off x="10125042" y="2248615"/>
            <a:ext cx="369636" cy="9144"/>
          </a:xfrm>
          <a:prstGeom prst="bentConnector3">
            <a:avLst/>
          </a:prstGeom>
          <a:ln>
            <a:tailEnd type="triangle"/>
          </a:ln>
        </p:spPr>
        <p:style>
          <a:lnRef idx="2">
            <a:schemeClr val="dk1"/>
          </a:lnRef>
          <a:fillRef idx="0">
            <a:schemeClr val="dk1"/>
          </a:fillRef>
          <a:effectRef idx="1">
            <a:schemeClr val="dk1"/>
          </a:effectRef>
          <a:fontRef idx="minor">
            <a:schemeClr val="tx1"/>
          </a:fontRef>
        </p:style>
      </p:cxnSp>
      <p:cxnSp>
        <p:nvCxnSpPr>
          <p:cNvPr id="27" name="Straight Connector 26">
            <a:extLst>
              <a:ext uri="{FF2B5EF4-FFF2-40B4-BE49-F238E27FC236}">
                <a16:creationId xmlns:a16="http://schemas.microsoft.com/office/drawing/2014/main" id="{F242E23A-AD60-C574-D543-31A94EC0CBDC}"/>
              </a:ext>
            </a:extLst>
          </p:cNvPr>
          <p:cNvCxnSpPr>
            <a:cxnSpLocks/>
          </p:cNvCxnSpPr>
          <p:nvPr/>
        </p:nvCxnSpPr>
        <p:spPr>
          <a:xfrm>
            <a:off x="10945926" y="3141704"/>
            <a:ext cx="0" cy="2993920"/>
          </a:xfrm>
          <a:prstGeom prst="line">
            <a:avLst/>
          </a:prstGeom>
        </p:spPr>
        <p:style>
          <a:lnRef idx="2">
            <a:schemeClr val="dk1"/>
          </a:lnRef>
          <a:fillRef idx="0">
            <a:schemeClr val="dk1"/>
          </a:fillRef>
          <a:effectRef idx="1">
            <a:schemeClr val="dk1"/>
          </a:effectRef>
          <a:fontRef idx="minor">
            <a:schemeClr val="tx1"/>
          </a:fontRef>
        </p:style>
      </p:cxnSp>
      <p:cxnSp>
        <p:nvCxnSpPr>
          <p:cNvPr id="29" name="Straight Arrow Connector 28">
            <a:extLst>
              <a:ext uri="{FF2B5EF4-FFF2-40B4-BE49-F238E27FC236}">
                <a16:creationId xmlns:a16="http://schemas.microsoft.com/office/drawing/2014/main" id="{EDB64FC2-4D43-4E55-83E9-A856867E337E}"/>
              </a:ext>
            </a:extLst>
          </p:cNvPr>
          <p:cNvCxnSpPr>
            <a:cxnSpLocks/>
          </p:cNvCxnSpPr>
          <p:nvPr/>
        </p:nvCxnSpPr>
        <p:spPr>
          <a:xfrm flipH="1">
            <a:off x="10607040" y="4178522"/>
            <a:ext cx="338886" cy="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1" name="Straight Arrow Connector 30">
            <a:extLst>
              <a:ext uri="{FF2B5EF4-FFF2-40B4-BE49-F238E27FC236}">
                <a16:creationId xmlns:a16="http://schemas.microsoft.com/office/drawing/2014/main" id="{A9E0780B-1202-8D0E-E9C8-6FFA5B8F1AF1}"/>
              </a:ext>
            </a:extLst>
          </p:cNvPr>
          <p:cNvCxnSpPr>
            <a:cxnSpLocks/>
          </p:cNvCxnSpPr>
          <p:nvPr/>
        </p:nvCxnSpPr>
        <p:spPr>
          <a:xfrm flipH="1">
            <a:off x="10576560" y="5053298"/>
            <a:ext cx="338886" cy="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2" name="Straight Arrow Connector 31">
            <a:extLst>
              <a:ext uri="{FF2B5EF4-FFF2-40B4-BE49-F238E27FC236}">
                <a16:creationId xmlns:a16="http://schemas.microsoft.com/office/drawing/2014/main" id="{AC4D7723-C181-43A2-5472-439C1CFECAF7}"/>
              </a:ext>
            </a:extLst>
          </p:cNvPr>
          <p:cNvCxnSpPr>
            <a:cxnSpLocks/>
          </p:cNvCxnSpPr>
          <p:nvPr/>
        </p:nvCxnSpPr>
        <p:spPr>
          <a:xfrm flipH="1">
            <a:off x="10594848" y="5903690"/>
            <a:ext cx="338886" cy="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5" name="Straight Connector 34">
            <a:extLst>
              <a:ext uri="{FF2B5EF4-FFF2-40B4-BE49-F238E27FC236}">
                <a16:creationId xmlns:a16="http://schemas.microsoft.com/office/drawing/2014/main" id="{6A1605FC-A68C-2EEC-0374-9FFC34C54DEF}"/>
              </a:ext>
            </a:extLst>
          </p:cNvPr>
          <p:cNvCxnSpPr>
            <a:cxnSpLocks/>
          </p:cNvCxnSpPr>
          <p:nvPr/>
        </p:nvCxnSpPr>
        <p:spPr>
          <a:xfrm>
            <a:off x="8720886" y="3294104"/>
            <a:ext cx="0" cy="2993920"/>
          </a:xfrm>
          <a:prstGeom prst="line">
            <a:avLst/>
          </a:prstGeom>
        </p:spPr>
        <p:style>
          <a:lnRef idx="2">
            <a:schemeClr val="dk1"/>
          </a:lnRef>
          <a:fillRef idx="0">
            <a:schemeClr val="dk1"/>
          </a:fillRef>
          <a:effectRef idx="1">
            <a:schemeClr val="dk1"/>
          </a:effectRef>
          <a:fontRef idx="minor">
            <a:schemeClr val="tx1"/>
          </a:fontRef>
        </p:style>
      </p:cxnSp>
      <p:cxnSp>
        <p:nvCxnSpPr>
          <p:cNvPr id="36" name="Straight Arrow Connector 35">
            <a:extLst>
              <a:ext uri="{FF2B5EF4-FFF2-40B4-BE49-F238E27FC236}">
                <a16:creationId xmlns:a16="http://schemas.microsoft.com/office/drawing/2014/main" id="{DD502144-84A2-71D4-4BD4-3A30C8BFA16E}"/>
              </a:ext>
            </a:extLst>
          </p:cNvPr>
          <p:cNvCxnSpPr>
            <a:cxnSpLocks/>
          </p:cNvCxnSpPr>
          <p:nvPr/>
        </p:nvCxnSpPr>
        <p:spPr>
          <a:xfrm flipH="1">
            <a:off x="8683752" y="4202906"/>
            <a:ext cx="338886" cy="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7" name="Straight Arrow Connector 36">
            <a:extLst>
              <a:ext uri="{FF2B5EF4-FFF2-40B4-BE49-F238E27FC236}">
                <a16:creationId xmlns:a16="http://schemas.microsoft.com/office/drawing/2014/main" id="{BCA41B03-67EB-AA6E-2EBE-34D2121BDCFB}"/>
              </a:ext>
            </a:extLst>
          </p:cNvPr>
          <p:cNvCxnSpPr>
            <a:cxnSpLocks/>
          </p:cNvCxnSpPr>
          <p:nvPr/>
        </p:nvCxnSpPr>
        <p:spPr>
          <a:xfrm flipH="1">
            <a:off x="8653272" y="5077682"/>
            <a:ext cx="338886" cy="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8" name="Straight Arrow Connector 37">
            <a:extLst>
              <a:ext uri="{FF2B5EF4-FFF2-40B4-BE49-F238E27FC236}">
                <a16:creationId xmlns:a16="http://schemas.microsoft.com/office/drawing/2014/main" id="{A6AE380B-2AA3-2F56-87D1-1407C4209DA1}"/>
              </a:ext>
            </a:extLst>
          </p:cNvPr>
          <p:cNvCxnSpPr>
            <a:cxnSpLocks/>
          </p:cNvCxnSpPr>
          <p:nvPr/>
        </p:nvCxnSpPr>
        <p:spPr>
          <a:xfrm flipH="1">
            <a:off x="8671560" y="5928074"/>
            <a:ext cx="338886" cy="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2" name="Connector: Elbow 41">
            <a:extLst>
              <a:ext uri="{FF2B5EF4-FFF2-40B4-BE49-F238E27FC236}">
                <a16:creationId xmlns:a16="http://schemas.microsoft.com/office/drawing/2014/main" id="{353877BC-9564-A69D-47F6-47878B878190}"/>
              </a:ext>
            </a:extLst>
          </p:cNvPr>
          <p:cNvCxnSpPr>
            <a:cxnSpLocks/>
          </p:cNvCxnSpPr>
          <p:nvPr/>
        </p:nvCxnSpPr>
        <p:spPr>
          <a:xfrm rot="10800000">
            <a:off x="8166904" y="3476704"/>
            <a:ext cx="570696" cy="12700"/>
          </a:xfrm>
          <a:prstGeom prst="bentConnector3">
            <a:avLst/>
          </a:prstGeom>
          <a:ln>
            <a:tailEnd type="triangle"/>
          </a:ln>
        </p:spPr>
        <p:style>
          <a:lnRef idx="2">
            <a:schemeClr val="dk1"/>
          </a:lnRef>
          <a:fillRef idx="0">
            <a:schemeClr val="dk1"/>
          </a:fillRef>
          <a:effectRef idx="1">
            <a:schemeClr val="dk1"/>
          </a:effectRef>
          <a:fontRef idx="minor">
            <a:schemeClr val="tx1"/>
          </a:fontRef>
        </p:style>
      </p:cxnSp>
      <p:cxnSp>
        <p:nvCxnSpPr>
          <p:cNvPr id="45" name="Straight Arrow Connector 44">
            <a:extLst>
              <a:ext uri="{FF2B5EF4-FFF2-40B4-BE49-F238E27FC236}">
                <a16:creationId xmlns:a16="http://schemas.microsoft.com/office/drawing/2014/main" id="{F1E33FD2-A4B8-0F3E-DE90-E7DB6B409EDF}"/>
              </a:ext>
            </a:extLst>
          </p:cNvPr>
          <p:cNvCxnSpPr>
            <a:stCxn id="13" idx="2"/>
            <a:endCxn id="16" idx="0"/>
          </p:cNvCxnSpPr>
          <p:nvPr/>
        </p:nvCxnSpPr>
        <p:spPr>
          <a:xfrm>
            <a:off x="7059232" y="4184754"/>
            <a:ext cx="6584" cy="76070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pic>
        <p:nvPicPr>
          <p:cNvPr id="46" name="Image 0" descr="preencoded.png">
            <a:extLst>
              <a:ext uri="{FF2B5EF4-FFF2-40B4-BE49-F238E27FC236}">
                <a16:creationId xmlns:a16="http://schemas.microsoft.com/office/drawing/2014/main" id="{489C3F8B-7F2E-1FD8-7584-33F060516558}"/>
              </a:ext>
            </a:extLst>
          </p:cNvPr>
          <p:cNvPicPr>
            <a:picLocks noChangeAspect="1"/>
          </p:cNvPicPr>
          <p:nvPr/>
        </p:nvPicPr>
        <p:blipFill>
          <a:blip r:embed="rId4"/>
          <a:srcRect l="15565" t="10006" r="13035" b="12679"/>
          <a:stretch>
            <a:fillRect/>
          </a:stretch>
        </p:blipFill>
        <p:spPr>
          <a:xfrm>
            <a:off x="5681544" y="2099626"/>
            <a:ext cx="828909" cy="554733"/>
          </a:xfrm>
          <a:prstGeom prst="rect">
            <a:avLst/>
          </a:prstGeom>
        </p:spPr>
      </p:pic>
      <p:pic>
        <p:nvPicPr>
          <p:cNvPr id="47" name="Image 1" descr="preencoded.png">
            <a:extLst>
              <a:ext uri="{FF2B5EF4-FFF2-40B4-BE49-F238E27FC236}">
                <a16:creationId xmlns:a16="http://schemas.microsoft.com/office/drawing/2014/main" id="{4E1E3785-5905-4E5A-3AA3-F3EE56BE19C6}"/>
              </a:ext>
            </a:extLst>
          </p:cNvPr>
          <p:cNvPicPr>
            <a:picLocks noChangeAspect="1"/>
          </p:cNvPicPr>
          <p:nvPr/>
        </p:nvPicPr>
        <p:blipFill>
          <a:blip r:embed="rId5"/>
          <a:srcRect l="18450" t="15537" r="18581" b="14836"/>
          <a:stretch>
            <a:fillRect/>
          </a:stretch>
        </p:blipFill>
        <p:spPr>
          <a:xfrm>
            <a:off x="7852200" y="830860"/>
            <a:ext cx="745111" cy="509180"/>
          </a:xfrm>
          <a:prstGeom prst="rect">
            <a:avLst/>
          </a:prstGeom>
        </p:spPr>
      </p:pic>
      <p:pic>
        <p:nvPicPr>
          <p:cNvPr id="48" name="Image 2" descr="preencoded.png">
            <a:extLst>
              <a:ext uri="{FF2B5EF4-FFF2-40B4-BE49-F238E27FC236}">
                <a16:creationId xmlns:a16="http://schemas.microsoft.com/office/drawing/2014/main" id="{BA03870F-C8DA-0737-A9BD-83115A21C8FB}"/>
              </a:ext>
            </a:extLst>
          </p:cNvPr>
          <p:cNvPicPr>
            <a:picLocks noChangeAspect="1"/>
          </p:cNvPicPr>
          <p:nvPr/>
        </p:nvPicPr>
        <p:blipFill>
          <a:blip r:embed="rId6"/>
          <a:stretch>
            <a:fillRect/>
          </a:stretch>
        </p:blipFill>
        <p:spPr>
          <a:xfrm>
            <a:off x="11053381" y="4720709"/>
            <a:ext cx="956272" cy="591004"/>
          </a:xfrm>
          <a:prstGeom prst="rect">
            <a:avLst/>
          </a:prstGeom>
        </p:spPr>
      </p:pic>
      <p:pic>
        <p:nvPicPr>
          <p:cNvPr id="49" name="Image 3" descr="preencoded.png">
            <a:extLst>
              <a:ext uri="{FF2B5EF4-FFF2-40B4-BE49-F238E27FC236}">
                <a16:creationId xmlns:a16="http://schemas.microsoft.com/office/drawing/2014/main" id="{69CC9032-9C07-9C3C-15E1-809D2CE2E8EB}"/>
              </a:ext>
            </a:extLst>
          </p:cNvPr>
          <p:cNvPicPr>
            <a:picLocks noChangeAspect="1"/>
          </p:cNvPicPr>
          <p:nvPr/>
        </p:nvPicPr>
        <p:blipFill>
          <a:blip r:embed="rId7"/>
          <a:stretch>
            <a:fillRect/>
          </a:stretch>
        </p:blipFill>
        <p:spPr>
          <a:xfrm>
            <a:off x="6495847" y="5706164"/>
            <a:ext cx="809116" cy="500057"/>
          </a:xfrm>
          <a:prstGeom prst="rect">
            <a:avLst/>
          </a:prstGeom>
        </p:spPr>
      </p:pic>
      <p:pic>
        <p:nvPicPr>
          <p:cNvPr id="1028" name="Picture 4" descr="Man avatar profile. Male face silhouette or icon isolated on white background. Vector illustration. Man avatar profile. Male face silhouette or icon isolated on white background. Vector illustration. facebook profile icon stock illustrations">
            <a:extLst>
              <a:ext uri="{FF2B5EF4-FFF2-40B4-BE49-F238E27FC236}">
                <a16:creationId xmlns:a16="http://schemas.microsoft.com/office/drawing/2014/main" id="{9F989C95-E9D7-BB51-08AF-C0899644F4AF}"/>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224812" y="2040949"/>
            <a:ext cx="613410" cy="613410"/>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1030" name="Picture 6" descr="Portrait of a Hispanic woman with crossed arms. Portrait of a Hispanic woman with crossed arms. Office professions. Vector flat illustration Portrait stock vector">
            <a:extLst>
              <a:ext uri="{FF2B5EF4-FFF2-40B4-BE49-F238E27FC236}">
                <a16:creationId xmlns:a16="http://schemas.microsoft.com/office/drawing/2014/main" id="{5F625612-AB0E-BB3F-3BEE-77403CA4E0C0}"/>
              </a:ext>
            </a:extLst>
          </p:cNvPr>
          <p:cNvPicPr>
            <a:picLocks noChangeAspect="1" noChangeArrowheads="1"/>
          </p:cNvPicPr>
          <p:nvPr/>
        </p:nvPicPr>
        <p:blipFill rotWithShape="1">
          <a:blip r:embed="rId9">
            <a:extLst>
              <a:ext uri="{28A0092B-C50C-407E-A947-70E740481C1C}">
                <a14:useLocalDpi xmlns:a14="http://schemas.microsoft.com/office/drawing/2010/main" val="0"/>
              </a:ext>
            </a:extLst>
          </a:blip>
          <a:srcRect l="18084" t="4237" r="21235" b="51991"/>
          <a:stretch>
            <a:fillRect/>
          </a:stretch>
        </p:blipFill>
        <p:spPr bwMode="auto">
          <a:xfrm>
            <a:off x="11284813" y="2916702"/>
            <a:ext cx="533659" cy="549742"/>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50" name="TextBox 49">
            <a:extLst>
              <a:ext uri="{FF2B5EF4-FFF2-40B4-BE49-F238E27FC236}">
                <a16:creationId xmlns:a16="http://schemas.microsoft.com/office/drawing/2014/main" id="{B29B2B98-AD45-37D3-4F10-93E043EFD2BB}"/>
              </a:ext>
            </a:extLst>
          </p:cNvPr>
          <p:cNvSpPr txBox="1"/>
          <p:nvPr/>
        </p:nvSpPr>
        <p:spPr>
          <a:xfrm>
            <a:off x="11325396" y="2599946"/>
            <a:ext cx="613410" cy="369332"/>
          </a:xfrm>
          <a:prstGeom prst="rect">
            <a:avLst/>
          </a:prstGeom>
          <a:noFill/>
        </p:spPr>
        <p:txBody>
          <a:bodyPr wrap="square" rtlCol="0">
            <a:spAutoFit/>
          </a:bodyPr>
          <a:lstStyle/>
          <a:p>
            <a:r>
              <a:rPr lang="en-US" dirty="0"/>
              <a:t>OR</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D4F69D3-EEB0-4C4C-9434-B9960FB5854C}"/>
              </a:ext>
            </a:extLst>
          </p:cNvPr>
          <p:cNvSpPr>
            <a:spLocks noChangeArrowheads="1"/>
          </p:cNvSpPr>
          <p:nvPr/>
        </p:nvSpPr>
        <p:spPr bwMode="auto">
          <a:xfrm>
            <a:off x="0" y="6354762"/>
            <a:ext cx="12191999" cy="503238"/>
          </a:xfrm>
          <a:prstGeom prst="rect">
            <a:avLst/>
          </a:prstGeom>
          <a:solidFill>
            <a:srgbClr val="0070C0"/>
          </a:solidFill>
          <a:ln w="9525">
            <a:noFill/>
            <a:miter lim="800000"/>
            <a:headEnd/>
            <a:tailEnd/>
          </a:ln>
          <a:effectLst>
            <a:outerShdw dist="23000" dir="5400000" rotWithShape="0">
              <a:srgbClr val="808080">
                <a:alpha val="34999"/>
              </a:srgbClr>
            </a:outerShdw>
          </a:effectLst>
        </p:spPr>
        <p:txBody>
          <a:bodyPr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C0504D">
                  <a:lumMod val="75000"/>
                </a:srgbClr>
              </a:solidFill>
              <a:effectLst/>
              <a:uLnTx/>
              <a:uFillTx/>
              <a:latin typeface="Calibri"/>
              <a:ea typeface="ＭＳ Ｐゴシック" pitchFamily="1" charset="-128"/>
              <a:cs typeface="+mn-cs"/>
            </a:endParaRPr>
          </a:p>
        </p:txBody>
      </p:sp>
      <p:sp>
        <p:nvSpPr>
          <p:cNvPr id="17409" name="Title 1"/>
          <p:cNvSpPr>
            <a:spLocks noGrp="1"/>
          </p:cNvSpPr>
          <p:nvPr>
            <p:ph type="title"/>
          </p:nvPr>
        </p:nvSpPr>
        <p:spPr/>
        <p:txBody>
          <a:bodyPr/>
          <a:lstStyle/>
          <a:p>
            <a:pPr eaLnBrk="1" hangingPunct="1"/>
            <a:r>
              <a:rPr lang="en-US" sz="3600" b="1" dirty="0">
                <a:latin typeface="Times New Roman" panose="02020603050405020304" pitchFamily="18" charset="0"/>
                <a:ea typeface="ＭＳ Ｐゴシック" pitchFamily="1" charset="-128"/>
                <a:cs typeface="Times New Roman" panose="02020603050405020304" pitchFamily="18" charset="0"/>
              </a:rPr>
              <a:t>FEASIBILITY AND VIABILITY</a:t>
            </a:r>
          </a:p>
        </p:txBody>
      </p:sp>
      <p:sp>
        <p:nvSpPr>
          <p:cNvPr id="17410" name="TextBox 8"/>
          <p:cNvSpPr txBox="1">
            <a:spLocks noChangeArrowheads="1"/>
          </p:cNvSpPr>
          <p:nvPr/>
        </p:nvSpPr>
        <p:spPr bwMode="auto">
          <a:xfrm>
            <a:off x="1093002" y="1024868"/>
            <a:ext cx="9665126" cy="2308324"/>
          </a:xfrm>
          <a:prstGeom prst="rect">
            <a:avLst/>
          </a:prstGeom>
          <a:noFill/>
          <a:ln w="9525">
            <a:noFill/>
            <a:miter lim="800000"/>
            <a:headEnd/>
            <a:tailEnd/>
          </a:ln>
        </p:spPr>
        <p:txBody>
          <a:bodyPr wrap="square">
            <a:spAutoFit/>
          </a:bodyPr>
          <a:lstStyle/>
          <a:p>
            <a:pPr algn="just"/>
            <a:r>
              <a:rPr lang="en-US" b="1" dirty="0"/>
              <a:t> </a:t>
            </a:r>
            <a:r>
              <a:rPr lang="en-US" b="1" u="sng" dirty="0"/>
              <a:t>Feasibility of the Idea:</a:t>
            </a:r>
          </a:p>
          <a:p>
            <a:pPr algn="just"/>
            <a:r>
              <a:rPr lang="en-US" b="1" dirty="0"/>
              <a:t> Technically Feasible</a:t>
            </a:r>
            <a:r>
              <a:rPr lang="en-US" dirty="0"/>
              <a:t>: Uses existing AI/NLP models (Dialogflow, Rasa, LLM APIs), mobile/web frameworks (Flutter/React).</a:t>
            </a:r>
          </a:p>
          <a:p>
            <a:pPr algn="just"/>
            <a:r>
              <a:rPr lang="en-US" b="1" dirty="0"/>
              <a:t> Cost-Effective</a:t>
            </a:r>
            <a:r>
              <a:rPr lang="en-US" dirty="0"/>
              <a:t>: Can run on cloud/free-tier initially; open-source tools for AI/chatbot &amp; screening.</a:t>
            </a:r>
          </a:p>
          <a:p>
            <a:pPr algn="just"/>
            <a:r>
              <a:rPr lang="en-US" b="1" dirty="0"/>
              <a:t> Scalable</a:t>
            </a:r>
            <a:r>
              <a:rPr lang="en-US" dirty="0"/>
              <a:t>: College-mapped structure allows rollout across institutions.</a:t>
            </a:r>
          </a:p>
          <a:p>
            <a:pPr algn="just"/>
            <a:r>
              <a:rPr lang="en-US" b="1" dirty="0"/>
              <a:t> Socially Relevant</a:t>
            </a:r>
            <a:r>
              <a:rPr lang="en-US" dirty="0"/>
              <a:t>: Directly addresses a rising mental health crisis in student communities.</a:t>
            </a:r>
          </a:p>
          <a:p>
            <a:pPr algn="just"/>
            <a:br>
              <a:rPr lang="en-US" dirty="0"/>
            </a:br>
            <a:endParaRPr lang="en-US" dirty="0"/>
          </a:p>
        </p:txBody>
      </p:sp>
      <p:sp>
        <p:nvSpPr>
          <p:cNvPr id="6" name="Slide Number Placeholder 5"/>
          <p:cNvSpPr>
            <a:spLocks noGrp="1"/>
          </p:cNvSpPr>
          <p:nvPr>
            <p:ph type="sldNum" sz="quarter" idx="12"/>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677C3CE7-23F7-4828-823C-E0205DF2CF97}" type="slidenum">
              <a:rPr kumimoji="0" lang="en-US" sz="1200" b="1" i="0" u="none" strike="noStrike" kern="1200" cap="none" spc="0" normalizeH="0" baseline="0" noProof="0">
                <a:ln>
                  <a:noFill/>
                </a:ln>
                <a:solidFill>
                  <a:prstClr val="white"/>
                </a:solidFill>
                <a:effectLst/>
                <a:uLnTx/>
                <a:uFillTx/>
                <a:latin typeface="TradeGothic" pitchFamily="1" charset="0"/>
                <a:ea typeface="ＭＳ Ｐゴシック" pitchFamily="1"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4</a:t>
            </a:fld>
            <a:endParaRPr kumimoji="0" lang="en-US" sz="1200" b="1" i="0" u="none" strike="noStrike" kern="1200" cap="none" spc="0" normalizeH="0" baseline="0" noProof="0" dirty="0">
              <a:ln>
                <a:noFill/>
              </a:ln>
              <a:solidFill>
                <a:prstClr val="white"/>
              </a:solidFill>
              <a:effectLst/>
              <a:uLnTx/>
              <a:uFillTx/>
              <a:latin typeface="TradeGothic" pitchFamily="1" charset="0"/>
              <a:ea typeface="ＭＳ Ｐゴシック" pitchFamily="1" charset="-128"/>
              <a:cs typeface="+mn-cs"/>
            </a:endParaRPr>
          </a:p>
        </p:txBody>
      </p:sp>
      <p:sp>
        <p:nvSpPr>
          <p:cNvPr id="7" name="Footer Placeholder 6"/>
          <p:cNvSpPr>
            <a:spLocks noGrp="1"/>
          </p:cNvSpPr>
          <p:nvPr>
            <p:ph type="ftr" sz="quarter" idx="11"/>
          </p:nvPr>
        </p:nvSpPr>
        <p:spPr>
          <a:xfrm>
            <a:off x="4648200" y="6356353"/>
            <a:ext cx="3204000" cy="365125"/>
          </a:xfrm>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white"/>
                </a:solidFill>
                <a:effectLst/>
                <a:uLnTx/>
                <a:uFillTx/>
                <a:latin typeface="TradeGothic"/>
                <a:ea typeface="+mn-ea"/>
                <a:cs typeface="+mn-cs"/>
              </a:rPr>
              <a:t>@SIH Idea submission- Template</a:t>
            </a:r>
            <a:endParaRPr kumimoji="0" lang="en-US" sz="1200" b="0" i="0" u="none" strike="noStrike" kern="1200" cap="none" spc="0" normalizeH="0" baseline="0" noProof="0" dirty="0">
              <a:ln>
                <a:noFill/>
              </a:ln>
              <a:solidFill>
                <a:prstClr val="white"/>
              </a:solidFill>
              <a:effectLst/>
              <a:uLnTx/>
              <a:uFillTx/>
              <a:latin typeface="TradeGothic"/>
              <a:ea typeface="+mn-ea"/>
              <a:cs typeface="+mn-cs"/>
            </a:endParaRPr>
          </a:p>
        </p:txBody>
      </p:sp>
      <p:sp>
        <p:nvSpPr>
          <p:cNvPr id="12" name="Oval 11" descr="Your startup LOGO">
            <a:extLst>
              <a:ext uri="{FF2B5EF4-FFF2-40B4-BE49-F238E27FC236}">
                <a16:creationId xmlns:a16="http://schemas.microsoft.com/office/drawing/2014/main" id="{5DBCE864-823D-4A13-9607-5DA1F0ED5FB8}"/>
              </a:ext>
              <a:ext uri="{C183D7F6-B498-43B3-948B-1728B52AA6E4}">
                <adec:decorative xmlns:adec="http://schemas.microsoft.com/office/drawing/2017/decorative" val="0"/>
              </a:ext>
            </a:extLst>
          </p:cNvPr>
          <p:cNvSpPr/>
          <p:nvPr/>
        </p:nvSpPr>
        <p:spPr>
          <a:xfrm>
            <a:off x="329773" y="252246"/>
            <a:ext cx="1526459" cy="588008"/>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a:t>Your Team Name</a:t>
            </a:r>
            <a:endParaRPr lang="en-IN" dirty="0"/>
          </a:p>
        </p:txBody>
      </p:sp>
      <p:pic>
        <p:nvPicPr>
          <p:cNvPr id="9" name="Picture 2" descr="https://www.sih.gov.in/img1/SIH-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41366" y="57097"/>
            <a:ext cx="2209120" cy="1122868"/>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8">
            <a:extLst>
              <a:ext uri="{FF2B5EF4-FFF2-40B4-BE49-F238E27FC236}">
                <a16:creationId xmlns:a16="http://schemas.microsoft.com/office/drawing/2014/main" id="{1660B3FB-5718-AF3A-65D1-DE0280CE1FB3}"/>
              </a:ext>
            </a:extLst>
          </p:cNvPr>
          <p:cNvSpPr txBox="1">
            <a:spLocks noChangeArrowheads="1"/>
          </p:cNvSpPr>
          <p:nvPr/>
        </p:nvSpPr>
        <p:spPr bwMode="auto">
          <a:xfrm>
            <a:off x="1093002" y="2882676"/>
            <a:ext cx="9385300" cy="1754326"/>
          </a:xfrm>
          <a:prstGeom prst="rect">
            <a:avLst/>
          </a:prstGeom>
          <a:noFill/>
          <a:ln w="9525">
            <a:noFill/>
            <a:miter lim="800000"/>
            <a:headEnd/>
            <a:tailEnd/>
          </a:ln>
        </p:spPr>
        <p:txBody>
          <a:bodyPr wrap="square">
            <a:spAutoFit/>
          </a:bodyPr>
          <a:lstStyle/>
          <a:p>
            <a:r>
              <a:rPr lang="en-US" b="1" u="sng" dirty="0"/>
              <a:t>Potential Challenges &amp; Risks</a:t>
            </a:r>
          </a:p>
          <a:p>
            <a:r>
              <a:rPr lang="en-US" b="1" dirty="0"/>
              <a:t> Data Privacy &amp; Confidentiality</a:t>
            </a:r>
            <a:r>
              <a:rPr lang="en-US" dirty="0"/>
              <a:t> – sensitive mental health data handling.</a:t>
            </a:r>
          </a:p>
          <a:p>
            <a:r>
              <a:rPr lang="en-US" b="1" dirty="0"/>
              <a:t> Stigma &amp; Adoption</a:t>
            </a:r>
            <a:r>
              <a:rPr lang="en-US" dirty="0"/>
              <a:t> – students hesitant to use even anonymous systems.</a:t>
            </a:r>
          </a:p>
          <a:p>
            <a:r>
              <a:rPr lang="en-US" b="1" dirty="0"/>
              <a:t> AI Accuracy &amp; Bias</a:t>
            </a:r>
            <a:r>
              <a:rPr lang="en-US" dirty="0"/>
              <a:t> – risk of misinterpretation of student sentiment.</a:t>
            </a:r>
          </a:p>
          <a:p>
            <a:br>
              <a:rPr lang="en-US" dirty="0"/>
            </a:br>
            <a:endParaRPr lang="en-US" dirty="0"/>
          </a:p>
        </p:txBody>
      </p:sp>
      <p:sp>
        <p:nvSpPr>
          <p:cNvPr id="3" name="TextBox 8">
            <a:extLst>
              <a:ext uri="{FF2B5EF4-FFF2-40B4-BE49-F238E27FC236}">
                <a16:creationId xmlns:a16="http://schemas.microsoft.com/office/drawing/2014/main" id="{2BDB91C9-E623-7770-0692-FD1B37A58B13}"/>
              </a:ext>
            </a:extLst>
          </p:cNvPr>
          <p:cNvSpPr txBox="1">
            <a:spLocks noChangeArrowheads="1"/>
          </p:cNvSpPr>
          <p:nvPr/>
        </p:nvSpPr>
        <p:spPr bwMode="auto">
          <a:xfrm>
            <a:off x="1093002" y="4126088"/>
            <a:ext cx="9385300" cy="2031325"/>
          </a:xfrm>
          <a:prstGeom prst="rect">
            <a:avLst/>
          </a:prstGeom>
          <a:noFill/>
          <a:ln w="9525">
            <a:noFill/>
            <a:miter lim="800000"/>
            <a:headEnd/>
            <a:tailEnd/>
          </a:ln>
        </p:spPr>
        <p:txBody>
          <a:bodyPr wrap="square">
            <a:spAutoFit/>
          </a:bodyPr>
          <a:lstStyle/>
          <a:p>
            <a:r>
              <a:rPr lang="en-US" b="1" u="sng" dirty="0"/>
              <a:t>Strategies to Overcome Challenges</a:t>
            </a:r>
          </a:p>
          <a:p>
            <a:r>
              <a:rPr lang="en-US" b="1" dirty="0"/>
              <a:t> Privacy First</a:t>
            </a:r>
            <a:r>
              <a:rPr lang="en-US" dirty="0"/>
              <a:t> → End-to-End Encryption, role-based access, anonymized dashboards.</a:t>
            </a:r>
            <a:br>
              <a:rPr lang="en-US" dirty="0"/>
            </a:br>
            <a:r>
              <a:rPr lang="en-US" dirty="0"/>
              <a:t> </a:t>
            </a:r>
            <a:r>
              <a:rPr lang="en-US" b="1" dirty="0"/>
              <a:t>Awareness Campaigns</a:t>
            </a:r>
            <a:r>
              <a:rPr lang="en-US" dirty="0"/>
              <a:t> → orientation sessions, gamified wellness challenges.</a:t>
            </a:r>
            <a:br>
              <a:rPr lang="en-US" dirty="0"/>
            </a:br>
            <a:r>
              <a:rPr lang="en-US" dirty="0"/>
              <a:t> </a:t>
            </a:r>
            <a:r>
              <a:rPr lang="en-US" b="1" dirty="0"/>
              <a:t>Human-in-the-Loop</a:t>
            </a:r>
            <a:r>
              <a:rPr lang="en-US" dirty="0"/>
              <a:t> → AI gives first aid; escalation always possible to human experts.</a:t>
            </a:r>
            <a:br>
              <a:rPr lang="en-US" dirty="0"/>
            </a:br>
            <a:r>
              <a:rPr lang="en-US" dirty="0"/>
              <a:t> </a:t>
            </a:r>
            <a:r>
              <a:rPr lang="en-US" b="1" dirty="0"/>
              <a:t>Offline + Online Hybrid</a:t>
            </a:r>
            <a:r>
              <a:rPr lang="en-US" dirty="0"/>
              <a:t> → app links directly to local counsellors/helplines.</a:t>
            </a:r>
            <a:br>
              <a:rPr lang="en-US" dirty="0"/>
            </a:br>
            <a:r>
              <a:rPr lang="en-US" dirty="0"/>
              <a:t> </a:t>
            </a:r>
            <a:r>
              <a:rPr lang="en-US" b="1" dirty="0"/>
              <a:t>Phased Rollout</a:t>
            </a:r>
            <a:r>
              <a:rPr lang="en-US" dirty="0"/>
              <a:t> → pilot in few colleges, feedback → nationwide scaling.</a:t>
            </a:r>
            <a:br>
              <a:rPr lang="en-US" dirty="0"/>
            </a:br>
            <a:r>
              <a:rPr lang="en-US" dirty="0"/>
              <a:t> </a:t>
            </a:r>
            <a:r>
              <a:rPr lang="en-US" b="1" dirty="0"/>
              <a:t>Open-Source Base</a:t>
            </a:r>
            <a:r>
              <a:rPr lang="en-US" dirty="0"/>
              <a:t> → reduces cost, allows community-driven improvement.</a:t>
            </a:r>
          </a:p>
        </p:txBody>
      </p:sp>
    </p:spTree>
    <p:extLst>
      <p:ext uri="{BB962C8B-B14F-4D97-AF65-F5344CB8AC3E}">
        <p14:creationId xmlns:p14="http://schemas.microsoft.com/office/powerpoint/2010/main" val="37533879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D4F69D3-EEB0-4C4C-9434-B9960FB5854C}"/>
              </a:ext>
            </a:extLst>
          </p:cNvPr>
          <p:cNvSpPr>
            <a:spLocks noChangeArrowheads="1"/>
          </p:cNvSpPr>
          <p:nvPr/>
        </p:nvSpPr>
        <p:spPr bwMode="auto">
          <a:xfrm>
            <a:off x="0" y="6354762"/>
            <a:ext cx="12191999" cy="503238"/>
          </a:xfrm>
          <a:prstGeom prst="rect">
            <a:avLst/>
          </a:prstGeom>
          <a:solidFill>
            <a:srgbClr val="0070C0"/>
          </a:solidFill>
          <a:ln w="9525">
            <a:noFill/>
            <a:miter lim="800000"/>
            <a:headEnd/>
            <a:tailEnd/>
          </a:ln>
          <a:effectLst>
            <a:outerShdw dist="23000" dir="5400000" rotWithShape="0">
              <a:srgbClr val="808080">
                <a:alpha val="34999"/>
              </a:srgbClr>
            </a:outerShdw>
          </a:effectLst>
        </p:spPr>
        <p:txBody>
          <a:bodyPr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C0504D">
                  <a:lumMod val="75000"/>
                </a:srgbClr>
              </a:solidFill>
              <a:effectLst/>
              <a:uLnTx/>
              <a:uFillTx/>
              <a:latin typeface="Calibri"/>
              <a:ea typeface="ＭＳ Ｐゴシック" pitchFamily="1" charset="-128"/>
              <a:cs typeface="+mn-cs"/>
            </a:endParaRPr>
          </a:p>
        </p:txBody>
      </p:sp>
      <p:sp>
        <p:nvSpPr>
          <p:cNvPr id="17409" name="Title 1"/>
          <p:cNvSpPr>
            <a:spLocks noGrp="1"/>
          </p:cNvSpPr>
          <p:nvPr>
            <p:ph type="title"/>
          </p:nvPr>
        </p:nvSpPr>
        <p:spPr/>
        <p:txBody>
          <a:bodyPr/>
          <a:lstStyle/>
          <a:p>
            <a:pPr eaLnBrk="1" hangingPunct="1"/>
            <a:r>
              <a:rPr lang="en-US" sz="3600" b="1" dirty="0">
                <a:latin typeface="Times New Roman" panose="02020603050405020304" pitchFamily="18" charset="0"/>
                <a:ea typeface="ＭＳ Ｐゴシック" pitchFamily="1" charset="-128"/>
                <a:cs typeface="Times New Roman" panose="02020603050405020304" pitchFamily="18" charset="0"/>
              </a:rPr>
              <a:t>IMPACT AND BENEFITS</a:t>
            </a:r>
          </a:p>
        </p:txBody>
      </p:sp>
      <p:sp>
        <p:nvSpPr>
          <p:cNvPr id="17410" name="TextBox 8"/>
          <p:cNvSpPr txBox="1">
            <a:spLocks noChangeArrowheads="1"/>
          </p:cNvSpPr>
          <p:nvPr/>
        </p:nvSpPr>
        <p:spPr bwMode="auto">
          <a:xfrm>
            <a:off x="609600" y="2533653"/>
            <a:ext cx="9385300" cy="1384995"/>
          </a:xfrm>
          <a:prstGeom prst="rect">
            <a:avLst/>
          </a:prstGeom>
          <a:noFill/>
          <a:ln w="9525">
            <a:noFill/>
            <a:miter lim="800000"/>
            <a:headEnd/>
            <a:tailEnd/>
          </a:ln>
        </p:spPr>
        <p:txBody>
          <a:bodyPr wrap="square">
            <a:spAutoFit/>
          </a:bodyPr>
          <a:lstStyle/>
          <a:p>
            <a:pPr marL="342900" marR="0" lvl="0" indent="-342900" algn="just" defTabSz="4572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Arial" pitchFamily="34" charset="0"/>
                <a:ea typeface="ＭＳ Ｐゴシック" pitchFamily="1" charset="-128"/>
                <a:cs typeface="Arial" pitchFamily="34" charset="0"/>
              </a:rPr>
              <a:t>Potential impact on the target audience</a:t>
            </a:r>
          </a:p>
          <a:p>
            <a:pPr marL="342900" marR="0" lvl="0" indent="-342900" algn="just" defTabSz="457200" rtl="0" eaLnBrk="1" fontAlgn="base" latinLnBrk="0" hangingPunct="1">
              <a:lnSpc>
                <a:spcPct val="100000"/>
              </a:lnSpc>
              <a:spcBef>
                <a:spcPct val="0"/>
              </a:spcBef>
              <a:spcAft>
                <a:spcPct val="0"/>
              </a:spcAft>
              <a:buClrTx/>
              <a:buSzTx/>
              <a:buFont typeface="Arial" panose="020B0604020202020204" pitchFamily="34" charset="0"/>
              <a:buChar char="•"/>
              <a:tabLst/>
              <a:defRPr/>
            </a:pPr>
            <a:r>
              <a:rPr lang="en-US" sz="2800" dirty="0">
                <a:solidFill>
                  <a:prstClr val="black"/>
                </a:solidFill>
                <a:latin typeface="Arial" pitchFamily="34" charset="0"/>
                <a:cs typeface="Arial" pitchFamily="34" charset="0"/>
              </a:rPr>
              <a:t>Benefits of the solution (social, economic, environmental, etc.)</a:t>
            </a:r>
          </a:p>
        </p:txBody>
      </p:sp>
      <p:sp>
        <p:nvSpPr>
          <p:cNvPr id="6" name="Slide Number Placeholder 5"/>
          <p:cNvSpPr>
            <a:spLocks noGrp="1"/>
          </p:cNvSpPr>
          <p:nvPr>
            <p:ph type="sldNum" sz="quarter" idx="12"/>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677C3CE7-23F7-4828-823C-E0205DF2CF97}" type="slidenum">
              <a:rPr kumimoji="0" lang="en-US" sz="1200" b="1" i="0" u="none" strike="noStrike" kern="1200" cap="none" spc="0" normalizeH="0" baseline="0" noProof="0">
                <a:ln>
                  <a:noFill/>
                </a:ln>
                <a:solidFill>
                  <a:prstClr val="white"/>
                </a:solidFill>
                <a:effectLst/>
                <a:uLnTx/>
                <a:uFillTx/>
                <a:latin typeface="TradeGothic" pitchFamily="1" charset="0"/>
                <a:ea typeface="ＭＳ Ｐゴシック" pitchFamily="1"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5</a:t>
            </a:fld>
            <a:endParaRPr kumimoji="0" lang="en-US" sz="1200" b="1" i="0" u="none" strike="noStrike" kern="1200" cap="none" spc="0" normalizeH="0" baseline="0" noProof="0" dirty="0">
              <a:ln>
                <a:noFill/>
              </a:ln>
              <a:solidFill>
                <a:prstClr val="white"/>
              </a:solidFill>
              <a:effectLst/>
              <a:uLnTx/>
              <a:uFillTx/>
              <a:latin typeface="TradeGothic" pitchFamily="1" charset="0"/>
              <a:ea typeface="ＭＳ Ｐゴシック" pitchFamily="1" charset="-128"/>
              <a:cs typeface="+mn-cs"/>
            </a:endParaRPr>
          </a:p>
        </p:txBody>
      </p:sp>
      <p:sp>
        <p:nvSpPr>
          <p:cNvPr id="7" name="Footer Placeholder 6"/>
          <p:cNvSpPr>
            <a:spLocks noGrp="1"/>
          </p:cNvSpPr>
          <p:nvPr>
            <p:ph type="ftr" sz="quarter" idx="11"/>
          </p:nvPr>
        </p:nvSpPr>
        <p:spPr>
          <a:xfrm>
            <a:off x="4648200" y="6356353"/>
            <a:ext cx="3204000" cy="365125"/>
          </a:xfrm>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white"/>
                </a:solidFill>
                <a:effectLst/>
                <a:uLnTx/>
                <a:uFillTx/>
                <a:latin typeface="TradeGothic"/>
                <a:ea typeface="+mn-ea"/>
                <a:cs typeface="+mn-cs"/>
              </a:rPr>
              <a:t>@SIH Idea submission- Template</a:t>
            </a:r>
            <a:endParaRPr kumimoji="0" lang="en-US" sz="1200" b="0" i="0" u="none" strike="noStrike" kern="1200" cap="none" spc="0" normalizeH="0" baseline="0" noProof="0" dirty="0">
              <a:ln>
                <a:noFill/>
              </a:ln>
              <a:solidFill>
                <a:prstClr val="white"/>
              </a:solidFill>
              <a:effectLst/>
              <a:uLnTx/>
              <a:uFillTx/>
              <a:latin typeface="TradeGothic"/>
              <a:ea typeface="+mn-ea"/>
              <a:cs typeface="+mn-cs"/>
            </a:endParaRPr>
          </a:p>
        </p:txBody>
      </p:sp>
      <p:sp>
        <p:nvSpPr>
          <p:cNvPr id="12" name="Oval 11" descr="Your startup LOGO">
            <a:extLst>
              <a:ext uri="{FF2B5EF4-FFF2-40B4-BE49-F238E27FC236}">
                <a16:creationId xmlns:a16="http://schemas.microsoft.com/office/drawing/2014/main" id="{5DBCE864-823D-4A13-9607-5DA1F0ED5FB8}"/>
              </a:ext>
              <a:ext uri="{C183D7F6-B498-43B3-948B-1728B52AA6E4}">
                <adec:decorative xmlns:adec="http://schemas.microsoft.com/office/drawing/2017/decorative" val="0"/>
              </a:ext>
            </a:extLst>
          </p:cNvPr>
          <p:cNvSpPr/>
          <p:nvPr/>
        </p:nvSpPr>
        <p:spPr>
          <a:xfrm>
            <a:off x="329773" y="252246"/>
            <a:ext cx="1251857" cy="807334"/>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a:t>Your Team Name</a:t>
            </a:r>
            <a:endParaRPr lang="en-IN" dirty="0"/>
          </a:p>
        </p:txBody>
      </p:sp>
      <p:pic>
        <p:nvPicPr>
          <p:cNvPr id="9" name="Picture 2" descr="https://www.sih.gov.in/img1/SIH-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41366" y="57097"/>
            <a:ext cx="2209120" cy="11228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71441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D4F69D3-EEB0-4C4C-9434-B9960FB5854C}"/>
              </a:ext>
            </a:extLst>
          </p:cNvPr>
          <p:cNvSpPr>
            <a:spLocks noChangeArrowheads="1"/>
          </p:cNvSpPr>
          <p:nvPr/>
        </p:nvSpPr>
        <p:spPr bwMode="auto">
          <a:xfrm>
            <a:off x="0" y="6354762"/>
            <a:ext cx="12191999" cy="503238"/>
          </a:xfrm>
          <a:prstGeom prst="rect">
            <a:avLst/>
          </a:prstGeom>
          <a:solidFill>
            <a:srgbClr val="0070C0"/>
          </a:solidFill>
          <a:ln w="9525">
            <a:noFill/>
            <a:miter lim="800000"/>
            <a:headEnd/>
            <a:tailEnd/>
          </a:ln>
          <a:effectLst>
            <a:outerShdw dist="23000" dir="5400000" rotWithShape="0">
              <a:srgbClr val="808080">
                <a:alpha val="34999"/>
              </a:srgbClr>
            </a:outerShdw>
          </a:effectLst>
        </p:spPr>
        <p:txBody>
          <a:bodyPr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C0504D">
                  <a:lumMod val="75000"/>
                </a:srgbClr>
              </a:solidFill>
              <a:effectLst/>
              <a:uLnTx/>
              <a:uFillTx/>
              <a:latin typeface="Calibri"/>
              <a:ea typeface="ＭＳ Ｐゴシック" pitchFamily="1" charset="-128"/>
              <a:cs typeface="+mn-cs"/>
            </a:endParaRPr>
          </a:p>
        </p:txBody>
      </p:sp>
      <p:sp>
        <p:nvSpPr>
          <p:cNvPr id="17409" name="Title 1"/>
          <p:cNvSpPr>
            <a:spLocks noGrp="1"/>
          </p:cNvSpPr>
          <p:nvPr>
            <p:ph type="title"/>
          </p:nvPr>
        </p:nvSpPr>
        <p:spPr/>
        <p:txBody>
          <a:bodyPr/>
          <a:lstStyle/>
          <a:p>
            <a:pPr eaLnBrk="1" hangingPunct="1"/>
            <a:r>
              <a:rPr lang="en-US" sz="3600" b="1" dirty="0">
                <a:latin typeface="Times New Roman" panose="02020603050405020304" pitchFamily="18" charset="0"/>
                <a:ea typeface="ＭＳ Ｐゴシック" pitchFamily="1" charset="-128"/>
                <a:cs typeface="Times New Roman" panose="02020603050405020304" pitchFamily="18" charset="0"/>
              </a:rPr>
              <a:t>RESEARCH  AND REFERENCES</a:t>
            </a:r>
          </a:p>
        </p:txBody>
      </p:sp>
      <p:sp>
        <p:nvSpPr>
          <p:cNvPr id="17410" name="TextBox 8"/>
          <p:cNvSpPr txBox="1">
            <a:spLocks noChangeArrowheads="1"/>
          </p:cNvSpPr>
          <p:nvPr/>
        </p:nvSpPr>
        <p:spPr bwMode="auto">
          <a:xfrm>
            <a:off x="609600" y="2795263"/>
            <a:ext cx="9385300" cy="523220"/>
          </a:xfrm>
          <a:prstGeom prst="rect">
            <a:avLst/>
          </a:prstGeom>
          <a:noFill/>
          <a:ln w="9525">
            <a:noFill/>
            <a:miter lim="800000"/>
            <a:headEnd/>
            <a:tailEnd/>
          </a:ln>
        </p:spPr>
        <p:txBody>
          <a:bodyPr wrap="square">
            <a:spAutoFit/>
          </a:bodyPr>
          <a:lstStyle/>
          <a:p>
            <a:pPr marL="342900" marR="0" lvl="0" indent="-342900" algn="just" defTabSz="457200" rtl="0" eaLnBrk="1" fontAlgn="base" latinLnBrk="0" hangingPunct="1">
              <a:lnSpc>
                <a:spcPct val="100000"/>
              </a:lnSpc>
              <a:spcBef>
                <a:spcPct val="0"/>
              </a:spcBef>
              <a:spcAft>
                <a:spcPct val="0"/>
              </a:spcAft>
              <a:buClrTx/>
              <a:buSzTx/>
              <a:buFont typeface="Arial" panose="020B0604020202020204" pitchFamily="34" charset="0"/>
              <a:buChar char="•"/>
              <a:tabLst/>
              <a:defRPr/>
            </a:pPr>
            <a:r>
              <a:rPr lang="en-US" sz="2800" noProof="0" dirty="0">
                <a:solidFill>
                  <a:prstClr val="black"/>
                </a:solidFill>
                <a:latin typeface="Arial" pitchFamily="34" charset="0"/>
                <a:cs typeface="Arial" pitchFamily="34" charset="0"/>
              </a:rPr>
              <a:t>Details / Links of the reference and research work</a:t>
            </a:r>
            <a:endParaRPr kumimoji="0" lang="en-US" sz="2800" b="0" i="0" u="none" strike="noStrike" kern="1200" cap="none" spc="0" normalizeH="0" baseline="0" noProof="0" dirty="0">
              <a:ln>
                <a:noFill/>
              </a:ln>
              <a:solidFill>
                <a:prstClr val="black"/>
              </a:solidFill>
              <a:effectLst/>
              <a:uLnTx/>
              <a:uFillTx/>
              <a:latin typeface="Arial" pitchFamily="34" charset="0"/>
              <a:ea typeface="ＭＳ Ｐゴシック" pitchFamily="1" charset="-128"/>
              <a:cs typeface="Arial" pitchFamily="34" charset="0"/>
            </a:endParaRPr>
          </a:p>
        </p:txBody>
      </p:sp>
      <p:sp>
        <p:nvSpPr>
          <p:cNvPr id="6" name="Slide Number Placeholder 5"/>
          <p:cNvSpPr>
            <a:spLocks noGrp="1"/>
          </p:cNvSpPr>
          <p:nvPr>
            <p:ph type="sldNum" sz="quarter" idx="12"/>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677C3CE7-23F7-4828-823C-E0205DF2CF97}" type="slidenum">
              <a:rPr kumimoji="0" lang="en-US" sz="1200" b="1" i="0" u="none" strike="noStrike" kern="1200" cap="none" spc="0" normalizeH="0" baseline="0" noProof="0">
                <a:ln>
                  <a:noFill/>
                </a:ln>
                <a:solidFill>
                  <a:prstClr val="white"/>
                </a:solidFill>
                <a:effectLst/>
                <a:uLnTx/>
                <a:uFillTx/>
                <a:latin typeface="TradeGothic" pitchFamily="1" charset="0"/>
                <a:ea typeface="ＭＳ Ｐゴシック" pitchFamily="1"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6</a:t>
            </a:fld>
            <a:endParaRPr kumimoji="0" lang="en-US" sz="1200" b="1" i="0" u="none" strike="noStrike" kern="1200" cap="none" spc="0" normalizeH="0" baseline="0" noProof="0" dirty="0">
              <a:ln>
                <a:noFill/>
              </a:ln>
              <a:solidFill>
                <a:prstClr val="white"/>
              </a:solidFill>
              <a:effectLst/>
              <a:uLnTx/>
              <a:uFillTx/>
              <a:latin typeface="TradeGothic" pitchFamily="1" charset="0"/>
              <a:ea typeface="ＭＳ Ｐゴシック" pitchFamily="1" charset="-128"/>
              <a:cs typeface="+mn-cs"/>
            </a:endParaRPr>
          </a:p>
        </p:txBody>
      </p:sp>
      <p:sp>
        <p:nvSpPr>
          <p:cNvPr id="7" name="Footer Placeholder 6"/>
          <p:cNvSpPr>
            <a:spLocks noGrp="1"/>
          </p:cNvSpPr>
          <p:nvPr>
            <p:ph type="ftr" sz="quarter" idx="11"/>
          </p:nvPr>
        </p:nvSpPr>
        <p:spPr>
          <a:xfrm>
            <a:off x="4648200" y="6356353"/>
            <a:ext cx="3204000" cy="365125"/>
          </a:xfrm>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white"/>
                </a:solidFill>
                <a:effectLst/>
                <a:uLnTx/>
                <a:uFillTx/>
                <a:latin typeface="TradeGothic"/>
                <a:ea typeface="+mn-ea"/>
                <a:cs typeface="+mn-cs"/>
              </a:rPr>
              <a:t>@SIH Idea submission- Template</a:t>
            </a:r>
            <a:endParaRPr kumimoji="0" lang="en-US" sz="1200" b="0" i="0" u="none" strike="noStrike" kern="1200" cap="none" spc="0" normalizeH="0" baseline="0" noProof="0" dirty="0">
              <a:ln>
                <a:noFill/>
              </a:ln>
              <a:solidFill>
                <a:prstClr val="white"/>
              </a:solidFill>
              <a:effectLst/>
              <a:uLnTx/>
              <a:uFillTx/>
              <a:latin typeface="TradeGothic"/>
              <a:ea typeface="+mn-ea"/>
              <a:cs typeface="+mn-cs"/>
            </a:endParaRPr>
          </a:p>
        </p:txBody>
      </p:sp>
      <p:sp>
        <p:nvSpPr>
          <p:cNvPr id="9" name="Oval 8" descr="Your startup LOGO">
            <a:extLst>
              <a:ext uri="{FF2B5EF4-FFF2-40B4-BE49-F238E27FC236}">
                <a16:creationId xmlns:a16="http://schemas.microsoft.com/office/drawing/2014/main" id="{5DBCE864-823D-4A13-9607-5DA1F0ED5FB8}"/>
              </a:ext>
              <a:ext uri="{C183D7F6-B498-43B3-948B-1728B52AA6E4}">
                <adec:decorative xmlns:adec="http://schemas.microsoft.com/office/drawing/2017/decorative" val="0"/>
              </a:ext>
            </a:extLst>
          </p:cNvPr>
          <p:cNvSpPr/>
          <p:nvPr/>
        </p:nvSpPr>
        <p:spPr>
          <a:xfrm>
            <a:off x="329773" y="252246"/>
            <a:ext cx="1251857" cy="807334"/>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a:t>Your Team Name</a:t>
            </a:r>
            <a:endParaRPr lang="en-IN" dirty="0"/>
          </a:p>
        </p:txBody>
      </p:sp>
      <p:pic>
        <p:nvPicPr>
          <p:cNvPr id="11" name="Picture 2" descr="https://www.sih.gov.in/img1/SIH-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41366" y="57097"/>
            <a:ext cx="2209120" cy="11228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167886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D4F69D3-EEB0-4C4C-9434-B9960FB5854C}"/>
              </a:ext>
            </a:extLst>
          </p:cNvPr>
          <p:cNvSpPr>
            <a:spLocks noChangeArrowheads="1"/>
          </p:cNvSpPr>
          <p:nvPr/>
        </p:nvSpPr>
        <p:spPr bwMode="auto">
          <a:xfrm>
            <a:off x="0" y="6354762"/>
            <a:ext cx="12191999" cy="503238"/>
          </a:xfrm>
          <a:prstGeom prst="rect">
            <a:avLst/>
          </a:prstGeom>
          <a:solidFill>
            <a:srgbClr val="0070C0"/>
          </a:solidFill>
          <a:ln w="9525">
            <a:noFill/>
            <a:miter lim="800000"/>
            <a:headEnd/>
            <a:tailEnd/>
          </a:ln>
          <a:effectLst>
            <a:outerShdw dist="23000" dir="5400000" rotWithShape="0">
              <a:srgbClr val="808080">
                <a:alpha val="34999"/>
              </a:srgbClr>
            </a:outerShdw>
          </a:effectLst>
        </p:spPr>
        <p:txBody>
          <a:bodyPr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C0504D">
                  <a:lumMod val="75000"/>
                </a:srgbClr>
              </a:solidFill>
              <a:effectLst/>
              <a:uLnTx/>
              <a:uFillTx/>
              <a:latin typeface="Calibri"/>
              <a:ea typeface="ＭＳ Ｐゴシック" pitchFamily="1" charset="-128"/>
              <a:cs typeface="+mn-cs"/>
            </a:endParaRPr>
          </a:p>
        </p:txBody>
      </p:sp>
      <p:sp>
        <p:nvSpPr>
          <p:cNvPr id="6" name="Slide Number Placeholder 5"/>
          <p:cNvSpPr>
            <a:spLocks noGrp="1"/>
          </p:cNvSpPr>
          <p:nvPr>
            <p:ph type="sldNum" sz="quarter" idx="12"/>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677C3CE7-23F7-4828-823C-E0205DF2CF97}" type="slidenum">
              <a:rPr kumimoji="0" lang="en-US" sz="1200" b="1" i="0" u="none" strike="noStrike" kern="1200" cap="none" spc="0" normalizeH="0" baseline="0" noProof="0">
                <a:ln>
                  <a:noFill/>
                </a:ln>
                <a:solidFill>
                  <a:prstClr val="white"/>
                </a:solidFill>
                <a:effectLst/>
                <a:uLnTx/>
                <a:uFillTx/>
                <a:latin typeface="TradeGothic" pitchFamily="1" charset="0"/>
                <a:ea typeface="ＭＳ Ｐゴシック" pitchFamily="1"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7</a:t>
            </a:fld>
            <a:endParaRPr kumimoji="0" lang="en-US" sz="1200" b="1" i="0" u="none" strike="noStrike" kern="1200" cap="none" spc="0" normalizeH="0" baseline="0" noProof="0" dirty="0">
              <a:ln>
                <a:noFill/>
              </a:ln>
              <a:solidFill>
                <a:prstClr val="white"/>
              </a:solidFill>
              <a:effectLst/>
              <a:uLnTx/>
              <a:uFillTx/>
              <a:latin typeface="TradeGothic" pitchFamily="1" charset="0"/>
              <a:ea typeface="ＭＳ Ｐゴシック" pitchFamily="1" charset="-128"/>
              <a:cs typeface="+mn-cs"/>
            </a:endParaRPr>
          </a:p>
        </p:txBody>
      </p:sp>
      <p:sp>
        <p:nvSpPr>
          <p:cNvPr id="7" name="Footer Placeholder 6"/>
          <p:cNvSpPr>
            <a:spLocks noGrp="1"/>
          </p:cNvSpPr>
          <p:nvPr>
            <p:ph type="ftr" sz="quarter" idx="11"/>
          </p:nvPr>
        </p:nvSpPr>
        <p:spPr>
          <a:xfrm>
            <a:off x="4648200" y="6356353"/>
            <a:ext cx="3204000" cy="365125"/>
          </a:xfrm>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white"/>
                </a:solidFill>
                <a:effectLst/>
                <a:uLnTx/>
                <a:uFillTx/>
                <a:latin typeface="TradeGothic"/>
                <a:ea typeface="+mn-ea"/>
                <a:cs typeface="+mn-cs"/>
              </a:rPr>
              <a:t>@SIH Idea submission- Template</a:t>
            </a:r>
            <a:endParaRPr kumimoji="0" lang="en-US" sz="1200" b="0" i="0" u="none" strike="noStrike" kern="1200" cap="none" spc="0" normalizeH="0" baseline="0" noProof="0" dirty="0">
              <a:ln>
                <a:noFill/>
              </a:ln>
              <a:solidFill>
                <a:prstClr val="white"/>
              </a:solidFill>
              <a:effectLst/>
              <a:uLnTx/>
              <a:uFillTx/>
              <a:latin typeface="TradeGothic"/>
              <a:ea typeface="+mn-ea"/>
              <a:cs typeface="+mn-cs"/>
            </a:endParaRPr>
          </a:p>
        </p:txBody>
      </p:sp>
      <p:sp>
        <p:nvSpPr>
          <p:cNvPr id="3" name="Round Diagonal Corner Rectangle 2"/>
          <p:cNvSpPr/>
          <p:nvPr/>
        </p:nvSpPr>
        <p:spPr>
          <a:xfrm>
            <a:off x="0" y="1791032"/>
            <a:ext cx="12192000" cy="4319200"/>
          </a:xfrm>
          <a:prstGeom prst="round2DiagRect">
            <a:avLst/>
          </a:prstGeom>
          <a:solidFill>
            <a:schemeClr val="accent1">
              <a:lumMod val="20000"/>
              <a:lumOff val="80000"/>
            </a:schemeClr>
          </a:solidFill>
          <a:ln w="381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sp>
        <p:nvSpPr>
          <p:cNvPr id="12" name="Google Shape;100;p3"/>
          <p:cNvSpPr txBox="1"/>
          <p:nvPr/>
        </p:nvSpPr>
        <p:spPr>
          <a:xfrm>
            <a:off x="367832" y="1915454"/>
            <a:ext cx="11764736" cy="4070356"/>
          </a:xfrm>
          <a:prstGeom prst="rect">
            <a:avLst/>
          </a:prstGeom>
          <a:noFill/>
          <a:ln>
            <a:noFill/>
          </a:ln>
        </p:spPr>
        <p:txBody>
          <a:bodyPr spcFirstLastPara="1" wrap="square" lIns="91425" tIns="45700" rIns="91425" bIns="45700" anchor="t" anchorCtr="0">
            <a:noAutofit/>
          </a:bodyPr>
          <a:lstStyle/>
          <a:p>
            <a:pPr marL="514350" marR="0" lvl="0" indent="-514350" algn="just" rtl="0">
              <a:lnSpc>
                <a:spcPct val="90000"/>
              </a:lnSpc>
              <a:spcBef>
                <a:spcPts val="0"/>
              </a:spcBef>
              <a:spcAft>
                <a:spcPts val="0"/>
              </a:spcAft>
              <a:buClr>
                <a:schemeClr val="dk1"/>
              </a:buClr>
              <a:buSzPct val="100000"/>
              <a:buFont typeface="Calibri"/>
              <a:buAutoNum type="arabicPeriod"/>
            </a:pPr>
            <a:r>
              <a:rPr lang="en-US" b="1" i="0" u="none" strike="noStrike" cap="none" dirty="0">
                <a:solidFill>
                  <a:schemeClr val="dk1"/>
                </a:solidFill>
                <a:latin typeface="Arial" panose="020B0604020202020204" pitchFamily="34" charset="0"/>
                <a:ea typeface="Calibri"/>
                <a:cs typeface="Arial" panose="020B0604020202020204" pitchFamily="34" charset="0"/>
                <a:sym typeface="Calibri"/>
              </a:rPr>
              <a:t>Kindly keep the maximum slides limit up to six </a:t>
            </a:r>
            <a:r>
              <a:rPr lang="en-US" b="1" i="0" u="none" strike="noStrike" cap="none" dirty="0">
                <a:solidFill>
                  <a:srgbClr val="C00000"/>
                </a:solidFill>
                <a:latin typeface="Arial" panose="020B0604020202020204" pitchFamily="34" charset="0"/>
                <a:ea typeface="Calibri"/>
                <a:cs typeface="Arial" panose="020B0604020202020204" pitchFamily="34" charset="0"/>
                <a:sym typeface="Calibri"/>
              </a:rPr>
              <a:t>(6). </a:t>
            </a:r>
            <a:r>
              <a:rPr lang="en-US" b="1" i="0" u="none" strike="noStrike" cap="none" dirty="0">
                <a:solidFill>
                  <a:schemeClr val="dk1"/>
                </a:solidFill>
                <a:latin typeface="Arial" panose="020B0604020202020204" pitchFamily="34" charset="0"/>
                <a:ea typeface="Calibri"/>
                <a:cs typeface="Arial" panose="020B0604020202020204" pitchFamily="34" charset="0"/>
                <a:sym typeface="Calibri"/>
              </a:rPr>
              <a:t>( Including the </a:t>
            </a:r>
            <a:r>
              <a:rPr lang="en-US" b="1" i="0" u="none" strike="noStrike" cap="none">
                <a:solidFill>
                  <a:schemeClr val="dk1"/>
                </a:solidFill>
                <a:latin typeface="Arial" panose="020B0604020202020204" pitchFamily="34" charset="0"/>
                <a:ea typeface="Calibri"/>
                <a:cs typeface="Arial" panose="020B0604020202020204" pitchFamily="34" charset="0"/>
                <a:sym typeface="Calibri"/>
              </a:rPr>
              <a:t>title slide) </a:t>
            </a:r>
            <a:endParaRPr b="1" dirty="0">
              <a:latin typeface="Arial" panose="020B0604020202020204" pitchFamily="34" charset="0"/>
              <a:cs typeface="Arial" panose="020B0604020202020204" pitchFamily="34" charset="0"/>
            </a:endParaRPr>
          </a:p>
          <a:p>
            <a:pPr marL="514350" marR="0" lvl="0" indent="-514350" algn="just" rtl="0">
              <a:lnSpc>
                <a:spcPct val="90000"/>
              </a:lnSpc>
              <a:spcBef>
                <a:spcPts val="1000"/>
              </a:spcBef>
              <a:spcAft>
                <a:spcPts val="0"/>
              </a:spcAft>
              <a:buClr>
                <a:schemeClr val="dk1"/>
              </a:buClr>
              <a:buSzPct val="100000"/>
              <a:buFont typeface="Calibri"/>
              <a:buAutoNum type="arabicPeriod"/>
            </a:pPr>
            <a:r>
              <a:rPr lang="en-US" b="1" i="0" u="none" strike="noStrike" cap="none" dirty="0">
                <a:solidFill>
                  <a:schemeClr val="dk1"/>
                </a:solidFill>
                <a:latin typeface="Arial" panose="020B0604020202020204" pitchFamily="34" charset="0"/>
                <a:ea typeface="Calibri"/>
                <a:cs typeface="Arial" panose="020B0604020202020204" pitchFamily="34" charset="0"/>
                <a:sym typeface="Calibri"/>
              </a:rPr>
              <a:t>Try to avoid paragraphs and post your idea in points /diagrams / Infographics /pictures </a:t>
            </a:r>
            <a:endParaRPr b="1" dirty="0">
              <a:latin typeface="Arial" panose="020B0604020202020204" pitchFamily="34" charset="0"/>
              <a:cs typeface="Arial" panose="020B0604020202020204" pitchFamily="34" charset="0"/>
            </a:endParaRPr>
          </a:p>
          <a:p>
            <a:pPr marL="514350" marR="0" lvl="0" indent="-514350" algn="just" rtl="0">
              <a:lnSpc>
                <a:spcPct val="90000"/>
              </a:lnSpc>
              <a:spcBef>
                <a:spcPts val="1000"/>
              </a:spcBef>
              <a:spcAft>
                <a:spcPts val="0"/>
              </a:spcAft>
              <a:buClr>
                <a:schemeClr val="dk1"/>
              </a:buClr>
              <a:buSzPct val="100000"/>
              <a:buFont typeface="Calibri"/>
              <a:buAutoNum type="arabicPeriod"/>
            </a:pPr>
            <a:r>
              <a:rPr lang="en-US" b="1" i="0" u="none" strike="noStrike" cap="none" dirty="0">
                <a:solidFill>
                  <a:schemeClr val="dk1"/>
                </a:solidFill>
                <a:latin typeface="Arial" panose="020B0604020202020204" pitchFamily="34" charset="0"/>
                <a:ea typeface="Calibri"/>
                <a:cs typeface="Arial" panose="020B0604020202020204" pitchFamily="34" charset="0"/>
                <a:sym typeface="Calibri"/>
              </a:rPr>
              <a:t>Keep your explanation precise and easy to understand</a:t>
            </a:r>
            <a:endParaRPr b="1" dirty="0">
              <a:latin typeface="Arial" panose="020B0604020202020204" pitchFamily="34" charset="0"/>
              <a:cs typeface="Arial" panose="020B0604020202020204" pitchFamily="34" charset="0"/>
            </a:endParaRPr>
          </a:p>
          <a:p>
            <a:pPr marL="514350" marR="0" lvl="0" indent="-514350" algn="just" rtl="0">
              <a:lnSpc>
                <a:spcPct val="90000"/>
              </a:lnSpc>
              <a:spcBef>
                <a:spcPts val="1000"/>
              </a:spcBef>
              <a:spcAft>
                <a:spcPts val="0"/>
              </a:spcAft>
              <a:buClr>
                <a:schemeClr val="dk1"/>
              </a:buClr>
              <a:buSzPct val="100000"/>
              <a:buFont typeface="Calibri"/>
              <a:buAutoNum type="arabicPeriod"/>
            </a:pPr>
            <a:r>
              <a:rPr lang="en-US" b="1" i="0" u="none" strike="noStrike" cap="none" dirty="0">
                <a:solidFill>
                  <a:schemeClr val="dk1"/>
                </a:solidFill>
                <a:latin typeface="Arial" panose="020B0604020202020204" pitchFamily="34" charset="0"/>
                <a:ea typeface="Calibri"/>
                <a:cs typeface="Arial" panose="020B0604020202020204" pitchFamily="34" charset="0"/>
                <a:sym typeface="Calibri"/>
              </a:rPr>
              <a:t>Idea should be unique and novel. </a:t>
            </a:r>
            <a:endParaRPr b="1" dirty="0">
              <a:latin typeface="Arial" panose="020B0604020202020204" pitchFamily="34" charset="0"/>
              <a:cs typeface="Arial" panose="020B0604020202020204" pitchFamily="34" charset="0"/>
            </a:endParaRPr>
          </a:p>
          <a:p>
            <a:pPr marL="514350" marR="0" lvl="0" indent="-514350" algn="just" rtl="0">
              <a:lnSpc>
                <a:spcPct val="90000"/>
              </a:lnSpc>
              <a:spcBef>
                <a:spcPts val="1000"/>
              </a:spcBef>
              <a:spcAft>
                <a:spcPts val="0"/>
              </a:spcAft>
              <a:buClr>
                <a:schemeClr val="dk1"/>
              </a:buClr>
              <a:buSzPct val="100000"/>
              <a:buFont typeface="Calibri"/>
              <a:buAutoNum type="arabicPeriod"/>
            </a:pPr>
            <a:r>
              <a:rPr lang="en-US" b="1" i="0" u="none" strike="noStrike" cap="none" dirty="0">
                <a:solidFill>
                  <a:schemeClr val="dk1"/>
                </a:solidFill>
                <a:latin typeface="Arial" panose="020B0604020202020204" pitchFamily="34" charset="0"/>
                <a:ea typeface="Calibri"/>
                <a:cs typeface="Arial" panose="020B0604020202020204" pitchFamily="34" charset="0"/>
                <a:sym typeface="Calibri"/>
              </a:rPr>
              <a:t>You can only use provided </a:t>
            </a:r>
            <a:r>
              <a:rPr lang="en-US" b="1" dirty="0">
                <a:solidFill>
                  <a:schemeClr val="dk1"/>
                </a:solidFill>
                <a:latin typeface="Arial" panose="020B0604020202020204" pitchFamily="34" charset="0"/>
                <a:ea typeface="Calibri"/>
                <a:cs typeface="Arial" panose="020B0604020202020204" pitchFamily="34" charset="0"/>
                <a:sym typeface="Calibri"/>
              </a:rPr>
              <a:t>template</a:t>
            </a:r>
            <a:r>
              <a:rPr lang="en-US" b="1" i="0" u="none" strike="noStrike" cap="none" dirty="0">
                <a:solidFill>
                  <a:schemeClr val="dk1"/>
                </a:solidFill>
                <a:latin typeface="Arial" panose="020B0604020202020204" pitchFamily="34" charset="0"/>
                <a:ea typeface="Calibri"/>
                <a:cs typeface="Arial" panose="020B0604020202020204" pitchFamily="34" charset="0"/>
                <a:sym typeface="Calibri"/>
              </a:rPr>
              <a:t> for making the </a:t>
            </a:r>
            <a:r>
              <a:rPr lang="en-US" b="1" dirty="0">
                <a:solidFill>
                  <a:schemeClr val="dk1"/>
                </a:solidFill>
                <a:latin typeface="Arial" panose="020B0604020202020204" pitchFamily="34" charset="0"/>
                <a:ea typeface="Calibri"/>
                <a:cs typeface="Arial" panose="020B0604020202020204" pitchFamily="34" charset="0"/>
                <a:sym typeface="Calibri"/>
              </a:rPr>
              <a:t>PPT</a:t>
            </a:r>
            <a:r>
              <a:rPr lang="en-US" b="1" i="0" u="none" strike="noStrike" cap="none" dirty="0">
                <a:solidFill>
                  <a:schemeClr val="dk1"/>
                </a:solidFill>
                <a:latin typeface="Arial" panose="020B0604020202020204" pitchFamily="34" charset="0"/>
                <a:ea typeface="Calibri"/>
                <a:cs typeface="Arial" panose="020B0604020202020204" pitchFamily="34" charset="0"/>
                <a:sym typeface="Calibri"/>
              </a:rPr>
              <a:t> without changing the idea details pointers (mentioned in previous slides).</a:t>
            </a:r>
            <a:endParaRPr b="1" i="0" u="none" strike="noStrike" cap="none" dirty="0">
              <a:solidFill>
                <a:schemeClr val="dk1"/>
              </a:solidFill>
              <a:latin typeface="Arial" panose="020B0604020202020204" pitchFamily="34" charset="0"/>
              <a:ea typeface="Calibri"/>
              <a:cs typeface="Arial" panose="020B0604020202020204" pitchFamily="34" charset="0"/>
              <a:sym typeface="Calibri"/>
            </a:endParaRPr>
          </a:p>
          <a:p>
            <a:pPr marL="514350" marR="0" lvl="0" indent="-514350" algn="just" rtl="0">
              <a:lnSpc>
                <a:spcPct val="90000"/>
              </a:lnSpc>
              <a:spcBef>
                <a:spcPts val="1000"/>
              </a:spcBef>
              <a:spcAft>
                <a:spcPts val="0"/>
              </a:spcAft>
              <a:buClr>
                <a:schemeClr val="dk1"/>
              </a:buClr>
              <a:buSzPct val="100000"/>
              <a:buFont typeface="Calibri"/>
              <a:buAutoNum type="arabicPeriod"/>
            </a:pPr>
            <a:r>
              <a:rPr lang="en-US" b="1" i="0" u="none" strike="noStrike" cap="none" dirty="0">
                <a:solidFill>
                  <a:schemeClr val="dk1"/>
                </a:solidFill>
                <a:latin typeface="Arial" panose="020B0604020202020204" pitchFamily="34" charset="0"/>
                <a:ea typeface="Calibri"/>
                <a:cs typeface="Arial" panose="020B0604020202020204" pitchFamily="34" charset="0"/>
                <a:sym typeface="Calibri"/>
              </a:rPr>
              <a:t>You need to save the file in PDF and upload the same on portal. No PPT, Word Doc or any other format will be supported.</a:t>
            </a:r>
            <a:endParaRPr b="1" dirty="0">
              <a:latin typeface="Arial" panose="020B0604020202020204" pitchFamily="34" charset="0"/>
              <a:cs typeface="Arial" panose="020B0604020202020204" pitchFamily="34" charset="0"/>
            </a:endParaRPr>
          </a:p>
          <a:p>
            <a:pPr marL="514350" marR="0" lvl="0" indent="-349885" algn="just" rtl="0">
              <a:lnSpc>
                <a:spcPct val="90000"/>
              </a:lnSpc>
              <a:spcBef>
                <a:spcPts val="1000"/>
              </a:spcBef>
              <a:spcAft>
                <a:spcPts val="0"/>
              </a:spcAft>
              <a:buClr>
                <a:schemeClr val="dk1"/>
              </a:buClr>
              <a:buSzPct val="100000"/>
              <a:buFont typeface="Calibri"/>
              <a:buNone/>
            </a:pPr>
            <a:endParaRPr b="1" i="0" u="none" strike="noStrike" cap="none" dirty="0">
              <a:solidFill>
                <a:schemeClr val="dk1"/>
              </a:solidFill>
              <a:latin typeface="Arial" panose="020B0604020202020204" pitchFamily="34" charset="0"/>
              <a:ea typeface="Calibri"/>
              <a:cs typeface="Arial" panose="020B0604020202020204" pitchFamily="34" charset="0"/>
              <a:sym typeface="Calibri"/>
            </a:endParaRPr>
          </a:p>
          <a:p>
            <a:pPr marL="0" marR="0" lvl="0" indent="0" algn="just" rtl="0">
              <a:lnSpc>
                <a:spcPct val="90000"/>
              </a:lnSpc>
              <a:spcBef>
                <a:spcPts val="1000"/>
              </a:spcBef>
              <a:spcAft>
                <a:spcPts val="0"/>
              </a:spcAft>
              <a:buClr>
                <a:schemeClr val="dk1"/>
              </a:buClr>
              <a:buSzPct val="100000"/>
              <a:buFont typeface="Arial"/>
              <a:buNone/>
            </a:pPr>
            <a:r>
              <a:rPr lang="en-US" b="1" i="0" u="none" strike="noStrike" cap="none" dirty="0">
                <a:solidFill>
                  <a:srgbClr val="C00000"/>
                </a:solidFill>
                <a:latin typeface="Arial" panose="020B0604020202020204" pitchFamily="34" charset="0"/>
                <a:ea typeface="Calibri"/>
                <a:cs typeface="Arial" panose="020B0604020202020204" pitchFamily="34" charset="0"/>
                <a:sym typeface="Calibri"/>
              </a:rPr>
              <a:t>Note - You can delete this slide (Important Pointers) when you upload the details of your idea on SIH portal.</a:t>
            </a:r>
            <a:endParaRPr b="1" dirty="0">
              <a:solidFill>
                <a:srgbClr val="C00000"/>
              </a:solidFill>
              <a:latin typeface="Arial" panose="020B0604020202020204" pitchFamily="34" charset="0"/>
              <a:cs typeface="Arial" panose="020B0604020202020204" pitchFamily="34" charset="0"/>
            </a:endParaRPr>
          </a:p>
          <a:p>
            <a:pPr marL="914400" marR="0" lvl="1" indent="-316230" algn="just" rtl="0">
              <a:lnSpc>
                <a:spcPct val="90000"/>
              </a:lnSpc>
              <a:spcBef>
                <a:spcPts val="500"/>
              </a:spcBef>
              <a:spcAft>
                <a:spcPts val="0"/>
              </a:spcAft>
              <a:buClr>
                <a:schemeClr val="dk1"/>
              </a:buClr>
              <a:buSzPct val="100000"/>
              <a:buFont typeface="Calibri"/>
              <a:buNone/>
            </a:pPr>
            <a:endParaRPr sz="2000" b="1" i="0" u="none" strike="noStrike" cap="none" dirty="0">
              <a:solidFill>
                <a:schemeClr val="dk1"/>
              </a:solidFill>
              <a:latin typeface="Arial" panose="020B0604020202020204" pitchFamily="34" charset="0"/>
              <a:ea typeface="Calibri"/>
              <a:cs typeface="Arial" panose="020B0604020202020204" pitchFamily="34" charset="0"/>
              <a:sym typeface="Calibri"/>
            </a:endParaRPr>
          </a:p>
        </p:txBody>
      </p:sp>
      <p:sp>
        <p:nvSpPr>
          <p:cNvPr id="4" name="TextBox 3"/>
          <p:cNvSpPr txBox="1"/>
          <p:nvPr/>
        </p:nvSpPr>
        <p:spPr>
          <a:xfrm>
            <a:off x="1393371" y="107066"/>
            <a:ext cx="8410540" cy="646331"/>
          </a:xfrm>
          <a:prstGeom prst="rect">
            <a:avLst/>
          </a:prstGeom>
          <a:noFill/>
        </p:spPr>
        <p:txBody>
          <a:bodyPr wrap="square" rtlCol="0">
            <a:spAutoFit/>
          </a:bodyPr>
          <a:lstStyle/>
          <a:p>
            <a:pPr algn="ctr"/>
            <a:r>
              <a:rPr lang="en-US" sz="3600" b="1" dirty="0">
                <a:latin typeface="Times New Roman" panose="02020603050405020304" pitchFamily="18" charset="0"/>
                <a:cs typeface="Times New Roman" panose="02020603050405020304" pitchFamily="18" charset="0"/>
              </a:rPr>
              <a:t>IMPORTANT INSTRUCTIONS</a:t>
            </a:r>
            <a:endParaRPr lang="en-IN" sz="3600" b="1" dirty="0">
              <a:latin typeface="Times New Roman" panose="02020603050405020304" pitchFamily="18" charset="0"/>
              <a:cs typeface="Times New Roman" panose="02020603050405020304" pitchFamily="18" charset="0"/>
            </a:endParaRPr>
          </a:p>
        </p:txBody>
      </p:sp>
      <p:sp>
        <p:nvSpPr>
          <p:cNvPr id="5" name="TextBox 4"/>
          <p:cNvSpPr txBox="1"/>
          <p:nvPr/>
        </p:nvSpPr>
        <p:spPr>
          <a:xfrm>
            <a:off x="602343" y="1181900"/>
            <a:ext cx="9557657" cy="341632"/>
          </a:xfrm>
          <a:prstGeom prst="rect">
            <a:avLst/>
          </a:prstGeom>
          <a:noFill/>
        </p:spPr>
        <p:txBody>
          <a:bodyPr wrap="square" rtlCol="0">
            <a:spAutoFit/>
          </a:bodyPr>
          <a:lstStyle/>
          <a:p>
            <a:pPr algn="just">
              <a:lnSpc>
                <a:spcPct val="90000"/>
              </a:lnSpc>
              <a:spcBef>
                <a:spcPts val="1000"/>
              </a:spcBef>
              <a:spcAft>
                <a:spcPts val="0"/>
              </a:spcAft>
              <a:buClr>
                <a:schemeClr val="dk1"/>
              </a:buClr>
              <a:buSzPct val="100000"/>
            </a:pPr>
            <a:r>
              <a:rPr lang="en-US" b="1" dirty="0">
                <a:solidFill>
                  <a:schemeClr val="dk1"/>
                </a:solidFill>
                <a:latin typeface="Arial" panose="020B0604020202020204" pitchFamily="34" charset="0"/>
                <a:ea typeface="Calibri"/>
                <a:cs typeface="Arial" panose="020B0604020202020204" pitchFamily="34" charset="0"/>
              </a:rPr>
              <a:t>Please ensure below pointers are met while submitting the Idea PPT:</a:t>
            </a:r>
            <a:endParaRPr lang="en-IN" b="1" dirty="0">
              <a:solidFill>
                <a:schemeClr val="dk1"/>
              </a:solidFill>
              <a:latin typeface="Arial" panose="020B0604020202020204" pitchFamily="34" charset="0"/>
              <a:ea typeface="Calibri"/>
              <a:cs typeface="Arial" panose="020B0604020202020204" pitchFamily="34" charset="0"/>
            </a:endParaRPr>
          </a:p>
        </p:txBody>
      </p:sp>
      <p:pic>
        <p:nvPicPr>
          <p:cNvPr id="11" name="Picture 2" descr="https://www.sih.gov.in/img1/SIH-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41366" y="57097"/>
            <a:ext cx="2209120" cy="11228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808441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7601</TotalTime>
  <Words>845</Words>
  <Application>Microsoft Office PowerPoint</Application>
  <PresentationFormat>Widescreen</PresentationFormat>
  <Paragraphs>109</Paragraphs>
  <Slides>7</Slides>
  <Notes>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vt:i4>
      </vt:variant>
    </vt:vector>
  </HeadingPairs>
  <TitlesOfParts>
    <vt:vector size="15" baseType="lpstr">
      <vt:lpstr>ＭＳ Ｐゴシック</vt:lpstr>
      <vt:lpstr>Arial</vt:lpstr>
      <vt:lpstr>Calibri</vt:lpstr>
      <vt:lpstr>Garamond</vt:lpstr>
      <vt:lpstr>Times New Roman</vt:lpstr>
      <vt:lpstr>TradeGothic</vt:lpstr>
      <vt:lpstr>Wingdings</vt:lpstr>
      <vt:lpstr>Office Theme</vt:lpstr>
      <vt:lpstr>SMART INDIA HACKATHON 2025</vt:lpstr>
      <vt:lpstr>AI-powered Digital Mental Health Platform</vt:lpstr>
      <vt:lpstr>TECHNICAL APPROACH</vt:lpstr>
      <vt:lpstr>FEASIBILITY AND VIABILITY</vt:lpstr>
      <vt:lpstr>IMPACT AND BENEFITS</vt:lpstr>
      <vt:lpstr>RESEARCH  AND REFERENCES</vt:lpstr>
      <vt:lpstr>PowerPoint Presentation</vt:lpstr>
    </vt:vector>
  </TitlesOfParts>
  <Manager/>
  <Company>Crowdfunder, Inc.</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Investor Pitch Deck Template</dc:title>
  <dc:subject/>
  <dc:creator>Crowdfunder</dc:creator>
  <cp:keywords/>
  <dc:description/>
  <cp:lastModifiedBy>Sreeraj Dabbiru</cp:lastModifiedBy>
  <cp:revision>148</cp:revision>
  <dcterms:created xsi:type="dcterms:W3CDTF">2013-12-12T18:46:50Z</dcterms:created>
  <dcterms:modified xsi:type="dcterms:W3CDTF">2025-09-08T19:26:02Z</dcterms:modified>
  <cp:category/>
</cp:coreProperties>
</file>