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72" y="226"/>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a:t>
            </a:r>
            <a:r>
              <a:rPr lang="en-US" sz="1100" dirty="0" err="1">
                <a:solidFill>
                  <a:schemeClr val="dk1"/>
                </a:solidFill>
              </a:rPr>
              <a:t>Sreeraj</a:t>
            </a:r>
            <a:r>
              <a:rPr lang="en-US" sz="1100" dirty="0">
                <a:solidFill>
                  <a:schemeClr val="dk1"/>
                </a:solidFill>
              </a:rPr>
              <a:t> Varma R</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t>
            </a:r>
            <a:r>
              <a:rPr lang="en-US" sz="1100" b="0" i="0" u="none" strike="noStrike" cap="none">
                <a:solidFill>
                  <a:schemeClr val="dk1"/>
                </a:solidFill>
                <a:latin typeface="Arial"/>
                <a:ea typeface="Arial"/>
                <a:cs typeface="Arial"/>
                <a:sym typeface="Arial"/>
              </a:rPr>
              <a:t>:720921244052</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Jct College of Engineering &amp; Technology-Coimbatore</a:t>
            </a:r>
            <a:endParaRPr sz="1100" b="0" i="0" u="none" strike="noStrike" cap="none">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1. Artificial Intelligence and Machine Learning Integration</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Content Recommendation System</a:t>
            </a:r>
            <a:r>
              <a:rPr lang="en-US" sz="1400" b="0" i="0" u="none" strike="noStrike" cap="non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Automatic Categorization</a:t>
            </a:r>
            <a:r>
              <a:rPr lang="en-US" sz="1400" b="0" i="0" u="none" strike="noStrike" cap="non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2. Enhanced Collaboration Features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Real-Time Collaboration</a:t>
            </a:r>
            <a:r>
              <a:rPr lang="en-US" sz="1400" b="0" i="0" u="none" strike="noStrike" cap="non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Study Groups</a:t>
            </a:r>
            <a:r>
              <a:rPr lang="en-US" sz="1400" b="0" i="0" u="none" strike="noStrike" cap="non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3. Integration with External Platforms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Cloud Storage Services</a:t>
            </a:r>
            <a:r>
              <a:rPr lang="en-US" sz="1400" b="0" i="0" u="none" strike="noStrike" cap="non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Educational Tools and Platforms</a:t>
            </a:r>
            <a:r>
              <a:rPr lang="en-US" sz="1400" b="0" i="0" u="none" strike="noStrike" cap="non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1199</Words>
  <Application>Microsoft Office PowerPoint</Application>
  <PresentationFormat>On-screen Show (16:9)</PresentationFormat>
  <Paragraphs>71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Muhammed Midlaj R</cp:lastModifiedBy>
  <cp:revision>2</cp:revision>
  <dcterms:modified xsi:type="dcterms:W3CDTF">2024-04-10T06:10:58Z</dcterms:modified>
</cp:coreProperties>
</file>