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4.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5.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6.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87" r:id="rId2"/>
    <p:sldMasterId id="2147483732" r:id="rId3"/>
    <p:sldMasterId id="2147483744" r:id="rId4"/>
    <p:sldMasterId id="2147483778" r:id="rId5"/>
    <p:sldMasterId id="2147483797"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895690-26DB-4826-9B2E-9804158BBFE9}" type="doc">
      <dgm:prSet loTypeId="urn:microsoft.com/office/officeart/2009/3/layout/RandomtoResultProcess" loCatId="process" qsTypeId="urn:microsoft.com/office/officeart/2005/8/quickstyle/simple1" qsCatId="simple" csTypeId="urn:microsoft.com/office/officeart/2005/8/colors/colorful2" csCatId="colorful" phldr="1"/>
      <dgm:spPr/>
    </dgm:pt>
    <dgm:pt modelId="{13D4679B-0000-40FB-92CD-65607CB0C0D9}">
      <dgm:prSet phldrT="[Text]"/>
      <dgm:spPr/>
      <dgm:t>
        <a:bodyPr/>
        <a:lstStyle/>
        <a:p>
          <a:r>
            <a:rPr lang="en-IN" dirty="0"/>
            <a:t>Real Time facial Image Captured By the Camera</a:t>
          </a:r>
        </a:p>
      </dgm:t>
    </dgm:pt>
    <dgm:pt modelId="{4187E7D7-1EE9-4401-BDA0-9D282ACB7EA8}" type="parTrans" cxnId="{26776C79-336B-4BCC-A1C7-E8E1F375D249}">
      <dgm:prSet/>
      <dgm:spPr/>
      <dgm:t>
        <a:bodyPr/>
        <a:lstStyle/>
        <a:p>
          <a:endParaRPr lang="en-IN"/>
        </a:p>
      </dgm:t>
    </dgm:pt>
    <dgm:pt modelId="{938AD5A7-70DC-4F34-B5A6-C31BE27DEAFA}" type="sibTrans" cxnId="{26776C79-336B-4BCC-A1C7-E8E1F375D249}">
      <dgm:prSet/>
      <dgm:spPr/>
      <dgm:t>
        <a:bodyPr/>
        <a:lstStyle/>
        <a:p>
          <a:endParaRPr lang="en-IN"/>
        </a:p>
      </dgm:t>
    </dgm:pt>
    <dgm:pt modelId="{B17DC9E1-9F8F-4375-AC9A-B2EB27419FC7}">
      <dgm:prSet phldrT="[Text]"/>
      <dgm:spPr/>
      <dgm:t>
        <a:bodyPr/>
        <a:lstStyle/>
        <a:p>
          <a:r>
            <a:rPr lang="en-IN" dirty="0"/>
            <a:t>The Eye Aspect Ratio is found out , The shape Is Predicted and Analysed</a:t>
          </a:r>
        </a:p>
      </dgm:t>
    </dgm:pt>
    <dgm:pt modelId="{EB9BE725-DFDE-4B5A-A6FB-5E96391BA2FC}" type="parTrans" cxnId="{C415591F-3AFA-41C3-9543-86F10417962F}">
      <dgm:prSet/>
      <dgm:spPr/>
      <dgm:t>
        <a:bodyPr/>
        <a:lstStyle/>
        <a:p>
          <a:endParaRPr lang="en-IN"/>
        </a:p>
      </dgm:t>
    </dgm:pt>
    <dgm:pt modelId="{D6297D03-6F8E-4011-9F79-44EC72A541C8}" type="sibTrans" cxnId="{C415591F-3AFA-41C3-9543-86F10417962F}">
      <dgm:prSet/>
      <dgm:spPr/>
      <dgm:t>
        <a:bodyPr/>
        <a:lstStyle/>
        <a:p>
          <a:endParaRPr lang="en-IN"/>
        </a:p>
      </dgm:t>
    </dgm:pt>
    <dgm:pt modelId="{A62B99F4-F876-48DD-92D8-4F7F2413E9A2}">
      <dgm:prSet phldrT="[Text]"/>
      <dgm:spPr/>
      <dgm:t>
        <a:bodyPr/>
        <a:lstStyle/>
        <a:p>
          <a:r>
            <a:rPr lang="en-IN" dirty="0"/>
            <a:t>The Stress/not Stress is Predicted and Stress Level is Displayed .</a:t>
          </a:r>
        </a:p>
      </dgm:t>
    </dgm:pt>
    <dgm:pt modelId="{9BFDCACC-E98E-4561-80B5-C871E52B42A9}" type="parTrans" cxnId="{A6965733-01B4-4585-A807-77D504EF5011}">
      <dgm:prSet/>
      <dgm:spPr/>
      <dgm:t>
        <a:bodyPr/>
        <a:lstStyle/>
        <a:p>
          <a:endParaRPr lang="en-IN"/>
        </a:p>
      </dgm:t>
    </dgm:pt>
    <dgm:pt modelId="{CC895434-B023-45FC-91CC-A4DEFFCC66AD}" type="sibTrans" cxnId="{A6965733-01B4-4585-A807-77D504EF5011}">
      <dgm:prSet/>
      <dgm:spPr/>
      <dgm:t>
        <a:bodyPr/>
        <a:lstStyle/>
        <a:p>
          <a:endParaRPr lang="en-IN"/>
        </a:p>
      </dgm:t>
    </dgm:pt>
    <dgm:pt modelId="{0676884E-FA82-4E86-8468-8C75EC805792}">
      <dgm:prSet/>
      <dgm:spPr/>
      <dgm:t>
        <a:bodyPr/>
        <a:lstStyle/>
        <a:p>
          <a:r>
            <a:rPr lang="en-IN" dirty="0"/>
            <a:t>The Eyebrow detection and Emotion Recognition file is Run</a:t>
          </a:r>
        </a:p>
      </dgm:t>
    </dgm:pt>
    <dgm:pt modelId="{105218DD-8491-4DD1-9EE6-50C0494EF208}" type="parTrans" cxnId="{B7AED51A-FBB6-4FFD-B2D1-473026B7638E}">
      <dgm:prSet/>
      <dgm:spPr/>
      <dgm:t>
        <a:bodyPr/>
        <a:lstStyle/>
        <a:p>
          <a:endParaRPr lang="en-IN"/>
        </a:p>
      </dgm:t>
    </dgm:pt>
    <dgm:pt modelId="{BABC5F19-75BA-48AB-A78D-80C71AFAC852}" type="sibTrans" cxnId="{B7AED51A-FBB6-4FFD-B2D1-473026B7638E}">
      <dgm:prSet/>
      <dgm:spPr/>
      <dgm:t>
        <a:bodyPr/>
        <a:lstStyle/>
        <a:p>
          <a:endParaRPr lang="en-IN"/>
        </a:p>
      </dgm:t>
    </dgm:pt>
    <dgm:pt modelId="{9FA710D3-B707-436D-801D-701CBE8A0FCA}">
      <dgm:prSet/>
      <dgm:spPr/>
      <dgm:t>
        <a:bodyPr/>
        <a:lstStyle/>
        <a:p>
          <a:r>
            <a:rPr lang="en-IN" dirty="0"/>
            <a:t>The Displacement from mean, Contraction of both the eyes left and right is Calculated</a:t>
          </a:r>
        </a:p>
      </dgm:t>
    </dgm:pt>
    <dgm:pt modelId="{A1A64D01-B20E-4D42-A0B3-610FBA941D0D}" type="parTrans" cxnId="{3C94218E-A9C2-4B00-86AE-64A4453C89B5}">
      <dgm:prSet/>
      <dgm:spPr/>
      <dgm:t>
        <a:bodyPr/>
        <a:lstStyle/>
        <a:p>
          <a:endParaRPr lang="en-IN"/>
        </a:p>
      </dgm:t>
    </dgm:pt>
    <dgm:pt modelId="{789F283F-74E3-46F2-8875-D1B2E78696A8}" type="sibTrans" cxnId="{3C94218E-A9C2-4B00-86AE-64A4453C89B5}">
      <dgm:prSet/>
      <dgm:spPr/>
      <dgm:t>
        <a:bodyPr/>
        <a:lstStyle/>
        <a:p>
          <a:endParaRPr lang="en-IN"/>
        </a:p>
      </dgm:t>
    </dgm:pt>
    <dgm:pt modelId="{30420848-A882-4905-9AE4-977146578CE6}" type="pres">
      <dgm:prSet presAssocID="{6D895690-26DB-4826-9B2E-9804158BBFE9}" presName="Name0" presStyleCnt="0">
        <dgm:presLayoutVars>
          <dgm:dir/>
          <dgm:animOne val="branch"/>
          <dgm:animLvl val="lvl"/>
        </dgm:presLayoutVars>
      </dgm:prSet>
      <dgm:spPr/>
    </dgm:pt>
    <dgm:pt modelId="{9991C9F5-EEAF-4A71-BC5F-7001DCB2CBA3}" type="pres">
      <dgm:prSet presAssocID="{13D4679B-0000-40FB-92CD-65607CB0C0D9}" presName="chaos" presStyleCnt="0"/>
      <dgm:spPr/>
    </dgm:pt>
    <dgm:pt modelId="{D0303620-009E-44EA-B091-3947FB8A4E06}" type="pres">
      <dgm:prSet presAssocID="{13D4679B-0000-40FB-92CD-65607CB0C0D9}" presName="parTx1" presStyleLbl="revTx" presStyleIdx="0" presStyleCnt="4"/>
      <dgm:spPr/>
    </dgm:pt>
    <dgm:pt modelId="{8C4CA3E1-E732-4AF2-87A6-9A0BB64EAEA2}" type="pres">
      <dgm:prSet presAssocID="{13D4679B-0000-40FB-92CD-65607CB0C0D9}" presName="c1" presStyleLbl="node1" presStyleIdx="0" presStyleCnt="19"/>
      <dgm:spPr/>
    </dgm:pt>
    <dgm:pt modelId="{6B616D05-E01B-4541-8817-90A420166B3A}" type="pres">
      <dgm:prSet presAssocID="{13D4679B-0000-40FB-92CD-65607CB0C0D9}" presName="c2" presStyleLbl="node1" presStyleIdx="1" presStyleCnt="19"/>
      <dgm:spPr/>
    </dgm:pt>
    <dgm:pt modelId="{8C67793D-38D9-4B41-8CCB-411A5606DBB2}" type="pres">
      <dgm:prSet presAssocID="{13D4679B-0000-40FB-92CD-65607CB0C0D9}" presName="c3" presStyleLbl="node1" presStyleIdx="2" presStyleCnt="19"/>
      <dgm:spPr/>
    </dgm:pt>
    <dgm:pt modelId="{DFA95E0B-C478-4BC0-BC90-9AEEA84BCB7E}" type="pres">
      <dgm:prSet presAssocID="{13D4679B-0000-40FB-92CD-65607CB0C0D9}" presName="c4" presStyleLbl="node1" presStyleIdx="3" presStyleCnt="19"/>
      <dgm:spPr/>
    </dgm:pt>
    <dgm:pt modelId="{4F8E7A04-9645-4BC7-BDC0-62B97DCE99BF}" type="pres">
      <dgm:prSet presAssocID="{13D4679B-0000-40FB-92CD-65607CB0C0D9}" presName="c5" presStyleLbl="node1" presStyleIdx="4" presStyleCnt="19"/>
      <dgm:spPr/>
    </dgm:pt>
    <dgm:pt modelId="{B359166C-2B83-4052-9F57-7AF561C47DD6}" type="pres">
      <dgm:prSet presAssocID="{13D4679B-0000-40FB-92CD-65607CB0C0D9}" presName="c6" presStyleLbl="node1" presStyleIdx="5" presStyleCnt="19"/>
      <dgm:spPr/>
    </dgm:pt>
    <dgm:pt modelId="{5D2630D1-91F0-4A00-B987-207BB681CA2D}" type="pres">
      <dgm:prSet presAssocID="{13D4679B-0000-40FB-92CD-65607CB0C0D9}" presName="c7" presStyleLbl="node1" presStyleIdx="6" presStyleCnt="19"/>
      <dgm:spPr/>
    </dgm:pt>
    <dgm:pt modelId="{2F9FA8FA-FA69-48A5-87B1-87BD215A64CD}" type="pres">
      <dgm:prSet presAssocID="{13D4679B-0000-40FB-92CD-65607CB0C0D9}" presName="c8" presStyleLbl="node1" presStyleIdx="7" presStyleCnt="19"/>
      <dgm:spPr/>
    </dgm:pt>
    <dgm:pt modelId="{D71CA076-2A4E-489E-802D-A9625BBBE7C5}" type="pres">
      <dgm:prSet presAssocID="{13D4679B-0000-40FB-92CD-65607CB0C0D9}" presName="c9" presStyleLbl="node1" presStyleIdx="8" presStyleCnt="19"/>
      <dgm:spPr/>
    </dgm:pt>
    <dgm:pt modelId="{B0E4BABD-ABD1-495D-AB50-3497465C4259}" type="pres">
      <dgm:prSet presAssocID="{13D4679B-0000-40FB-92CD-65607CB0C0D9}" presName="c10" presStyleLbl="node1" presStyleIdx="9" presStyleCnt="19"/>
      <dgm:spPr/>
    </dgm:pt>
    <dgm:pt modelId="{143A0B18-4E31-4A9E-A23B-453D5E1DEB48}" type="pres">
      <dgm:prSet presAssocID="{13D4679B-0000-40FB-92CD-65607CB0C0D9}" presName="c11" presStyleLbl="node1" presStyleIdx="10" presStyleCnt="19"/>
      <dgm:spPr/>
    </dgm:pt>
    <dgm:pt modelId="{95274AA4-C439-4055-93F4-E63BF3E146EC}" type="pres">
      <dgm:prSet presAssocID="{13D4679B-0000-40FB-92CD-65607CB0C0D9}" presName="c12" presStyleLbl="node1" presStyleIdx="11" presStyleCnt="19"/>
      <dgm:spPr/>
    </dgm:pt>
    <dgm:pt modelId="{896E6A47-7B77-4EE0-B7C9-1491A4FAAFDC}" type="pres">
      <dgm:prSet presAssocID="{13D4679B-0000-40FB-92CD-65607CB0C0D9}" presName="c13" presStyleLbl="node1" presStyleIdx="12" presStyleCnt="19"/>
      <dgm:spPr/>
    </dgm:pt>
    <dgm:pt modelId="{FFD30AC7-8307-4291-8F90-33675757345E}" type="pres">
      <dgm:prSet presAssocID="{13D4679B-0000-40FB-92CD-65607CB0C0D9}" presName="c14" presStyleLbl="node1" presStyleIdx="13" presStyleCnt="19"/>
      <dgm:spPr/>
    </dgm:pt>
    <dgm:pt modelId="{74321949-B3AE-4918-B899-C7CB049DF434}" type="pres">
      <dgm:prSet presAssocID="{13D4679B-0000-40FB-92CD-65607CB0C0D9}" presName="c15" presStyleLbl="node1" presStyleIdx="14" presStyleCnt="19"/>
      <dgm:spPr/>
    </dgm:pt>
    <dgm:pt modelId="{61E40014-86F2-4697-BE44-DA4CAEE8B417}" type="pres">
      <dgm:prSet presAssocID="{13D4679B-0000-40FB-92CD-65607CB0C0D9}" presName="c16" presStyleLbl="node1" presStyleIdx="15" presStyleCnt="19"/>
      <dgm:spPr/>
    </dgm:pt>
    <dgm:pt modelId="{DD45CC00-444E-4175-9B8B-9534A62E2C83}" type="pres">
      <dgm:prSet presAssocID="{13D4679B-0000-40FB-92CD-65607CB0C0D9}" presName="c17" presStyleLbl="node1" presStyleIdx="16" presStyleCnt="19"/>
      <dgm:spPr/>
    </dgm:pt>
    <dgm:pt modelId="{3170CEAA-4F59-4F9F-908A-4C1566DA19D0}" type="pres">
      <dgm:prSet presAssocID="{13D4679B-0000-40FB-92CD-65607CB0C0D9}" presName="c18" presStyleLbl="node1" presStyleIdx="17" presStyleCnt="19"/>
      <dgm:spPr/>
    </dgm:pt>
    <dgm:pt modelId="{5F5215EA-7416-4748-B779-38BB7B8CE600}" type="pres">
      <dgm:prSet presAssocID="{938AD5A7-70DC-4F34-B5A6-C31BE27DEAFA}" presName="chevronComposite1" presStyleCnt="0"/>
      <dgm:spPr/>
    </dgm:pt>
    <dgm:pt modelId="{60DBF443-BCD2-4E4D-8DE8-16AE9384FB61}" type="pres">
      <dgm:prSet presAssocID="{938AD5A7-70DC-4F34-B5A6-C31BE27DEAFA}" presName="chevron1" presStyleLbl="sibTrans2D1" presStyleIdx="0" presStyleCnt="4"/>
      <dgm:spPr/>
    </dgm:pt>
    <dgm:pt modelId="{87715AB6-928C-4F1C-8585-6A20190EBAF9}" type="pres">
      <dgm:prSet presAssocID="{938AD5A7-70DC-4F34-B5A6-C31BE27DEAFA}" presName="spChevron1" presStyleCnt="0"/>
      <dgm:spPr/>
    </dgm:pt>
    <dgm:pt modelId="{D40CF86A-8B02-48DC-BC46-0B20C481F23B}" type="pres">
      <dgm:prSet presAssocID="{0676884E-FA82-4E86-8468-8C75EC805792}" presName="middle" presStyleCnt="0"/>
      <dgm:spPr/>
    </dgm:pt>
    <dgm:pt modelId="{1A971048-BA1B-4F10-9E49-DF99406B214B}" type="pres">
      <dgm:prSet presAssocID="{0676884E-FA82-4E86-8468-8C75EC805792}" presName="parTxMid" presStyleLbl="revTx" presStyleIdx="1" presStyleCnt="4"/>
      <dgm:spPr/>
    </dgm:pt>
    <dgm:pt modelId="{5CF2617B-886A-4281-A043-D624A2023129}" type="pres">
      <dgm:prSet presAssocID="{0676884E-FA82-4E86-8468-8C75EC805792}" presName="spMid" presStyleCnt="0"/>
      <dgm:spPr/>
    </dgm:pt>
    <dgm:pt modelId="{68DA8A18-F341-4CF5-814F-67DF0AC83812}" type="pres">
      <dgm:prSet presAssocID="{BABC5F19-75BA-48AB-A78D-80C71AFAC852}" presName="chevronComposite1" presStyleCnt="0"/>
      <dgm:spPr/>
    </dgm:pt>
    <dgm:pt modelId="{21DC3476-F70B-4470-BD21-813313714124}" type="pres">
      <dgm:prSet presAssocID="{BABC5F19-75BA-48AB-A78D-80C71AFAC852}" presName="chevron1" presStyleLbl="sibTrans2D1" presStyleIdx="1" presStyleCnt="4"/>
      <dgm:spPr/>
    </dgm:pt>
    <dgm:pt modelId="{AEA8ED4A-BB64-4778-B500-82F9D7E37777}" type="pres">
      <dgm:prSet presAssocID="{BABC5F19-75BA-48AB-A78D-80C71AFAC852}" presName="spChevron1" presStyleCnt="0"/>
      <dgm:spPr/>
    </dgm:pt>
    <dgm:pt modelId="{9E00E6D3-281B-4573-9680-E9251EB8AB7C}" type="pres">
      <dgm:prSet presAssocID="{9FA710D3-B707-436D-801D-701CBE8A0FCA}" presName="middle" presStyleCnt="0"/>
      <dgm:spPr/>
    </dgm:pt>
    <dgm:pt modelId="{7CCAE2E5-EF7B-4E0A-9842-6D821B7C7AF5}" type="pres">
      <dgm:prSet presAssocID="{9FA710D3-B707-436D-801D-701CBE8A0FCA}" presName="parTxMid" presStyleLbl="revTx" presStyleIdx="2" presStyleCnt="4"/>
      <dgm:spPr/>
    </dgm:pt>
    <dgm:pt modelId="{9BBE7CAB-455E-4AF1-99A3-AA16DC67D34A}" type="pres">
      <dgm:prSet presAssocID="{9FA710D3-B707-436D-801D-701CBE8A0FCA}" presName="spMid" presStyleCnt="0"/>
      <dgm:spPr/>
    </dgm:pt>
    <dgm:pt modelId="{0B8F49DD-1E6A-45DF-93C2-1C9507D2CED7}" type="pres">
      <dgm:prSet presAssocID="{789F283F-74E3-46F2-8875-D1B2E78696A8}" presName="chevronComposite1" presStyleCnt="0"/>
      <dgm:spPr/>
    </dgm:pt>
    <dgm:pt modelId="{BFA9E07A-EB25-4F3F-8E00-AB08DED40C89}" type="pres">
      <dgm:prSet presAssocID="{789F283F-74E3-46F2-8875-D1B2E78696A8}" presName="chevron1" presStyleLbl="sibTrans2D1" presStyleIdx="2" presStyleCnt="4"/>
      <dgm:spPr/>
    </dgm:pt>
    <dgm:pt modelId="{A8EDAF4E-4191-4698-B3E8-90C2615CA72F}" type="pres">
      <dgm:prSet presAssocID="{789F283F-74E3-46F2-8875-D1B2E78696A8}" presName="spChevron1" presStyleCnt="0"/>
      <dgm:spPr/>
    </dgm:pt>
    <dgm:pt modelId="{F3493012-12E6-48DF-B492-6D8D645443EA}" type="pres">
      <dgm:prSet presAssocID="{B17DC9E1-9F8F-4375-AC9A-B2EB27419FC7}" presName="middle" presStyleCnt="0"/>
      <dgm:spPr/>
    </dgm:pt>
    <dgm:pt modelId="{FC19057F-CA9A-41EE-AFDD-837FEC1900A3}" type="pres">
      <dgm:prSet presAssocID="{B17DC9E1-9F8F-4375-AC9A-B2EB27419FC7}" presName="parTxMid" presStyleLbl="revTx" presStyleIdx="3" presStyleCnt="4"/>
      <dgm:spPr/>
    </dgm:pt>
    <dgm:pt modelId="{B4175A56-17C6-4EA5-B2CF-C6E7DBB0E2FB}" type="pres">
      <dgm:prSet presAssocID="{B17DC9E1-9F8F-4375-AC9A-B2EB27419FC7}" presName="spMid" presStyleCnt="0"/>
      <dgm:spPr/>
    </dgm:pt>
    <dgm:pt modelId="{59565BA4-F1D9-41C4-BA54-884ED519FAF8}" type="pres">
      <dgm:prSet presAssocID="{D6297D03-6F8E-4011-9F79-44EC72A541C8}" presName="chevronComposite1" presStyleCnt="0"/>
      <dgm:spPr/>
    </dgm:pt>
    <dgm:pt modelId="{4F4A9011-1525-448B-BAC0-087FA4DDAE1C}" type="pres">
      <dgm:prSet presAssocID="{D6297D03-6F8E-4011-9F79-44EC72A541C8}" presName="chevron1" presStyleLbl="sibTrans2D1" presStyleIdx="3" presStyleCnt="4"/>
      <dgm:spPr/>
    </dgm:pt>
    <dgm:pt modelId="{25327C0B-705F-43D7-9AE3-DBA38E373780}" type="pres">
      <dgm:prSet presAssocID="{D6297D03-6F8E-4011-9F79-44EC72A541C8}" presName="spChevron1" presStyleCnt="0"/>
      <dgm:spPr/>
    </dgm:pt>
    <dgm:pt modelId="{B71B8721-1AA4-4081-B294-4E7F2357AE9C}" type="pres">
      <dgm:prSet presAssocID="{A62B99F4-F876-48DD-92D8-4F7F2413E9A2}" presName="last" presStyleCnt="0"/>
      <dgm:spPr/>
    </dgm:pt>
    <dgm:pt modelId="{3798C430-E134-406A-AEC0-90F9A8DC7741}" type="pres">
      <dgm:prSet presAssocID="{A62B99F4-F876-48DD-92D8-4F7F2413E9A2}" presName="circleTx" presStyleLbl="node1" presStyleIdx="18" presStyleCnt="19"/>
      <dgm:spPr/>
    </dgm:pt>
    <dgm:pt modelId="{9B033F72-F306-4A93-9D77-86EE37384B09}" type="pres">
      <dgm:prSet presAssocID="{A62B99F4-F876-48DD-92D8-4F7F2413E9A2}" presName="spN" presStyleCnt="0"/>
      <dgm:spPr/>
    </dgm:pt>
  </dgm:ptLst>
  <dgm:cxnLst>
    <dgm:cxn modelId="{B7AED51A-FBB6-4FFD-B2D1-473026B7638E}" srcId="{6D895690-26DB-4826-9B2E-9804158BBFE9}" destId="{0676884E-FA82-4E86-8468-8C75EC805792}" srcOrd="1" destOrd="0" parTransId="{105218DD-8491-4DD1-9EE6-50C0494EF208}" sibTransId="{BABC5F19-75BA-48AB-A78D-80C71AFAC852}"/>
    <dgm:cxn modelId="{C415591F-3AFA-41C3-9543-86F10417962F}" srcId="{6D895690-26DB-4826-9B2E-9804158BBFE9}" destId="{B17DC9E1-9F8F-4375-AC9A-B2EB27419FC7}" srcOrd="3" destOrd="0" parTransId="{EB9BE725-DFDE-4B5A-A6FB-5E96391BA2FC}" sibTransId="{D6297D03-6F8E-4011-9F79-44EC72A541C8}"/>
    <dgm:cxn modelId="{A6965733-01B4-4585-A807-77D504EF5011}" srcId="{6D895690-26DB-4826-9B2E-9804158BBFE9}" destId="{A62B99F4-F876-48DD-92D8-4F7F2413E9A2}" srcOrd="4" destOrd="0" parTransId="{9BFDCACC-E98E-4561-80B5-C871E52B42A9}" sibTransId="{CC895434-B023-45FC-91CC-A4DEFFCC66AD}"/>
    <dgm:cxn modelId="{88B9E239-2022-4EC4-B8BE-440098C7E953}" type="presOf" srcId="{B17DC9E1-9F8F-4375-AC9A-B2EB27419FC7}" destId="{FC19057F-CA9A-41EE-AFDD-837FEC1900A3}" srcOrd="0" destOrd="0" presId="urn:microsoft.com/office/officeart/2009/3/layout/RandomtoResultProcess"/>
    <dgm:cxn modelId="{26776C79-336B-4BCC-A1C7-E8E1F375D249}" srcId="{6D895690-26DB-4826-9B2E-9804158BBFE9}" destId="{13D4679B-0000-40FB-92CD-65607CB0C0D9}" srcOrd="0" destOrd="0" parTransId="{4187E7D7-1EE9-4401-BDA0-9D282ACB7EA8}" sibTransId="{938AD5A7-70DC-4F34-B5A6-C31BE27DEAFA}"/>
    <dgm:cxn modelId="{205F607A-68B6-43DC-A7D3-EE64373DA866}" type="presOf" srcId="{6D895690-26DB-4826-9B2E-9804158BBFE9}" destId="{30420848-A882-4905-9AE4-977146578CE6}" srcOrd="0" destOrd="0" presId="urn:microsoft.com/office/officeart/2009/3/layout/RandomtoResultProcess"/>
    <dgm:cxn modelId="{3C94218E-A9C2-4B00-86AE-64A4453C89B5}" srcId="{6D895690-26DB-4826-9B2E-9804158BBFE9}" destId="{9FA710D3-B707-436D-801D-701CBE8A0FCA}" srcOrd="2" destOrd="0" parTransId="{A1A64D01-B20E-4D42-A0B3-610FBA941D0D}" sibTransId="{789F283F-74E3-46F2-8875-D1B2E78696A8}"/>
    <dgm:cxn modelId="{9C3641A8-0ED0-43CE-8245-B48E52C38EF4}" type="presOf" srcId="{9FA710D3-B707-436D-801D-701CBE8A0FCA}" destId="{7CCAE2E5-EF7B-4E0A-9842-6D821B7C7AF5}" srcOrd="0" destOrd="0" presId="urn:microsoft.com/office/officeart/2009/3/layout/RandomtoResultProcess"/>
    <dgm:cxn modelId="{A8B58FD3-FE11-49E1-B065-3C4844EC5CBA}" type="presOf" srcId="{A62B99F4-F876-48DD-92D8-4F7F2413E9A2}" destId="{3798C430-E134-406A-AEC0-90F9A8DC7741}" srcOrd="0" destOrd="0" presId="urn:microsoft.com/office/officeart/2009/3/layout/RandomtoResultProcess"/>
    <dgm:cxn modelId="{3A7245DA-A01B-48D5-A943-61428CB704B5}" type="presOf" srcId="{0676884E-FA82-4E86-8468-8C75EC805792}" destId="{1A971048-BA1B-4F10-9E49-DF99406B214B}" srcOrd="0" destOrd="0" presId="urn:microsoft.com/office/officeart/2009/3/layout/RandomtoResultProcess"/>
    <dgm:cxn modelId="{DC41E0DB-5B52-4562-8853-8C0538D2AD8F}" type="presOf" srcId="{13D4679B-0000-40FB-92CD-65607CB0C0D9}" destId="{D0303620-009E-44EA-B091-3947FB8A4E06}" srcOrd="0" destOrd="0" presId="urn:microsoft.com/office/officeart/2009/3/layout/RandomtoResultProcess"/>
    <dgm:cxn modelId="{D7320E6A-9495-49E3-BCA3-9B7C79BEE081}" type="presParOf" srcId="{30420848-A882-4905-9AE4-977146578CE6}" destId="{9991C9F5-EEAF-4A71-BC5F-7001DCB2CBA3}" srcOrd="0" destOrd="0" presId="urn:microsoft.com/office/officeart/2009/3/layout/RandomtoResultProcess"/>
    <dgm:cxn modelId="{52AA7020-F80A-473F-A1D8-1E69AF605D3C}" type="presParOf" srcId="{9991C9F5-EEAF-4A71-BC5F-7001DCB2CBA3}" destId="{D0303620-009E-44EA-B091-3947FB8A4E06}" srcOrd="0" destOrd="0" presId="urn:microsoft.com/office/officeart/2009/3/layout/RandomtoResultProcess"/>
    <dgm:cxn modelId="{7B8F5813-97F4-4370-841F-709A5A434D63}" type="presParOf" srcId="{9991C9F5-EEAF-4A71-BC5F-7001DCB2CBA3}" destId="{8C4CA3E1-E732-4AF2-87A6-9A0BB64EAEA2}" srcOrd="1" destOrd="0" presId="urn:microsoft.com/office/officeart/2009/3/layout/RandomtoResultProcess"/>
    <dgm:cxn modelId="{833F4A7B-C515-42E4-9D95-7F9A5CC00FC2}" type="presParOf" srcId="{9991C9F5-EEAF-4A71-BC5F-7001DCB2CBA3}" destId="{6B616D05-E01B-4541-8817-90A420166B3A}" srcOrd="2" destOrd="0" presId="urn:microsoft.com/office/officeart/2009/3/layout/RandomtoResultProcess"/>
    <dgm:cxn modelId="{279AB8E7-2D2D-474C-9287-AD67BA6E30EA}" type="presParOf" srcId="{9991C9F5-EEAF-4A71-BC5F-7001DCB2CBA3}" destId="{8C67793D-38D9-4B41-8CCB-411A5606DBB2}" srcOrd="3" destOrd="0" presId="urn:microsoft.com/office/officeart/2009/3/layout/RandomtoResultProcess"/>
    <dgm:cxn modelId="{8682A55A-09DC-4D1F-BEDF-5F33284B1E47}" type="presParOf" srcId="{9991C9F5-EEAF-4A71-BC5F-7001DCB2CBA3}" destId="{DFA95E0B-C478-4BC0-BC90-9AEEA84BCB7E}" srcOrd="4" destOrd="0" presId="urn:microsoft.com/office/officeart/2009/3/layout/RandomtoResultProcess"/>
    <dgm:cxn modelId="{4A9A2082-5E4B-48D4-9F24-7CBAD8021924}" type="presParOf" srcId="{9991C9F5-EEAF-4A71-BC5F-7001DCB2CBA3}" destId="{4F8E7A04-9645-4BC7-BDC0-62B97DCE99BF}" srcOrd="5" destOrd="0" presId="urn:microsoft.com/office/officeart/2009/3/layout/RandomtoResultProcess"/>
    <dgm:cxn modelId="{46D8B063-28E0-40DB-B73F-19DF60FC45C9}" type="presParOf" srcId="{9991C9F5-EEAF-4A71-BC5F-7001DCB2CBA3}" destId="{B359166C-2B83-4052-9F57-7AF561C47DD6}" srcOrd="6" destOrd="0" presId="urn:microsoft.com/office/officeart/2009/3/layout/RandomtoResultProcess"/>
    <dgm:cxn modelId="{4597E049-BD46-442D-AA77-62018616DC8B}" type="presParOf" srcId="{9991C9F5-EEAF-4A71-BC5F-7001DCB2CBA3}" destId="{5D2630D1-91F0-4A00-B987-207BB681CA2D}" srcOrd="7" destOrd="0" presId="urn:microsoft.com/office/officeart/2009/3/layout/RandomtoResultProcess"/>
    <dgm:cxn modelId="{0C4629BA-5BD8-495D-B003-70A38545586B}" type="presParOf" srcId="{9991C9F5-EEAF-4A71-BC5F-7001DCB2CBA3}" destId="{2F9FA8FA-FA69-48A5-87B1-87BD215A64CD}" srcOrd="8" destOrd="0" presId="urn:microsoft.com/office/officeart/2009/3/layout/RandomtoResultProcess"/>
    <dgm:cxn modelId="{CE80CAD7-D4E7-4215-8FFC-85983A64F8CC}" type="presParOf" srcId="{9991C9F5-EEAF-4A71-BC5F-7001DCB2CBA3}" destId="{D71CA076-2A4E-489E-802D-A9625BBBE7C5}" srcOrd="9" destOrd="0" presId="urn:microsoft.com/office/officeart/2009/3/layout/RandomtoResultProcess"/>
    <dgm:cxn modelId="{45482D7E-51F5-4631-9E11-87625473B851}" type="presParOf" srcId="{9991C9F5-EEAF-4A71-BC5F-7001DCB2CBA3}" destId="{B0E4BABD-ABD1-495D-AB50-3497465C4259}" srcOrd="10" destOrd="0" presId="urn:microsoft.com/office/officeart/2009/3/layout/RandomtoResultProcess"/>
    <dgm:cxn modelId="{107DD558-B82E-41A0-89C9-9796AE2C5CB1}" type="presParOf" srcId="{9991C9F5-EEAF-4A71-BC5F-7001DCB2CBA3}" destId="{143A0B18-4E31-4A9E-A23B-453D5E1DEB48}" srcOrd="11" destOrd="0" presId="urn:microsoft.com/office/officeart/2009/3/layout/RandomtoResultProcess"/>
    <dgm:cxn modelId="{45A2EDD5-DCA3-4212-A0E6-9090DAA3DC3A}" type="presParOf" srcId="{9991C9F5-EEAF-4A71-BC5F-7001DCB2CBA3}" destId="{95274AA4-C439-4055-93F4-E63BF3E146EC}" srcOrd="12" destOrd="0" presId="urn:microsoft.com/office/officeart/2009/3/layout/RandomtoResultProcess"/>
    <dgm:cxn modelId="{2F78C3EF-FDD3-4982-8628-46E87FA01577}" type="presParOf" srcId="{9991C9F5-EEAF-4A71-BC5F-7001DCB2CBA3}" destId="{896E6A47-7B77-4EE0-B7C9-1491A4FAAFDC}" srcOrd="13" destOrd="0" presId="urn:microsoft.com/office/officeart/2009/3/layout/RandomtoResultProcess"/>
    <dgm:cxn modelId="{DDC8CA91-06EC-4202-9935-7C0F2BC9472A}" type="presParOf" srcId="{9991C9F5-EEAF-4A71-BC5F-7001DCB2CBA3}" destId="{FFD30AC7-8307-4291-8F90-33675757345E}" srcOrd="14" destOrd="0" presId="urn:microsoft.com/office/officeart/2009/3/layout/RandomtoResultProcess"/>
    <dgm:cxn modelId="{9BBC4C2A-A743-41EA-8364-02EAFE10BCB8}" type="presParOf" srcId="{9991C9F5-EEAF-4A71-BC5F-7001DCB2CBA3}" destId="{74321949-B3AE-4918-B899-C7CB049DF434}" srcOrd="15" destOrd="0" presId="urn:microsoft.com/office/officeart/2009/3/layout/RandomtoResultProcess"/>
    <dgm:cxn modelId="{54FD2010-F20F-4616-9B71-4A9B736847E1}" type="presParOf" srcId="{9991C9F5-EEAF-4A71-BC5F-7001DCB2CBA3}" destId="{61E40014-86F2-4697-BE44-DA4CAEE8B417}" srcOrd="16" destOrd="0" presId="urn:microsoft.com/office/officeart/2009/3/layout/RandomtoResultProcess"/>
    <dgm:cxn modelId="{FB3FF873-5EBD-48D3-AC3C-7DFB33DF5324}" type="presParOf" srcId="{9991C9F5-EEAF-4A71-BC5F-7001DCB2CBA3}" destId="{DD45CC00-444E-4175-9B8B-9534A62E2C83}" srcOrd="17" destOrd="0" presId="urn:microsoft.com/office/officeart/2009/3/layout/RandomtoResultProcess"/>
    <dgm:cxn modelId="{70480430-82D6-4FC6-9FCA-9DC35E7F8024}" type="presParOf" srcId="{9991C9F5-EEAF-4A71-BC5F-7001DCB2CBA3}" destId="{3170CEAA-4F59-4F9F-908A-4C1566DA19D0}" srcOrd="18" destOrd="0" presId="urn:microsoft.com/office/officeart/2009/3/layout/RandomtoResultProcess"/>
    <dgm:cxn modelId="{179F5016-D1D4-45BD-A32A-D61D6C600BFC}" type="presParOf" srcId="{30420848-A882-4905-9AE4-977146578CE6}" destId="{5F5215EA-7416-4748-B779-38BB7B8CE600}" srcOrd="1" destOrd="0" presId="urn:microsoft.com/office/officeart/2009/3/layout/RandomtoResultProcess"/>
    <dgm:cxn modelId="{78FD27A2-E1D3-45EC-9046-2BD9D6699A79}" type="presParOf" srcId="{5F5215EA-7416-4748-B779-38BB7B8CE600}" destId="{60DBF443-BCD2-4E4D-8DE8-16AE9384FB61}" srcOrd="0" destOrd="0" presId="urn:microsoft.com/office/officeart/2009/3/layout/RandomtoResultProcess"/>
    <dgm:cxn modelId="{C37D5FDF-0649-452D-BC2D-887F5271E17B}" type="presParOf" srcId="{5F5215EA-7416-4748-B779-38BB7B8CE600}" destId="{87715AB6-928C-4F1C-8585-6A20190EBAF9}" srcOrd="1" destOrd="0" presId="urn:microsoft.com/office/officeart/2009/3/layout/RandomtoResultProcess"/>
    <dgm:cxn modelId="{6C84AF01-C30B-4845-9C5D-287429629932}" type="presParOf" srcId="{30420848-A882-4905-9AE4-977146578CE6}" destId="{D40CF86A-8B02-48DC-BC46-0B20C481F23B}" srcOrd="2" destOrd="0" presId="urn:microsoft.com/office/officeart/2009/3/layout/RandomtoResultProcess"/>
    <dgm:cxn modelId="{720BA7E2-8C40-4AA8-9944-FC87243066A8}" type="presParOf" srcId="{D40CF86A-8B02-48DC-BC46-0B20C481F23B}" destId="{1A971048-BA1B-4F10-9E49-DF99406B214B}" srcOrd="0" destOrd="0" presId="urn:microsoft.com/office/officeart/2009/3/layout/RandomtoResultProcess"/>
    <dgm:cxn modelId="{709A82AC-A47D-4AC4-9B9F-E3D0398D7F60}" type="presParOf" srcId="{D40CF86A-8B02-48DC-BC46-0B20C481F23B}" destId="{5CF2617B-886A-4281-A043-D624A2023129}" srcOrd="1" destOrd="0" presId="urn:microsoft.com/office/officeart/2009/3/layout/RandomtoResultProcess"/>
    <dgm:cxn modelId="{2B10ADAE-6F1D-4068-B090-487D8FB24189}" type="presParOf" srcId="{30420848-A882-4905-9AE4-977146578CE6}" destId="{68DA8A18-F341-4CF5-814F-67DF0AC83812}" srcOrd="3" destOrd="0" presId="urn:microsoft.com/office/officeart/2009/3/layout/RandomtoResultProcess"/>
    <dgm:cxn modelId="{6E9A0CEB-FAE7-41ED-9169-D37FA0F52F6D}" type="presParOf" srcId="{68DA8A18-F341-4CF5-814F-67DF0AC83812}" destId="{21DC3476-F70B-4470-BD21-813313714124}" srcOrd="0" destOrd="0" presId="urn:microsoft.com/office/officeart/2009/3/layout/RandomtoResultProcess"/>
    <dgm:cxn modelId="{1CCD9059-E7F7-45FC-92E0-C8573029CA55}" type="presParOf" srcId="{68DA8A18-F341-4CF5-814F-67DF0AC83812}" destId="{AEA8ED4A-BB64-4778-B500-82F9D7E37777}" srcOrd="1" destOrd="0" presId="urn:microsoft.com/office/officeart/2009/3/layout/RandomtoResultProcess"/>
    <dgm:cxn modelId="{F02B7A92-D824-4695-B472-8A660E751EEB}" type="presParOf" srcId="{30420848-A882-4905-9AE4-977146578CE6}" destId="{9E00E6D3-281B-4573-9680-E9251EB8AB7C}" srcOrd="4" destOrd="0" presId="urn:microsoft.com/office/officeart/2009/3/layout/RandomtoResultProcess"/>
    <dgm:cxn modelId="{AA1DCBD7-4AA4-43B0-8000-D8DB4C9DE497}" type="presParOf" srcId="{9E00E6D3-281B-4573-9680-E9251EB8AB7C}" destId="{7CCAE2E5-EF7B-4E0A-9842-6D821B7C7AF5}" srcOrd="0" destOrd="0" presId="urn:microsoft.com/office/officeart/2009/3/layout/RandomtoResultProcess"/>
    <dgm:cxn modelId="{FF0D347E-24B3-4E19-B92F-0250D0EC237B}" type="presParOf" srcId="{9E00E6D3-281B-4573-9680-E9251EB8AB7C}" destId="{9BBE7CAB-455E-4AF1-99A3-AA16DC67D34A}" srcOrd="1" destOrd="0" presId="urn:microsoft.com/office/officeart/2009/3/layout/RandomtoResultProcess"/>
    <dgm:cxn modelId="{AAE7047B-CC0C-4B3B-B963-44DBCD7C54CD}" type="presParOf" srcId="{30420848-A882-4905-9AE4-977146578CE6}" destId="{0B8F49DD-1E6A-45DF-93C2-1C9507D2CED7}" srcOrd="5" destOrd="0" presId="urn:microsoft.com/office/officeart/2009/3/layout/RandomtoResultProcess"/>
    <dgm:cxn modelId="{5C186E45-37B9-457E-AE7B-690D790EA065}" type="presParOf" srcId="{0B8F49DD-1E6A-45DF-93C2-1C9507D2CED7}" destId="{BFA9E07A-EB25-4F3F-8E00-AB08DED40C89}" srcOrd="0" destOrd="0" presId="urn:microsoft.com/office/officeart/2009/3/layout/RandomtoResultProcess"/>
    <dgm:cxn modelId="{B04F514D-0486-4569-A40D-FF01F5F3B305}" type="presParOf" srcId="{0B8F49DD-1E6A-45DF-93C2-1C9507D2CED7}" destId="{A8EDAF4E-4191-4698-B3E8-90C2615CA72F}" srcOrd="1" destOrd="0" presId="urn:microsoft.com/office/officeart/2009/3/layout/RandomtoResultProcess"/>
    <dgm:cxn modelId="{3A703185-8D4F-4B5F-B2F0-8FADBE6400C6}" type="presParOf" srcId="{30420848-A882-4905-9AE4-977146578CE6}" destId="{F3493012-12E6-48DF-B492-6D8D645443EA}" srcOrd="6" destOrd="0" presId="urn:microsoft.com/office/officeart/2009/3/layout/RandomtoResultProcess"/>
    <dgm:cxn modelId="{E412BE18-217F-4F8F-A827-C93BD6404BF2}" type="presParOf" srcId="{F3493012-12E6-48DF-B492-6D8D645443EA}" destId="{FC19057F-CA9A-41EE-AFDD-837FEC1900A3}" srcOrd="0" destOrd="0" presId="urn:microsoft.com/office/officeart/2009/3/layout/RandomtoResultProcess"/>
    <dgm:cxn modelId="{6235DC28-644F-4D83-802C-E043352A3710}" type="presParOf" srcId="{F3493012-12E6-48DF-B492-6D8D645443EA}" destId="{B4175A56-17C6-4EA5-B2CF-C6E7DBB0E2FB}" srcOrd="1" destOrd="0" presId="urn:microsoft.com/office/officeart/2009/3/layout/RandomtoResultProcess"/>
    <dgm:cxn modelId="{9937955C-335E-4AD3-BE39-CFB4825DEC46}" type="presParOf" srcId="{30420848-A882-4905-9AE4-977146578CE6}" destId="{59565BA4-F1D9-41C4-BA54-884ED519FAF8}" srcOrd="7" destOrd="0" presId="urn:microsoft.com/office/officeart/2009/3/layout/RandomtoResultProcess"/>
    <dgm:cxn modelId="{9B665228-D060-4D30-BD05-CE5169E549A8}" type="presParOf" srcId="{59565BA4-F1D9-41C4-BA54-884ED519FAF8}" destId="{4F4A9011-1525-448B-BAC0-087FA4DDAE1C}" srcOrd="0" destOrd="0" presId="urn:microsoft.com/office/officeart/2009/3/layout/RandomtoResultProcess"/>
    <dgm:cxn modelId="{4CAD83F1-050E-4F27-AA23-2ED613F01CDD}" type="presParOf" srcId="{59565BA4-F1D9-41C4-BA54-884ED519FAF8}" destId="{25327C0B-705F-43D7-9AE3-DBA38E373780}" srcOrd="1" destOrd="0" presId="urn:microsoft.com/office/officeart/2009/3/layout/RandomtoResultProcess"/>
    <dgm:cxn modelId="{C0BDEB9B-8E91-4122-97B3-F817C299A2AE}" type="presParOf" srcId="{30420848-A882-4905-9AE4-977146578CE6}" destId="{B71B8721-1AA4-4081-B294-4E7F2357AE9C}" srcOrd="8" destOrd="0" presId="urn:microsoft.com/office/officeart/2009/3/layout/RandomtoResultProcess"/>
    <dgm:cxn modelId="{41133745-354A-442D-9FA6-1D46B80E5518}" type="presParOf" srcId="{B71B8721-1AA4-4081-B294-4E7F2357AE9C}" destId="{3798C430-E134-406A-AEC0-90F9A8DC7741}" srcOrd="0" destOrd="0" presId="urn:microsoft.com/office/officeart/2009/3/layout/RandomtoResultProcess"/>
    <dgm:cxn modelId="{E23DB6FC-4F65-475A-9415-4306660DFCA1}" type="presParOf" srcId="{B71B8721-1AA4-4081-B294-4E7F2357AE9C}" destId="{9B033F72-F306-4A93-9D77-86EE37384B09}" srcOrd="1" destOrd="0" presId="urn:microsoft.com/office/officeart/2009/3/layout/RandomtoResul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895690-26DB-4826-9B2E-9804158BBFE9}" type="doc">
      <dgm:prSet loTypeId="urn:microsoft.com/office/officeart/2005/8/layout/process5" loCatId="process" qsTypeId="urn:microsoft.com/office/officeart/2005/8/quickstyle/simple1" qsCatId="simple" csTypeId="urn:microsoft.com/office/officeart/2005/8/colors/accent0_3" csCatId="mainScheme" phldr="1"/>
      <dgm:spPr/>
    </dgm:pt>
    <dgm:pt modelId="{13D4679B-0000-40FB-92CD-65607CB0C0D9}">
      <dgm:prSet phldrT="[Text]"/>
      <dgm:spPr/>
      <dgm:t>
        <a:bodyPr/>
        <a:lstStyle/>
        <a:p>
          <a:r>
            <a:rPr lang="en-IN" dirty="0"/>
            <a:t>Thermal Facial Image of the person is captured by an IR Thermal Camera .</a:t>
          </a:r>
        </a:p>
      </dgm:t>
    </dgm:pt>
    <dgm:pt modelId="{4187E7D7-1EE9-4401-BDA0-9D282ACB7EA8}" type="parTrans" cxnId="{26776C79-336B-4BCC-A1C7-E8E1F375D249}">
      <dgm:prSet/>
      <dgm:spPr/>
      <dgm:t>
        <a:bodyPr/>
        <a:lstStyle/>
        <a:p>
          <a:endParaRPr lang="en-IN"/>
        </a:p>
      </dgm:t>
    </dgm:pt>
    <dgm:pt modelId="{938AD5A7-70DC-4F34-B5A6-C31BE27DEAFA}" type="sibTrans" cxnId="{26776C79-336B-4BCC-A1C7-E8E1F375D249}">
      <dgm:prSet/>
      <dgm:spPr/>
      <dgm:t>
        <a:bodyPr/>
        <a:lstStyle/>
        <a:p>
          <a:endParaRPr lang="en-IN"/>
        </a:p>
      </dgm:t>
    </dgm:pt>
    <dgm:pt modelId="{B17DC9E1-9F8F-4375-AC9A-B2EB27419FC7}">
      <dgm:prSet phldrT="[Text]"/>
      <dgm:spPr/>
      <dgm:t>
        <a:bodyPr/>
        <a:lstStyle/>
        <a:p>
          <a:r>
            <a:rPr lang="en-IN" dirty="0"/>
            <a:t>The heat map is sent into a image processing function where the pixels matching the given colour scale determine the intensity function of the condition .</a:t>
          </a:r>
        </a:p>
      </dgm:t>
    </dgm:pt>
    <dgm:pt modelId="{EB9BE725-DFDE-4B5A-A6FB-5E96391BA2FC}" type="parTrans" cxnId="{C415591F-3AFA-41C3-9543-86F10417962F}">
      <dgm:prSet/>
      <dgm:spPr/>
      <dgm:t>
        <a:bodyPr/>
        <a:lstStyle/>
        <a:p>
          <a:endParaRPr lang="en-IN"/>
        </a:p>
      </dgm:t>
    </dgm:pt>
    <dgm:pt modelId="{D6297D03-6F8E-4011-9F79-44EC72A541C8}" type="sibTrans" cxnId="{C415591F-3AFA-41C3-9543-86F10417962F}">
      <dgm:prSet/>
      <dgm:spPr/>
      <dgm:t>
        <a:bodyPr/>
        <a:lstStyle/>
        <a:p>
          <a:endParaRPr lang="en-IN"/>
        </a:p>
      </dgm:t>
    </dgm:pt>
    <dgm:pt modelId="{A62B99F4-F876-48DD-92D8-4F7F2413E9A2}">
      <dgm:prSet phldrT="[Text]"/>
      <dgm:spPr/>
      <dgm:t>
        <a:bodyPr/>
        <a:lstStyle/>
        <a:p>
          <a:r>
            <a:rPr lang="en-IN" dirty="0"/>
            <a:t>Accurate Results is Published .</a:t>
          </a:r>
        </a:p>
      </dgm:t>
    </dgm:pt>
    <dgm:pt modelId="{9BFDCACC-E98E-4561-80B5-C871E52B42A9}" type="parTrans" cxnId="{A6965733-01B4-4585-A807-77D504EF5011}">
      <dgm:prSet/>
      <dgm:spPr/>
      <dgm:t>
        <a:bodyPr/>
        <a:lstStyle/>
        <a:p>
          <a:endParaRPr lang="en-IN"/>
        </a:p>
      </dgm:t>
    </dgm:pt>
    <dgm:pt modelId="{CC895434-B023-45FC-91CC-A4DEFFCC66AD}" type="sibTrans" cxnId="{A6965733-01B4-4585-A807-77D504EF5011}">
      <dgm:prSet/>
      <dgm:spPr/>
      <dgm:t>
        <a:bodyPr/>
        <a:lstStyle/>
        <a:p>
          <a:endParaRPr lang="en-IN"/>
        </a:p>
      </dgm:t>
    </dgm:pt>
    <dgm:pt modelId="{0676884E-FA82-4E86-8468-8C75EC805792}">
      <dgm:prSet/>
      <dgm:spPr/>
      <dgm:t>
        <a:bodyPr/>
        <a:lstStyle/>
        <a:p>
          <a:r>
            <a:rPr lang="en-IN" dirty="0"/>
            <a:t>Sent to Raspberry Pi Model and Django Framework .</a:t>
          </a:r>
        </a:p>
      </dgm:t>
    </dgm:pt>
    <dgm:pt modelId="{105218DD-8491-4DD1-9EE6-50C0494EF208}" type="parTrans" cxnId="{B7AED51A-FBB6-4FFD-B2D1-473026B7638E}">
      <dgm:prSet/>
      <dgm:spPr/>
      <dgm:t>
        <a:bodyPr/>
        <a:lstStyle/>
        <a:p>
          <a:endParaRPr lang="en-IN"/>
        </a:p>
      </dgm:t>
    </dgm:pt>
    <dgm:pt modelId="{BABC5F19-75BA-48AB-A78D-80C71AFAC852}" type="sibTrans" cxnId="{B7AED51A-FBB6-4FFD-B2D1-473026B7638E}">
      <dgm:prSet/>
      <dgm:spPr/>
      <dgm:t>
        <a:bodyPr/>
        <a:lstStyle/>
        <a:p>
          <a:endParaRPr lang="en-IN"/>
        </a:p>
      </dgm:t>
    </dgm:pt>
    <dgm:pt modelId="{9FA710D3-B707-436D-801D-701CBE8A0FCA}">
      <dgm:prSet/>
      <dgm:spPr/>
      <dgm:t>
        <a:bodyPr/>
        <a:lstStyle/>
        <a:p>
          <a:r>
            <a:rPr lang="en-IN" dirty="0"/>
            <a:t> Sent to a Convolutional Neural Network model built by TensorFlow for the mapping of the given heat map .</a:t>
          </a:r>
        </a:p>
      </dgm:t>
    </dgm:pt>
    <dgm:pt modelId="{A1A64D01-B20E-4D42-A0B3-610FBA941D0D}" type="parTrans" cxnId="{3C94218E-A9C2-4B00-86AE-64A4453C89B5}">
      <dgm:prSet/>
      <dgm:spPr/>
      <dgm:t>
        <a:bodyPr/>
        <a:lstStyle/>
        <a:p>
          <a:endParaRPr lang="en-IN"/>
        </a:p>
      </dgm:t>
    </dgm:pt>
    <dgm:pt modelId="{789F283F-74E3-46F2-8875-D1B2E78696A8}" type="sibTrans" cxnId="{3C94218E-A9C2-4B00-86AE-64A4453C89B5}">
      <dgm:prSet/>
      <dgm:spPr/>
      <dgm:t>
        <a:bodyPr/>
        <a:lstStyle/>
        <a:p>
          <a:endParaRPr lang="en-IN"/>
        </a:p>
      </dgm:t>
    </dgm:pt>
    <dgm:pt modelId="{E09F64BA-F4AC-46AC-95C0-0CE6DCC05850}" type="pres">
      <dgm:prSet presAssocID="{6D895690-26DB-4826-9B2E-9804158BBFE9}" presName="diagram" presStyleCnt="0">
        <dgm:presLayoutVars>
          <dgm:dir/>
          <dgm:resizeHandles val="exact"/>
        </dgm:presLayoutVars>
      </dgm:prSet>
      <dgm:spPr/>
    </dgm:pt>
    <dgm:pt modelId="{4175EC90-7FE4-4947-8D31-3665E3216EA7}" type="pres">
      <dgm:prSet presAssocID="{13D4679B-0000-40FB-92CD-65607CB0C0D9}" presName="node" presStyleLbl="node1" presStyleIdx="0" presStyleCnt="5">
        <dgm:presLayoutVars>
          <dgm:bulletEnabled val="1"/>
        </dgm:presLayoutVars>
      </dgm:prSet>
      <dgm:spPr/>
    </dgm:pt>
    <dgm:pt modelId="{193ED0D9-6FB8-4BB2-B33F-78939BDF64BB}" type="pres">
      <dgm:prSet presAssocID="{938AD5A7-70DC-4F34-B5A6-C31BE27DEAFA}" presName="sibTrans" presStyleLbl="sibTrans2D1" presStyleIdx="0" presStyleCnt="4"/>
      <dgm:spPr/>
    </dgm:pt>
    <dgm:pt modelId="{36C8841B-CA24-4C04-8627-252EF33FB918}" type="pres">
      <dgm:prSet presAssocID="{938AD5A7-70DC-4F34-B5A6-C31BE27DEAFA}" presName="connectorText" presStyleLbl="sibTrans2D1" presStyleIdx="0" presStyleCnt="4"/>
      <dgm:spPr/>
    </dgm:pt>
    <dgm:pt modelId="{EC3F0A11-C6E7-491F-9C80-651434544492}" type="pres">
      <dgm:prSet presAssocID="{0676884E-FA82-4E86-8468-8C75EC805792}" presName="node" presStyleLbl="node1" presStyleIdx="1" presStyleCnt="5">
        <dgm:presLayoutVars>
          <dgm:bulletEnabled val="1"/>
        </dgm:presLayoutVars>
      </dgm:prSet>
      <dgm:spPr/>
    </dgm:pt>
    <dgm:pt modelId="{F391DCC7-2CD2-4438-9272-F9E0F6C18018}" type="pres">
      <dgm:prSet presAssocID="{BABC5F19-75BA-48AB-A78D-80C71AFAC852}" presName="sibTrans" presStyleLbl="sibTrans2D1" presStyleIdx="1" presStyleCnt="4"/>
      <dgm:spPr/>
    </dgm:pt>
    <dgm:pt modelId="{23B72F5B-DCEB-4F74-9B53-5E838B764081}" type="pres">
      <dgm:prSet presAssocID="{BABC5F19-75BA-48AB-A78D-80C71AFAC852}" presName="connectorText" presStyleLbl="sibTrans2D1" presStyleIdx="1" presStyleCnt="4"/>
      <dgm:spPr/>
    </dgm:pt>
    <dgm:pt modelId="{B4B17A4C-7FA3-4E6D-913A-DE6166191D92}" type="pres">
      <dgm:prSet presAssocID="{9FA710D3-B707-436D-801D-701CBE8A0FCA}" presName="node" presStyleLbl="node1" presStyleIdx="2" presStyleCnt="5">
        <dgm:presLayoutVars>
          <dgm:bulletEnabled val="1"/>
        </dgm:presLayoutVars>
      </dgm:prSet>
      <dgm:spPr/>
    </dgm:pt>
    <dgm:pt modelId="{E67FDB3E-64F7-46A3-A8DE-F506902D03F1}" type="pres">
      <dgm:prSet presAssocID="{789F283F-74E3-46F2-8875-D1B2E78696A8}" presName="sibTrans" presStyleLbl="sibTrans2D1" presStyleIdx="2" presStyleCnt="4"/>
      <dgm:spPr/>
    </dgm:pt>
    <dgm:pt modelId="{758D5B05-D767-4D9D-B9B1-2AC206C94005}" type="pres">
      <dgm:prSet presAssocID="{789F283F-74E3-46F2-8875-D1B2E78696A8}" presName="connectorText" presStyleLbl="sibTrans2D1" presStyleIdx="2" presStyleCnt="4"/>
      <dgm:spPr/>
    </dgm:pt>
    <dgm:pt modelId="{1755095A-23BB-4137-A345-860C0A4A8D1F}" type="pres">
      <dgm:prSet presAssocID="{B17DC9E1-9F8F-4375-AC9A-B2EB27419FC7}" presName="node" presStyleLbl="node1" presStyleIdx="3" presStyleCnt="5">
        <dgm:presLayoutVars>
          <dgm:bulletEnabled val="1"/>
        </dgm:presLayoutVars>
      </dgm:prSet>
      <dgm:spPr/>
    </dgm:pt>
    <dgm:pt modelId="{5CABADF3-0C5A-44F5-8756-A6AF6406BE28}" type="pres">
      <dgm:prSet presAssocID="{D6297D03-6F8E-4011-9F79-44EC72A541C8}" presName="sibTrans" presStyleLbl="sibTrans2D1" presStyleIdx="3" presStyleCnt="4"/>
      <dgm:spPr/>
    </dgm:pt>
    <dgm:pt modelId="{45E48984-A604-46EA-A189-B0C33DA6DB5C}" type="pres">
      <dgm:prSet presAssocID="{D6297D03-6F8E-4011-9F79-44EC72A541C8}" presName="connectorText" presStyleLbl="sibTrans2D1" presStyleIdx="3" presStyleCnt="4"/>
      <dgm:spPr/>
    </dgm:pt>
    <dgm:pt modelId="{5F38EDEE-3C21-4757-BC48-B4F8FE5704D1}" type="pres">
      <dgm:prSet presAssocID="{A62B99F4-F876-48DD-92D8-4F7F2413E9A2}" presName="node" presStyleLbl="node1" presStyleIdx="4" presStyleCnt="5">
        <dgm:presLayoutVars>
          <dgm:bulletEnabled val="1"/>
        </dgm:presLayoutVars>
      </dgm:prSet>
      <dgm:spPr/>
    </dgm:pt>
  </dgm:ptLst>
  <dgm:cxnLst>
    <dgm:cxn modelId="{25440C02-5F57-457C-A343-13617965F606}" type="presOf" srcId="{BABC5F19-75BA-48AB-A78D-80C71AFAC852}" destId="{F391DCC7-2CD2-4438-9272-F9E0F6C18018}" srcOrd="0" destOrd="0" presId="urn:microsoft.com/office/officeart/2005/8/layout/process5"/>
    <dgm:cxn modelId="{A14A190D-F2FC-4E24-9725-5F005236F1AD}" type="presOf" srcId="{D6297D03-6F8E-4011-9F79-44EC72A541C8}" destId="{45E48984-A604-46EA-A189-B0C33DA6DB5C}" srcOrd="1" destOrd="0" presId="urn:microsoft.com/office/officeart/2005/8/layout/process5"/>
    <dgm:cxn modelId="{45E2140E-4C61-4302-BB31-F08CA246E9AB}" type="presOf" srcId="{D6297D03-6F8E-4011-9F79-44EC72A541C8}" destId="{5CABADF3-0C5A-44F5-8756-A6AF6406BE28}" srcOrd="0" destOrd="0" presId="urn:microsoft.com/office/officeart/2005/8/layout/process5"/>
    <dgm:cxn modelId="{B7AED51A-FBB6-4FFD-B2D1-473026B7638E}" srcId="{6D895690-26DB-4826-9B2E-9804158BBFE9}" destId="{0676884E-FA82-4E86-8468-8C75EC805792}" srcOrd="1" destOrd="0" parTransId="{105218DD-8491-4DD1-9EE6-50C0494EF208}" sibTransId="{BABC5F19-75BA-48AB-A78D-80C71AFAC852}"/>
    <dgm:cxn modelId="{C415591F-3AFA-41C3-9543-86F10417962F}" srcId="{6D895690-26DB-4826-9B2E-9804158BBFE9}" destId="{B17DC9E1-9F8F-4375-AC9A-B2EB27419FC7}" srcOrd="3" destOrd="0" parTransId="{EB9BE725-DFDE-4B5A-A6FB-5E96391BA2FC}" sibTransId="{D6297D03-6F8E-4011-9F79-44EC72A541C8}"/>
    <dgm:cxn modelId="{A6965733-01B4-4585-A807-77D504EF5011}" srcId="{6D895690-26DB-4826-9B2E-9804158BBFE9}" destId="{A62B99F4-F876-48DD-92D8-4F7F2413E9A2}" srcOrd="4" destOrd="0" parTransId="{9BFDCACC-E98E-4561-80B5-C871E52B42A9}" sibTransId="{CC895434-B023-45FC-91CC-A4DEFFCC66AD}"/>
    <dgm:cxn modelId="{96A6B03A-1A04-4E5E-9139-EC17ED19F756}" type="presOf" srcId="{6D895690-26DB-4826-9B2E-9804158BBFE9}" destId="{E09F64BA-F4AC-46AC-95C0-0CE6DCC05850}" srcOrd="0" destOrd="0" presId="urn:microsoft.com/office/officeart/2005/8/layout/process5"/>
    <dgm:cxn modelId="{D0573342-E8DE-4215-BCD0-3F15CE6B095C}" type="presOf" srcId="{9FA710D3-B707-436D-801D-701CBE8A0FCA}" destId="{B4B17A4C-7FA3-4E6D-913A-DE6166191D92}" srcOrd="0" destOrd="0" presId="urn:microsoft.com/office/officeart/2005/8/layout/process5"/>
    <dgm:cxn modelId="{26776C79-336B-4BCC-A1C7-E8E1F375D249}" srcId="{6D895690-26DB-4826-9B2E-9804158BBFE9}" destId="{13D4679B-0000-40FB-92CD-65607CB0C0D9}" srcOrd="0" destOrd="0" parTransId="{4187E7D7-1EE9-4401-BDA0-9D282ACB7EA8}" sibTransId="{938AD5A7-70DC-4F34-B5A6-C31BE27DEAFA}"/>
    <dgm:cxn modelId="{3C94218E-A9C2-4B00-86AE-64A4453C89B5}" srcId="{6D895690-26DB-4826-9B2E-9804158BBFE9}" destId="{9FA710D3-B707-436D-801D-701CBE8A0FCA}" srcOrd="2" destOrd="0" parTransId="{A1A64D01-B20E-4D42-A0B3-610FBA941D0D}" sibTransId="{789F283F-74E3-46F2-8875-D1B2E78696A8}"/>
    <dgm:cxn modelId="{D8D52E8E-4F08-4D2C-BE71-63136E72E8BB}" type="presOf" srcId="{789F283F-74E3-46F2-8875-D1B2E78696A8}" destId="{758D5B05-D767-4D9D-B9B1-2AC206C94005}" srcOrd="1" destOrd="0" presId="urn:microsoft.com/office/officeart/2005/8/layout/process5"/>
    <dgm:cxn modelId="{D8F33392-6311-495A-9B31-1098FA4F2E3F}" type="presOf" srcId="{789F283F-74E3-46F2-8875-D1B2E78696A8}" destId="{E67FDB3E-64F7-46A3-A8DE-F506902D03F1}" srcOrd="0" destOrd="0" presId="urn:microsoft.com/office/officeart/2005/8/layout/process5"/>
    <dgm:cxn modelId="{BD152095-354A-47EE-9916-588D9EEDC771}" type="presOf" srcId="{0676884E-FA82-4E86-8468-8C75EC805792}" destId="{EC3F0A11-C6E7-491F-9C80-651434544492}" srcOrd="0" destOrd="0" presId="urn:microsoft.com/office/officeart/2005/8/layout/process5"/>
    <dgm:cxn modelId="{4707CD9E-0B5A-4907-990E-5FAC14759E95}" type="presOf" srcId="{B17DC9E1-9F8F-4375-AC9A-B2EB27419FC7}" destId="{1755095A-23BB-4137-A345-860C0A4A8D1F}" srcOrd="0" destOrd="0" presId="urn:microsoft.com/office/officeart/2005/8/layout/process5"/>
    <dgm:cxn modelId="{58592EA3-2876-478B-829E-29387EDE57C4}" type="presOf" srcId="{BABC5F19-75BA-48AB-A78D-80C71AFAC852}" destId="{23B72F5B-DCEB-4F74-9B53-5E838B764081}" srcOrd="1" destOrd="0" presId="urn:microsoft.com/office/officeart/2005/8/layout/process5"/>
    <dgm:cxn modelId="{918276A6-672C-4E1F-9A98-505BDA463FC9}" type="presOf" srcId="{938AD5A7-70DC-4F34-B5A6-C31BE27DEAFA}" destId="{36C8841B-CA24-4C04-8627-252EF33FB918}" srcOrd="1" destOrd="0" presId="urn:microsoft.com/office/officeart/2005/8/layout/process5"/>
    <dgm:cxn modelId="{3F0EA0A8-CB52-4B39-A243-37683ACFEC08}" type="presOf" srcId="{938AD5A7-70DC-4F34-B5A6-C31BE27DEAFA}" destId="{193ED0D9-6FB8-4BB2-B33F-78939BDF64BB}" srcOrd="0" destOrd="0" presId="urn:microsoft.com/office/officeart/2005/8/layout/process5"/>
    <dgm:cxn modelId="{27A531CE-6E98-48A6-8258-D1906886AA33}" type="presOf" srcId="{A62B99F4-F876-48DD-92D8-4F7F2413E9A2}" destId="{5F38EDEE-3C21-4757-BC48-B4F8FE5704D1}" srcOrd="0" destOrd="0" presId="urn:microsoft.com/office/officeart/2005/8/layout/process5"/>
    <dgm:cxn modelId="{DC2ACAD2-AE6D-4752-9058-67EF56182B13}" type="presOf" srcId="{13D4679B-0000-40FB-92CD-65607CB0C0D9}" destId="{4175EC90-7FE4-4947-8D31-3665E3216EA7}" srcOrd="0" destOrd="0" presId="urn:microsoft.com/office/officeart/2005/8/layout/process5"/>
    <dgm:cxn modelId="{582396A1-5443-4DA8-B2BE-7E595ACE08C8}" type="presParOf" srcId="{E09F64BA-F4AC-46AC-95C0-0CE6DCC05850}" destId="{4175EC90-7FE4-4947-8D31-3665E3216EA7}" srcOrd="0" destOrd="0" presId="urn:microsoft.com/office/officeart/2005/8/layout/process5"/>
    <dgm:cxn modelId="{02829414-55BF-4F93-A3F8-3209DDDCCB2E}" type="presParOf" srcId="{E09F64BA-F4AC-46AC-95C0-0CE6DCC05850}" destId="{193ED0D9-6FB8-4BB2-B33F-78939BDF64BB}" srcOrd="1" destOrd="0" presId="urn:microsoft.com/office/officeart/2005/8/layout/process5"/>
    <dgm:cxn modelId="{2BA50B95-0960-4A67-B91E-B0E0BF760DE0}" type="presParOf" srcId="{193ED0D9-6FB8-4BB2-B33F-78939BDF64BB}" destId="{36C8841B-CA24-4C04-8627-252EF33FB918}" srcOrd="0" destOrd="0" presId="urn:microsoft.com/office/officeart/2005/8/layout/process5"/>
    <dgm:cxn modelId="{AE26F897-B20B-4A3F-ADF9-A5E0AD17C95E}" type="presParOf" srcId="{E09F64BA-F4AC-46AC-95C0-0CE6DCC05850}" destId="{EC3F0A11-C6E7-491F-9C80-651434544492}" srcOrd="2" destOrd="0" presId="urn:microsoft.com/office/officeart/2005/8/layout/process5"/>
    <dgm:cxn modelId="{C0800D05-42E0-40E8-B432-F0BD78C4810A}" type="presParOf" srcId="{E09F64BA-F4AC-46AC-95C0-0CE6DCC05850}" destId="{F391DCC7-2CD2-4438-9272-F9E0F6C18018}" srcOrd="3" destOrd="0" presId="urn:microsoft.com/office/officeart/2005/8/layout/process5"/>
    <dgm:cxn modelId="{480754D3-831F-4744-8BC1-B0034646B032}" type="presParOf" srcId="{F391DCC7-2CD2-4438-9272-F9E0F6C18018}" destId="{23B72F5B-DCEB-4F74-9B53-5E838B764081}" srcOrd="0" destOrd="0" presId="urn:microsoft.com/office/officeart/2005/8/layout/process5"/>
    <dgm:cxn modelId="{2C487286-F7A9-4CD9-8588-265B6D586E74}" type="presParOf" srcId="{E09F64BA-F4AC-46AC-95C0-0CE6DCC05850}" destId="{B4B17A4C-7FA3-4E6D-913A-DE6166191D92}" srcOrd="4" destOrd="0" presId="urn:microsoft.com/office/officeart/2005/8/layout/process5"/>
    <dgm:cxn modelId="{6FD0DC26-070F-4535-9233-2980114386A6}" type="presParOf" srcId="{E09F64BA-F4AC-46AC-95C0-0CE6DCC05850}" destId="{E67FDB3E-64F7-46A3-A8DE-F506902D03F1}" srcOrd="5" destOrd="0" presId="urn:microsoft.com/office/officeart/2005/8/layout/process5"/>
    <dgm:cxn modelId="{2BB28E34-30EA-4B7F-8865-AE588A984BAE}" type="presParOf" srcId="{E67FDB3E-64F7-46A3-A8DE-F506902D03F1}" destId="{758D5B05-D767-4D9D-B9B1-2AC206C94005}" srcOrd="0" destOrd="0" presId="urn:microsoft.com/office/officeart/2005/8/layout/process5"/>
    <dgm:cxn modelId="{768A6CF4-E208-49E5-80A9-1433DC68CAB7}" type="presParOf" srcId="{E09F64BA-F4AC-46AC-95C0-0CE6DCC05850}" destId="{1755095A-23BB-4137-A345-860C0A4A8D1F}" srcOrd="6" destOrd="0" presId="urn:microsoft.com/office/officeart/2005/8/layout/process5"/>
    <dgm:cxn modelId="{66A23BDB-91BD-4582-8B89-209296EED93A}" type="presParOf" srcId="{E09F64BA-F4AC-46AC-95C0-0CE6DCC05850}" destId="{5CABADF3-0C5A-44F5-8756-A6AF6406BE28}" srcOrd="7" destOrd="0" presId="urn:microsoft.com/office/officeart/2005/8/layout/process5"/>
    <dgm:cxn modelId="{2416A484-7D09-4556-AFF3-1EF2B9989078}" type="presParOf" srcId="{5CABADF3-0C5A-44F5-8756-A6AF6406BE28}" destId="{45E48984-A604-46EA-A189-B0C33DA6DB5C}" srcOrd="0" destOrd="0" presId="urn:microsoft.com/office/officeart/2005/8/layout/process5"/>
    <dgm:cxn modelId="{E8F1A63F-C066-414E-85F3-2893A67DB580}" type="presParOf" srcId="{E09F64BA-F4AC-46AC-95C0-0CE6DCC05850}" destId="{5F38EDEE-3C21-4757-BC48-B4F8FE5704D1}"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AB7DBE-57CF-4EFB-9742-BA52CED0EC22}" type="doc">
      <dgm:prSet loTypeId="urn:microsoft.com/office/officeart/2005/8/layout/chevron1" loCatId="process" qsTypeId="urn:microsoft.com/office/officeart/2005/8/quickstyle/simple1" qsCatId="simple" csTypeId="urn:microsoft.com/office/officeart/2005/8/colors/accent5_1" csCatId="accent5" phldr="1"/>
      <dgm:spPr/>
    </dgm:pt>
    <dgm:pt modelId="{92491C35-EB15-4433-98CB-F52CD1A32880}" type="pres">
      <dgm:prSet presAssocID="{9DAB7DBE-57CF-4EFB-9742-BA52CED0EC22}" presName="Name0" presStyleCnt="0">
        <dgm:presLayoutVars>
          <dgm:dir/>
          <dgm:animLvl val="lvl"/>
          <dgm:resizeHandles val="exact"/>
        </dgm:presLayoutVars>
      </dgm:prSet>
      <dgm:spPr/>
    </dgm:pt>
  </dgm:ptLst>
  <dgm:cxnLst>
    <dgm:cxn modelId="{5A00A220-79C7-46F8-9449-A9E019AA05A0}" type="presOf" srcId="{9DAB7DBE-57CF-4EFB-9742-BA52CED0EC22}" destId="{92491C35-EB15-4433-98CB-F52CD1A32880}"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4123ADB-FF60-4B2A-95E9-D051DE7BAF2D}" type="doc">
      <dgm:prSet loTypeId="urn:microsoft.com/office/officeart/2005/8/layout/hChevron3" loCatId="process" qsTypeId="urn:microsoft.com/office/officeart/2005/8/quickstyle/simple2" qsCatId="simple" csTypeId="urn:microsoft.com/office/officeart/2005/8/colors/accent0_1" csCatId="mainScheme" phldr="1"/>
      <dgm:spPr/>
    </dgm:pt>
    <dgm:pt modelId="{9613BCBD-717A-41F9-96DE-354FBD6BEDF0}">
      <dgm:prSet phldrT="[Text]"/>
      <dgm:spPr/>
      <dgm:t>
        <a:bodyPr/>
        <a:lstStyle/>
        <a:p>
          <a:r>
            <a:rPr lang="en-IN" b="1" dirty="0"/>
            <a:t>DONE BY</a:t>
          </a:r>
        </a:p>
      </dgm:t>
    </dgm:pt>
    <dgm:pt modelId="{A779FF1F-C8A5-4CA2-85D7-163488686584}" type="parTrans" cxnId="{F227C807-04F7-49CA-A3A0-A46A5CA0BAA2}">
      <dgm:prSet/>
      <dgm:spPr/>
      <dgm:t>
        <a:bodyPr/>
        <a:lstStyle/>
        <a:p>
          <a:endParaRPr lang="en-IN"/>
        </a:p>
      </dgm:t>
    </dgm:pt>
    <dgm:pt modelId="{E662105E-B67E-42A2-96D2-FD479A62BDCD}" type="sibTrans" cxnId="{F227C807-04F7-49CA-A3A0-A46A5CA0BAA2}">
      <dgm:prSet/>
      <dgm:spPr/>
      <dgm:t>
        <a:bodyPr/>
        <a:lstStyle/>
        <a:p>
          <a:endParaRPr lang="en-IN"/>
        </a:p>
      </dgm:t>
    </dgm:pt>
    <dgm:pt modelId="{916A23DB-E731-45EA-9D62-2A7A003978A0}">
      <dgm:prSet phldrT="[Text]" custT="1"/>
      <dgm:spPr/>
      <dgm:t>
        <a:bodyPr/>
        <a:lstStyle/>
        <a:p>
          <a:r>
            <a:rPr lang="en-IN" sz="1400" b="1" dirty="0"/>
            <a:t>SREERAM S</a:t>
          </a:r>
        </a:p>
      </dgm:t>
    </dgm:pt>
    <dgm:pt modelId="{8859B082-3888-4757-AD0D-3EC9D64B5711}" type="parTrans" cxnId="{25749F2B-6985-4A2B-B99C-AA17462C7D1D}">
      <dgm:prSet/>
      <dgm:spPr/>
      <dgm:t>
        <a:bodyPr/>
        <a:lstStyle/>
        <a:p>
          <a:endParaRPr lang="en-IN"/>
        </a:p>
      </dgm:t>
    </dgm:pt>
    <dgm:pt modelId="{4543CCFA-5BB2-41EB-9756-E79E8C9CD0FF}" type="sibTrans" cxnId="{25749F2B-6985-4A2B-B99C-AA17462C7D1D}">
      <dgm:prSet/>
      <dgm:spPr/>
      <dgm:t>
        <a:bodyPr/>
        <a:lstStyle/>
        <a:p>
          <a:endParaRPr lang="en-IN"/>
        </a:p>
      </dgm:t>
    </dgm:pt>
    <dgm:pt modelId="{3281BCE8-CA72-4CC1-9877-3B85977C1501}">
      <dgm:prSet phldrT="[Text]"/>
      <dgm:spPr/>
      <dgm:t>
        <a:bodyPr/>
        <a:lstStyle/>
        <a:p>
          <a:r>
            <a:rPr lang="en-IN" b="1" dirty="0"/>
            <a:t>V VAMSI KRISHNA</a:t>
          </a:r>
        </a:p>
      </dgm:t>
    </dgm:pt>
    <dgm:pt modelId="{3F7CE1FB-3D66-4940-B85D-1E2CABA61D62}" type="parTrans" cxnId="{B71EF110-FCC4-4281-A8A8-9DD4E702FE63}">
      <dgm:prSet/>
      <dgm:spPr/>
      <dgm:t>
        <a:bodyPr/>
        <a:lstStyle/>
        <a:p>
          <a:endParaRPr lang="en-IN"/>
        </a:p>
      </dgm:t>
    </dgm:pt>
    <dgm:pt modelId="{7013D729-7C53-4ED1-A1C1-ABC46C53D330}" type="sibTrans" cxnId="{B71EF110-FCC4-4281-A8A8-9DD4E702FE63}">
      <dgm:prSet/>
      <dgm:spPr/>
      <dgm:t>
        <a:bodyPr/>
        <a:lstStyle/>
        <a:p>
          <a:endParaRPr lang="en-IN"/>
        </a:p>
      </dgm:t>
    </dgm:pt>
    <dgm:pt modelId="{CAB5F740-3264-413E-973D-78727DFBFEF5}">
      <dgm:prSet/>
      <dgm:spPr/>
      <dgm:t>
        <a:bodyPr/>
        <a:lstStyle/>
        <a:p>
          <a:r>
            <a:rPr lang="en-IN" b="1" dirty="0"/>
            <a:t>PULLA NITHIN</a:t>
          </a:r>
        </a:p>
      </dgm:t>
    </dgm:pt>
    <dgm:pt modelId="{882ECFDC-872D-4683-860F-9F3A44E3AC43}" type="parTrans" cxnId="{22F1D998-FA81-4894-9684-6C773960329A}">
      <dgm:prSet/>
      <dgm:spPr/>
      <dgm:t>
        <a:bodyPr/>
        <a:lstStyle/>
        <a:p>
          <a:endParaRPr lang="en-IN"/>
        </a:p>
      </dgm:t>
    </dgm:pt>
    <dgm:pt modelId="{AAABAD79-4FF1-470D-B21B-9954F5D04336}" type="sibTrans" cxnId="{22F1D998-FA81-4894-9684-6C773960329A}">
      <dgm:prSet/>
      <dgm:spPr/>
      <dgm:t>
        <a:bodyPr/>
        <a:lstStyle/>
        <a:p>
          <a:endParaRPr lang="en-IN"/>
        </a:p>
      </dgm:t>
    </dgm:pt>
    <dgm:pt modelId="{5C6C8753-9751-4E61-A59C-008474734CDD}" type="pres">
      <dgm:prSet presAssocID="{54123ADB-FF60-4B2A-95E9-D051DE7BAF2D}" presName="Name0" presStyleCnt="0">
        <dgm:presLayoutVars>
          <dgm:dir/>
          <dgm:resizeHandles val="exact"/>
        </dgm:presLayoutVars>
      </dgm:prSet>
      <dgm:spPr/>
    </dgm:pt>
    <dgm:pt modelId="{A7CE2D3D-6C3B-43C7-8688-F59DB46A57EC}" type="pres">
      <dgm:prSet presAssocID="{9613BCBD-717A-41F9-96DE-354FBD6BEDF0}" presName="parTxOnly" presStyleLbl="node1" presStyleIdx="0" presStyleCnt="4">
        <dgm:presLayoutVars>
          <dgm:bulletEnabled val="1"/>
        </dgm:presLayoutVars>
      </dgm:prSet>
      <dgm:spPr/>
    </dgm:pt>
    <dgm:pt modelId="{1724E437-3B11-4FE2-92C7-9648E795076E}" type="pres">
      <dgm:prSet presAssocID="{E662105E-B67E-42A2-96D2-FD479A62BDCD}" presName="parSpace" presStyleCnt="0"/>
      <dgm:spPr/>
    </dgm:pt>
    <dgm:pt modelId="{FCB3699A-632F-492A-9433-6E5D5A24997D}" type="pres">
      <dgm:prSet presAssocID="{CAB5F740-3264-413E-973D-78727DFBFEF5}" presName="parTxOnly" presStyleLbl="node1" presStyleIdx="1" presStyleCnt="4" custLinFactNeighborX="-2574" custLinFactNeighborY="1287">
        <dgm:presLayoutVars>
          <dgm:bulletEnabled val="1"/>
        </dgm:presLayoutVars>
      </dgm:prSet>
      <dgm:spPr/>
    </dgm:pt>
    <dgm:pt modelId="{B9732B0B-CA88-4E44-B320-33F726EF1953}" type="pres">
      <dgm:prSet presAssocID="{AAABAD79-4FF1-470D-B21B-9954F5D04336}" presName="parSpace" presStyleCnt="0"/>
      <dgm:spPr/>
    </dgm:pt>
    <dgm:pt modelId="{CC278FC3-A0A5-467E-872E-5DF7846B5FBA}" type="pres">
      <dgm:prSet presAssocID="{916A23DB-E731-45EA-9D62-2A7A003978A0}" presName="parTxOnly" presStyleLbl="node1" presStyleIdx="2" presStyleCnt="4" custLinFactNeighborX="-7040" custLinFactNeighborY="1000">
        <dgm:presLayoutVars>
          <dgm:bulletEnabled val="1"/>
        </dgm:presLayoutVars>
      </dgm:prSet>
      <dgm:spPr/>
    </dgm:pt>
    <dgm:pt modelId="{3DE1CE20-6608-4A81-959D-7038C8D707B6}" type="pres">
      <dgm:prSet presAssocID="{4543CCFA-5BB2-41EB-9756-E79E8C9CD0FF}" presName="parSpace" presStyleCnt="0"/>
      <dgm:spPr/>
    </dgm:pt>
    <dgm:pt modelId="{A002D92C-175C-4BE0-B611-827759DF5962}" type="pres">
      <dgm:prSet presAssocID="{3281BCE8-CA72-4CC1-9877-3B85977C1501}" presName="parTxOnly" presStyleLbl="node1" presStyleIdx="3" presStyleCnt="4">
        <dgm:presLayoutVars>
          <dgm:bulletEnabled val="1"/>
        </dgm:presLayoutVars>
      </dgm:prSet>
      <dgm:spPr/>
    </dgm:pt>
  </dgm:ptLst>
  <dgm:cxnLst>
    <dgm:cxn modelId="{F227C807-04F7-49CA-A3A0-A46A5CA0BAA2}" srcId="{54123ADB-FF60-4B2A-95E9-D051DE7BAF2D}" destId="{9613BCBD-717A-41F9-96DE-354FBD6BEDF0}" srcOrd="0" destOrd="0" parTransId="{A779FF1F-C8A5-4CA2-85D7-163488686584}" sibTransId="{E662105E-B67E-42A2-96D2-FD479A62BDCD}"/>
    <dgm:cxn modelId="{B71EF110-FCC4-4281-A8A8-9DD4E702FE63}" srcId="{54123ADB-FF60-4B2A-95E9-D051DE7BAF2D}" destId="{3281BCE8-CA72-4CC1-9877-3B85977C1501}" srcOrd="3" destOrd="0" parTransId="{3F7CE1FB-3D66-4940-B85D-1E2CABA61D62}" sibTransId="{7013D729-7C53-4ED1-A1C1-ABC46C53D330}"/>
    <dgm:cxn modelId="{25749F2B-6985-4A2B-B99C-AA17462C7D1D}" srcId="{54123ADB-FF60-4B2A-95E9-D051DE7BAF2D}" destId="{916A23DB-E731-45EA-9D62-2A7A003978A0}" srcOrd="2" destOrd="0" parTransId="{8859B082-3888-4757-AD0D-3EC9D64B5711}" sibTransId="{4543CCFA-5BB2-41EB-9756-E79E8C9CD0FF}"/>
    <dgm:cxn modelId="{C54BC54D-BC81-466D-982D-2A5C243CB245}" type="presOf" srcId="{CAB5F740-3264-413E-973D-78727DFBFEF5}" destId="{FCB3699A-632F-492A-9433-6E5D5A24997D}" srcOrd="0" destOrd="0" presId="urn:microsoft.com/office/officeart/2005/8/layout/hChevron3"/>
    <dgm:cxn modelId="{22F1D998-FA81-4894-9684-6C773960329A}" srcId="{54123ADB-FF60-4B2A-95E9-D051DE7BAF2D}" destId="{CAB5F740-3264-413E-973D-78727DFBFEF5}" srcOrd="1" destOrd="0" parTransId="{882ECFDC-872D-4683-860F-9F3A44E3AC43}" sibTransId="{AAABAD79-4FF1-470D-B21B-9954F5D04336}"/>
    <dgm:cxn modelId="{408E629E-60CF-42E9-82B4-C5961D69A827}" type="presOf" srcId="{54123ADB-FF60-4B2A-95E9-D051DE7BAF2D}" destId="{5C6C8753-9751-4E61-A59C-008474734CDD}" srcOrd="0" destOrd="0" presId="urn:microsoft.com/office/officeart/2005/8/layout/hChevron3"/>
    <dgm:cxn modelId="{D73169A8-0369-4C9D-9A81-39E2F1C12D1B}" type="presOf" srcId="{9613BCBD-717A-41F9-96DE-354FBD6BEDF0}" destId="{A7CE2D3D-6C3B-43C7-8688-F59DB46A57EC}" srcOrd="0" destOrd="0" presId="urn:microsoft.com/office/officeart/2005/8/layout/hChevron3"/>
    <dgm:cxn modelId="{0B7463AC-6D67-4610-8067-5ACA5D346B1B}" type="presOf" srcId="{3281BCE8-CA72-4CC1-9877-3B85977C1501}" destId="{A002D92C-175C-4BE0-B611-827759DF5962}" srcOrd="0" destOrd="0" presId="urn:microsoft.com/office/officeart/2005/8/layout/hChevron3"/>
    <dgm:cxn modelId="{DECDBDFB-35CD-4869-B7A8-D9B0AADB0228}" type="presOf" srcId="{916A23DB-E731-45EA-9D62-2A7A003978A0}" destId="{CC278FC3-A0A5-467E-872E-5DF7846B5FBA}" srcOrd="0" destOrd="0" presId="urn:microsoft.com/office/officeart/2005/8/layout/hChevron3"/>
    <dgm:cxn modelId="{16C4C6A9-2D14-4AAF-A9D8-9AF388BBE8E3}" type="presParOf" srcId="{5C6C8753-9751-4E61-A59C-008474734CDD}" destId="{A7CE2D3D-6C3B-43C7-8688-F59DB46A57EC}" srcOrd="0" destOrd="0" presId="urn:microsoft.com/office/officeart/2005/8/layout/hChevron3"/>
    <dgm:cxn modelId="{B3D46C3C-5451-450D-8414-71DD931CF0A8}" type="presParOf" srcId="{5C6C8753-9751-4E61-A59C-008474734CDD}" destId="{1724E437-3B11-4FE2-92C7-9648E795076E}" srcOrd="1" destOrd="0" presId="urn:microsoft.com/office/officeart/2005/8/layout/hChevron3"/>
    <dgm:cxn modelId="{E2676E38-60BE-4E71-8BE7-CC2C34B2D957}" type="presParOf" srcId="{5C6C8753-9751-4E61-A59C-008474734CDD}" destId="{FCB3699A-632F-492A-9433-6E5D5A24997D}" srcOrd="2" destOrd="0" presId="urn:microsoft.com/office/officeart/2005/8/layout/hChevron3"/>
    <dgm:cxn modelId="{A6D1B6B8-1156-4283-BFA6-3B7CFAB6B317}" type="presParOf" srcId="{5C6C8753-9751-4E61-A59C-008474734CDD}" destId="{B9732B0B-CA88-4E44-B320-33F726EF1953}" srcOrd="3" destOrd="0" presId="urn:microsoft.com/office/officeart/2005/8/layout/hChevron3"/>
    <dgm:cxn modelId="{42AC2A34-2528-4475-BE5F-ED2F1FBA3872}" type="presParOf" srcId="{5C6C8753-9751-4E61-A59C-008474734CDD}" destId="{CC278FC3-A0A5-467E-872E-5DF7846B5FBA}" srcOrd="4" destOrd="0" presId="urn:microsoft.com/office/officeart/2005/8/layout/hChevron3"/>
    <dgm:cxn modelId="{49409BC5-28CE-486D-84A0-677B7AA3759D}" type="presParOf" srcId="{5C6C8753-9751-4E61-A59C-008474734CDD}" destId="{3DE1CE20-6608-4A81-959D-7038C8D707B6}" srcOrd="5" destOrd="0" presId="urn:microsoft.com/office/officeart/2005/8/layout/hChevron3"/>
    <dgm:cxn modelId="{2A25D99D-4A9F-46E2-BD90-F48EFAA16E60}" type="presParOf" srcId="{5C6C8753-9751-4E61-A59C-008474734CDD}" destId="{A002D92C-175C-4BE0-B611-827759DF5962}" srcOrd="6"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303620-009E-44EA-B091-3947FB8A4E06}">
      <dsp:nvSpPr>
        <dsp:cNvPr id="0" name=""/>
        <dsp:cNvSpPr/>
      </dsp:nvSpPr>
      <dsp:spPr>
        <a:xfrm>
          <a:off x="125855" y="2143870"/>
          <a:ext cx="1759750" cy="579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t>Real Time facial Image Captured By the Camera</a:t>
          </a:r>
        </a:p>
      </dsp:txBody>
      <dsp:txXfrm>
        <a:off x="125855" y="2143870"/>
        <a:ext cx="1759750" cy="579917"/>
      </dsp:txXfrm>
    </dsp:sp>
    <dsp:sp modelId="{8C4CA3E1-E732-4AF2-87A6-9A0BB64EAEA2}">
      <dsp:nvSpPr>
        <dsp:cNvPr id="0" name=""/>
        <dsp:cNvSpPr/>
      </dsp:nvSpPr>
      <dsp:spPr>
        <a:xfrm>
          <a:off x="123855" y="1967495"/>
          <a:ext cx="139980" cy="139980"/>
        </a:xfrm>
        <a:prstGeom prst="ellipse">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616D05-E01B-4541-8817-90A420166B3A}">
      <dsp:nvSpPr>
        <dsp:cNvPr id="0" name=""/>
        <dsp:cNvSpPr/>
      </dsp:nvSpPr>
      <dsp:spPr>
        <a:xfrm>
          <a:off x="221841" y="1771523"/>
          <a:ext cx="139980" cy="139980"/>
        </a:xfrm>
        <a:prstGeom prst="ellipse">
          <a:avLst/>
        </a:prstGeom>
        <a:solidFill>
          <a:schemeClr val="accent2">
            <a:hueOff val="-73521"/>
            <a:satOff val="83"/>
            <a:lumOff val="19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67793D-38D9-4B41-8CCB-411A5606DBB2}">
      <dsp:nvSpPr>
        <dsp:cNvPr id="0" name=""/>
        <dsp:cNvSpPr/>
      </dsp:nvSpPr>
      <dsp:spPr>
        <a:xfrm>
          <a:off x="457008" y="1810717"/>
          <a:ext cx="219968" cy="219968"/>
        </a:xfrm>
        <a:prstGeom prst="ellipse">
          <a:avLst/>
        </a:prstGeom>
        <a:solidFill>
          <a:schemeClr val="accent2">
            <a:hueOff val="-147041"/>
            <a:satOff val="166"/>
            <a:lumOff val="39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A95E0B-C478-4BC0-BC90-9AEEA84BCB7E}">
      <dsp:nvSpPr>
        <dsp:cNvPr id="0" name=""/>
        <dsp:cNvSpPr/>
      </dsp:nvSpPr>
      <dsp:spPr>
        <a:xfrm>
          <a:off x="652980" y="1595148"/>
          <a:ext cx="139980" cy="139980"/>
        </a:xfrm>
        <a:prstGeom prst="ellipse">
          <a:avLst/>
        </a:prstGeom>
        <a:solidFill>
          <a:schemeClr val="accent2">
            <a:hueOff val="-220562"/>
            <a:satOff val="249"/>
            <a:lumOff val="58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8E7A04-9645-4BC7-BDC0-62B97DCE99BF}">
      <dsp:nvSpPr>
        <dsp:cNvPr id="0" name=""/>
        <dsp:cNvSpPr/>
      </dsp:nvSpPr>
      <dsp:spPr>
        <a:xfrm>
          <a:off x="907744" y="1516759"/>
          <a:ext cx="139980" cy="139980"/>
        </a:xfrm>
        <a:prstGeom prst="ellipse">
          <a:avLst/>
        </a:prstGeom>
        <a:solidFill>
          <a:schemeClr val="accent2">
            <a:hueOff val="-294083"/>
            <a:satOff val="332"/>
            <a:lumOff val="78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59166C-2B83-4052-9F57-7AF561C47DD6}">
      <dsp:nvSpPr>
        <dsp:cNvPr id="0" name=""/>
        <dsp:cNvSpPr/>
      </dsp:nvSpPr>
      <dsp:spPr>
        <a:xfrm>
          <a:off x="1221299" y="1653939"/>
          <a:ext cx="139980" cy="139980"/>
        </a:xfrm>
        <a:prstGeom prst="ellipse">
          <a:avLst/>
        </a:prstGeom>
        <a:solidFill>
          <a:schemeClr val="accent2">
            <a:hueOff val="-367604"/>
            <a:satOff val="414"/>
            <a:lumOff val="98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2630D1-91F0-4A00-B987-207BB681CA2D}">
      <dsp:nvSpPr>
        <dsp:cNvPr id="0" name=""/>
        <dsp:cNvSpPr/>
      </dsp:nvSpPr>
      <dsp:spPr>
        <a:xfrm>
          <a:off x="1417272" y="1751925"/>
          <a:ext cx="219968" cy="219968"/>
        </a:xfrm>
        <a:prstGeom prst="ellipse">
          <a:avLst/>
        </a:prstGeom>
        <a:solidFill>
          <a:schemeClr val="accent2">
            <a:hueOff val="-441124"/>
            <a:satOff val="497"/>
            <a:lumOff val="1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9FA8FA-FA69-48A5-87B1-87BD215A64CD}">
      <dsp:nvSpPr>
        <dsp:cNvPr id="0" name=""/>
        <dsp:cNvSpPr/>
      </dsp:nvSpPr>
      <dsp:spPr>
        <a:xfrm>
          <a:off x="1691633" y="1967495"/>
          <a:ext cx="139980" cy="139980"/>
        </a:xfrm>
        <a:prstGeom prst="ellipse">
          <a:avLst/>
        </a:prstGeom>
        <a:solidFill>
          <a:schemeClr val="accent2">
            <a:hueOff val="-514645"/>
            <a:satOff val="580"/>
            <a:lumOff val="137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1CA076-2A4E-489E-802D-A9625BBBE7C5}">
      <dsp:nvSpPr>
        <dsp:cNvPr id="0" name=""/>
        <dsp:cNvSpPr/>
      </dsp:nvSpPr>
      <dsp:spPr>
        <a:xfrm>
          <a:off x="1809216" y="2183064"/>
          <a:ext cx="139980" cy="139980"/>
        </a:xfrm>
        <a:prstGeom prst="ellipse">
          <a:avLst/>
        </a:prstGeom>
        <a:solidFill>
          <a:schemeClr val="accent2">
            <a:hueOff val="-588166"/>
            <a:satOff val="663"/>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E4BABD-ABD1-495D-AB50-3497465C4259}">
      <dsp:nvSpPr>
        <dsp:cNvPr id="0" name=""/>
        <dsp:cNvSpPr/>
      </dsp:nvSpPr>
      <dsp:spPr>
        <a:xfrm>
          <a:off x="790161" y="1771523"/>
          <a:ext cx="359949" cy="359949"/>
        </a:xfrm>
        <a:prstGeom prst="ellipse">
          <a:avLst/>
        </a:prstGeom>
        <a:solidFill>
          <a:schemeClr val="accent2">
            <a:hueOff val="-661686"/>
            <a:satOff val="746"/>
            <a:lumOff val="17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3A0B18-4E31-4A9E-A23B-453D5E1DEB48}">
      <dsp:nvSpPr>
        <dsp:cNvPr id="0" name=""/>
        <dsp:cNvSpPr/>
      </dsp:nvSpPr>
      <dsp:spPr>
        <a:xfrm>
          <a:off x="25869" y="2516217"/>
          <a:ext cx="139980" cy="139980"/>
        </a:xfrm>
        <a:prstGeom prst="ellipse">
          <a:avLst/>
        </a:prstGeom>
        <a:solidFill>
          <a:schemeClr val="accent2">
            <a:hueOff val="-735207"/>
            <a:satOff val="829"/>
            <a:lumOff val="196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274AA4-C439-4055-93F4-E63BF3E146EC}">
      <dsp:nvSpPr>
        <dsp:cNvPr id="0" name=""/>
        <dsp:cNvSpPr/>
      </dsp:nvSpPr>
      <dsp:spPr>
        <a:xfrm>
          <a:off x="143452" y="2692592"/>
          <a:ext cx="219968" cy="219968"/>
        </a:xfrm>
        <a:prstGeom prst="ellipse">
          <a:avLst/>
        </a:prstGeom>
        <a:solidFill>
          <a:schemeClr val="accent2">
            <a:hueOff val="-808728"/>
            <a:satOff val="912"/>
            <a:lumOff val="215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6E6A47-7B77-4EE0-B7C9-1491A4FAAFDC}">
      <dsp:nvSpPr>
        <dsp:cNvPr id="0" name=""/>
        <dsp:cNvSpPr/>
      </dsp:nvSpPr>
      <dsp:spPr>
        <a:xfrm>
          <a:off x="437410" y="2849370"/>
          <a:ext cx="319954" cy="319954"/>
        </a:xfrm>
        <a:prstGeom prst="ellipse">
          <a:avLst/>
        </a:prstGeom>
        <a:solidFill>
          <a:schemeClr val="accent2">
            <a:hueOff val="-882249"/>
            <a:satOff val="995"/>
            <a:lumOff val="235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D30AC7-8307-4291-8F90-33675757345E}">
      <dsp:nvSpPr>
        <dsp:cNvPr id="0" name=""/>
        <dsp:cNvSpPr/>
      </dsp:nvSpPr>
      <dsp:spPr>
        <a:xfrm>
          <a:off x="848952" y="3104134"/>
          <a:ext cx="139980" cy="139980"/>
        </a:xfrm>
        <a:prstGeom prst="ellipse">
          <a:avLst/>
        </a:prstGeom>
        <a:solidFill>
          <a:schemeClr val="accent2">
            <a:hueOff val="-955769"/>
            <a:satOff val="1078"/>
            <a:lumOff val="254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321949-B3AE-4918-B899-C7CB049DF434}">
      <dsp:nvSpPr>
        <dsp:cNvPr id="0" name=""/>
        <dsp:cNvSpPr/>
      </dsp:nvSpPr>
      <dsp:spPr>
        <a:xfrm>
          <a:off x="927341" y="2849370"/>
          <a:ext cx="219968" cy="219968"/>
        </a:xfrm>
        <a:prstGeom prst="ellipse">
          <a:avLst/>
        </a:prstGeom>
        <a:solidFill>
          <a:schemeClr val="accent2">
            <a:hueOff val="-1029290"/>
            <a:satOff val="1160"/>
            <a:lumOff val="274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E40014-86F2-4697-BE44-DA4CAEE8B417}">
      <dsp:nvSpPr>
        <dsp:cNvPr id="0" name=""/>
        <dsp:cNvSpPr/>
      </dsp:nvSpPr>
      <dsp:spPr>
        <a:xfrm>
          <a:off x="1123313" y="3123731"/>
          <a:ext cx="139980" cy="139980"/>
        </a:xfrm>
        <a:prstGeom prst="ellipse">
          <a:avLst/>
        </a:prstGeom>
        <a:solidFill>
          <a:schemeClr val="accent2">
            <a:hueOff val="-1102811"/>
            <a:satOff val="1243"/>
            <a:lumOff val="294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45CC00-444E-4175-9B8B-9534A62E2C83}">
      <dsp:nvSpPr>
        <dsp:cNvPr id="0" name=""/>
        <dsp:cNvSpPr/>
      </dsp:nvSpPr>
      <dsp:spPr>
        <a:xfrm>
          <a:off x="1299688" y="2810176"/>
          <a:ext cx="319954" cy="319954"/>
        </a:xfrm>
        <a:prstGeom prst="ellipse">
          <a:avLst/>
        </a:prstGeom>
        <a:solidFill>
          <a:schemeClr val="accent2">
            <a:hueOff val="-1176331"/>
            <a:satOff val="1326"/>
            <a:lumOff val="313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70CEAA-4F59-4F9F-908A-4C1566DA19D0}">
      <dsp:nvSpPr>
        <dsp:cNvPr id="0" name=""/>
        <dsp:cNvSpPr/>
      </dsp:nvSpPr>
      <dsp:spPr>
        <a:xfrm>
          <a:off x="1730827" y="2731787"/>
          <a:ext cx="219968" cy="219968"/>
        </a:xfrm>
        <a:prstGeom prst="ellipse">
          <a:avLst/>
        </a:prstGeom>
        <a:solidFill>
          <a:schemeClr val="accent2">
            <a:hueOff val="-1249852"/>
            <a:satOff val="1409"/>
            <a:lumOff val="333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DBF443-BCD2-4E4D-8DE8-16AE9384FB61}">
      <dsp:nvSpPr>
        <dsp:cNvPr id="0" name=""/>
        <dsp:cNvSpPr/>
      </dsp:nvSpPr>
      <dsp:spPr>
        <a:xfrm>
          <a:off x="1950796" y="1810391"/>
          <a:ext cx="646017" cy="1233317"/>
        </a:xfrm>
        <a:prstGeom prst="chevron">
          <a:avLst>
            <a:gd name="adj" fmla="val 6231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A971048-BA1B-4F10-9E49-DF99406B214B}">
      <dsp:nvSpPr>
        <dsp:cNvPr id="0" name=""/>
        <dsp:cNvSpPr/>
      </dsp:nvSpPr>
      <dsp:spPr>
        <a:xfrm>
          <a:off x="2596813" y="1810990"/>
          <a:ext cx="1761864" cy="12333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t>The Eyebrow detection and Emotion Recognition file is Run</a:t>
          </a:r>
        </a:p>
      </dsp:txBody>
      <dsp:txXfrm>
        <a:off x="2596813" y="1810990"/>
        <a:ext cx="1761864" cy="1233305"/>
      </dsp:txXfrm>
    </dsp:sp>
    <dsp:sp modelId="{21DC3476-F70B-4470-BD21-813313714124}">
      <dsp:nvSpPr>
        <dsp:cNvPr id="0" name=""/>
        <dsp:cNvSpPr/>
      </dsp:nvSpPr>
      <dsp:spPr>
        <a:xfrm>
          <a:off x="4358678" y="1810391"/>
          <a:ext cx="646017" cy="1233317"/>
        </a:xfrm>
        <a:prstGeom prst="chevron">
          <a:avLst>
            <a:gd name="adj" fmla="val 62310"/>
          </a:avLst>
        </a:prstGeom>
        <a:solidFill>
          <a:schemeClr val="accent2">
            <a:hueOff val="-441124"/>
            <a:satOff val="497"/>
            <a:lumOff val="117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CCAE2E5-EF7B-4E0A-9842-6D821B7C7AF5}">
      <dsp:nvSpPr>
        <dsp:cNvPr id="0" name=""/>
        <dsp:cNvSpPr/>
      </dsp:nvSpPr>
      <dsp:spPr>
        <a:xfrm>
          <a:off x="5004695" y="1810990"/>
          <a:ext cx="1761864" cy="12333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t>The Displacement from mean, Contraction of both the eyes left and right is Calculated</a:t>
          </a:r>
        </a:p>
      </dsp:txBody>
      <dsp:txXfrm>
        <a:off x="5004695" y="1810990"/>
        <a:ext cx="1761864" cy="1233305"/>
      </dsp:txXfrm>
    </dsp:sp>
    <dsp:sp modelId="{BFA9E07A-EB25-4F3F-8E00-AB08DED40C89}">
      <dsp:nvSpPr>
        <dsp:cNvPr id="0" name=""/>
        <dsp:cNvSpPr/>
      </dsp:nvSpPr>
      <dsp:spPr>
        <a:xfrm>
          <a:off x="6766560" y="1810391"/>
          <a:ext cx="646017" cy="1233317"/>
        </a:xfrm>
        <a:prstGeom prst="chevron">
          <a:avLst>
            <a:gd name="adj" fmla="val 62310"/>
          </a:avLst>
        </a:prstGeom>
        <a:solidFill>
          <a:schemeClr val="accent2">
            <a:hueOff val="-882249"/>
            <a:satOff val="995"/>
            <a:lumOff val="235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C19057F-CA9A-41EE-AFDD-837FEC1900A3}">
      <dsp:nvSpPr>
        <dsp:cNvPr id="0" name=""/>
        <dsp:cNvSpPr/>
      </dsp:nvSpPr>
      <dsp:spPr>
        <a:xfrm>
          <a:off x="7412578" y="1810990"/>
          <a:ext cx="1761864" cy="12333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t>The Eye Aspect Ratio is found out , The shape Is Predicted and Analysed</a:t>
          </a:r>
        </a:p>
      </dsp:txBody>
      <dsp:txXfrm>
        <a:off x="7412578" y="1810990"/>
        <a:ext cx="1761864" cy="1233305"/>
      </dsp:txXfrm>
    </dsp:sp>
    <dsp:sp modelId="{4F4A9011-1525-448B-BAC0-087FA4DDAE1C}">
      <dsp:nvSpPr>
        <dsp:cNvPr id="0" name=""/>
        <dsp:cNvSpPr/>
      </dsp:nvSpPr>
      <dsp:spPr>
        <a:xfrm>
          <a:off x="9174443" y="1810391"/>
          <a:ext cx="646017" cy="1233317"/>
        </a:xfrm>
        <a:prstGeom prst="chevron">
          <a:avLst>
            <a:gd name="adj" fmla="val 62310"/>
          </a:avLst>
        </a:prstGeom>
        <a:solidFill>
          <a:schemeClr val="accent2">
            <a:hueOff val="-1323373"/>
            <a:satOff val="1492"/>
            <a:lumOff val="353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798C430-E134-406A-AEC0-90F9A8DC7741}">
      <dsp:nvSpPr>
        <dsp:cNvPr id="0" name=""/>
        <dsp:cNvSpPr/>
      </dsp:nvSpPr>
      <dsp:spPr>
        <a:xfrm>
          <a:off x="9890934" y="1708467"/>
          <a:ext cx="1497585" cy="1497585"/>
        </a:xfrm>
        <a:prstGeom prst="ellipse">
          <a:avLst/>
        </a:prstGeom>
        <a:solidFill>
          <a:schemeClr val="accent2">
            <a:hueOff val="-1323373"/>
            <a:satOff val="1492"/>
            <a:lumOff val="353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IN" sz="1400" kern="1200" dirty="0"/>
            <a:t>The Stress/not Stress is Predicted and Stress Level is Displayed .</a:t>
          </a:r>
        </a:p>
      </dsp:txBody>
      <dsp:txXfrm>
        <a:off x="10110250" y="1927783"/>
        <a:ext cx="1058953" cy="10589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75EC90-7FE4-4947-8D31-3665E3216EA7}">
      <dsp:nvSpPr>
        <dsp:cNvPr id="0" name=""/>
        <dsp:cNvSpPr/>
      </dsp:nvSpPr>
      <dsp:spPr>
        <a:xfrm>
          <a:off x="9258" y="154534"/>
          <a:ext cx="2767202" cy="1660321"/>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Thermal Facial Image of the person is captured by an IR Thermal Camera .</a:t>
          </a:r>
        </a:p>
      </dsp:txBody>
      <dsp:txXfrm>
        <a:off x="57887" y="203163"/>
        <a:ext cx="2669944" cy="1563063"/>
      </dsp:txXfrm>
    </dsp:sp>
    <dsp:sp modelId="{193ED0D9-6FB8-4BB2-B33F-78939BDF64BB}">
      <dsp:nvSpPr>
        <dsp:cNvPr id="0" name=""/>
        <dsp:cNvSpPr/>
      </dsp:nvSpPr>
      <dsp:spPr>
        <a:xfrm>
          <a:off x="3019975" y="641561"/>
          <a:ext cx="586647" cy="68626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3019975" y="778814"/>
        <a:ext cx="410653" cy="411760"/>
      </dsp:txXfrm>
    </dsp:sp>
    <dsp:sp modelId="{EC3F0A11-C6E7-491F-9C80-651434544492}">
      <dsp:nvSpPr>
        <dsp:cNvPr id="0" name=""/>
        <dsp:cNvSpPr/>
      </dsp:nvSpPr>
      <dsp:spPr>
        <a:xfrm>
          <a:off x="3883342" y="154534"/>
          <a:ext cx="2767202" cy="1660321"/>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Sent to Raspberry Pi Model and Django Framework .</a:t>
          </a:r>
        </a:p>
      </dsp:txBody>
      <dsp:txXfrm>
        <a:off x="3931971" y="203163"/>
        <a:ext cx="2669944" cy="1563063"/>
      </dsp:txXfrm>
    </dsp:sp>
    <dsp:sp modelId="{F391DCC7-2CD2-4438-9272-F9E0F6C18018}">
      <dsp:nvSpPr>
        <dsp:cNvPr id="0" name=""/>
        <dsp:cNvSpPr/>
      </dsp:nvSpPr>
      <dsp:spPr>
        <a:xfrm>
          <a:off x="6894059" y="641561"/>
          <a:ext cx="586647" cy="68626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6894059" y="778814"/>
        <a:ext cx="410653" cy="411760"/>
      </dsp:txXfrm>
    </dsp:sp>
    <dsp:sp modelId="{B4B17A4C-7FA3-4E6D-913A-DE6166191D92}">
      <dsp:nvSpPr>
        <dsp:cNvPr id="0" name=""/>
        <dsp:cNvSpPr/>
      </dsp:nvSpPr>
      <dsp:spPr>
        <a:xfrm>
          <a:off x="7757426" y="154534"/>
          <a:ext cx="2767202" cy="1660321"/>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 Sent to a Convolutional Neural Network model built by TensorFlow for the mapping of the given heat map .</a:t>
          </a:r>
        </a:p>
      </dsp:txBody>
      <dsp:txXfrm>
        <a:off x="7806055" y="203163"/>
        <a:ext cx="2669944" cy="1563063"/>
      </dsp:txXfrm>
    </dsp:sp>
    <dsp:sp modelId="{E67FDB3E-64F7-46A3-A8DE-F506902D03F1}">
      <dsp:nvSpPr>
        <dsp:cNvPr id="0" name=""/>
        <dsp:cNvSpPr/>
      </dsp:nvSpPr>
      <dsp:spPr>
        <a:xfrm rot="5400000">
          <a:off x="8847704" y="2008560"/>
          <a:ext cx="586647" cy="68626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rot="-5400000">
        <a:off x="8935148" y="2058369"/>
        <a:ext cx="411760" cy="410653"/>
      </dsp:txXfrm>
    </dsp:sp>
    <dsp:sp modelId="{1755095A-23BB-4137-A345-860C0A4A8D1F}">
      <dsp:nvSpPr>
        <dsp:cNvPr id="0" name=""/>
        <dsp:cNvSpPr/>
      </dsp:nvSpPr>
      <dsp:spPr>
        <a:xfrm>
          <a:off x="7757426" y="2921737"/>
          <a:ext cx="2767202" cy="1660321"/>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The heat map is sent into a image processing function where the pixels matching the given colour scale determine the intensity function of the condition .</a:t>
          </a:r>
        </a:p>
      </dsp:txBody>
      <dsp:txXfrm>
        <a:off x="7806055" y="2970366"/>
        <a:ext cx="2669944" cy="1563063"/>
      </dsp:txXfrm>
    </dsp:sp>
    <dsp:sp modelId="{5CABADF3-0C5A-44F5-8756-A6AF6406BE28}">
      <dsp:nvSpPr>
        <dsp:cNvPr id="0" name=""/>
        <dsp:cNvSpPr/>
      </dsp:nvSpPr>
      <dsp:spPr>
        <a:xfrm rot="10800000">
          <a:off x="6927265" y="3408764"/>
          <a:ext cx="586647" cy="68626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rot="10800000">
        <a:off x="7103259" y="3546017"/>
        <a:ext cx="410653" cy="411760"/>
      </dsp:txXfrm>
    </dsp:sp>
    <dsp:sp modelId="{5F38EDEE-3C21-4757-BC48-B4F8FE5704D1}">
      <dsp:nvSpPr>
        <dsp:cNvPr id="0" name=""/>
        <dsp:cNvSpPr/>
      </dsp:nvSpPr>
      <dsp:spPr>
        <a:xfrm>
          <a:off x="3883342" y="2921737"/>
          <a:ext cx="2767202" cy="1660321"/>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Accurate Results is Published .</a:t>
          </a:r>
        </a:p>
      </dsp:txBody>
      <dsp:txXfrm>
        <a:off x="3931971" y="2970366"/>
        <a:ext cx="2669944" cy="15630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CE2D3D-6C3B-43C7-8688-F59DB46A57EC}">
      <dsp:nvSpPr>
        <dsp:cNvPr id="0" name=""/>
        <dsp:cNvSpPr/>
      </dsp:nvSpPr>
      <dsp:spPr>
        <a:xfrm>
          <a:off x="1702" y="1411562"/>
          <a:ext cx="1707864" cy="683145"/>
        </a:xfrm>
        <a:prstGeom prst="homePlate">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0678" tIns="45339" rIns="22670" bIns="45339" numCol="1" spcCol="1270" anchor="ctr" anchorCtr="0">
          <a:noAutofit/>
        </a:bodyPr>
        <a:lstStyle/>
        <a:p>
          <a:pPr marL="0" lvl="0" indent="0" algn="ctr" defTabSz="755650">
            <a:lnSpc>
              <a:spcPct val="90000"/>
            </a:lnSpc>
            <a:spcBef>
              <a:spcPct val="0"/>
            </a:spcBef>
            <a:spcAft>
              <a:spcPct val="35000"/>
            </a:spcAft>
            <a:buNone/>
          </a:pPr>
          <a:r>
            <a:rPr lang="en-IN" sz="1700" b="1" kern="1200" dirty="0"/>
            <a:t>DONE BY</a:t>
          </a:r>
        </a:p>
      </dsp:txBody>
      <dsp:txXfrm>
        <a:off x="1702" y="1411562"/>
        <a:ext cx="1537078" cy="683145"/>
      </dsp:txXfrm>
    </dsp:sp>
    <dsp:sp modelId="{FCB3699A-632F-492A-9433-6E5D5A24997D}">
      <dsp:nvSpPr>
        <dsp:cNvPr id="0" name=""/>
        <dsp:cNvSpPr/>
      </dsp:nvSpPr>
      <dsp:spPr>
        <a:xfrm>
          <a:off x="1359202" y="1420354"/>
          <a:ext cx="1707864" cy="683145"/>
        </a:xfrm>
        <a:prstGeom prst="chevron">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en-IN" sz="1700" b="1" kern="1200" dirty="0"/>
            <a:t>PULLA NITHIN</a:t>
          </a:r>
        </a:p>
      </dsp:txBody>
      <dsp:txXfrm>
        <a:off x="1700775" y="1420354"/>
        <a:ext cx="1024719" cy="683145"/>
      </dsp:txXfrm>
    </dsp:sp>
    <dsp:sp modelId="{CC278FC3-A0A5-467E-872E-5DF7846B5FBA}">
      <dsp:nvSpPr>
        <dsp:cNvPr id="0" name=""/>
        <dsp:cNvSpPr/>
      </dsp:nvSpPr>
      <dsp:spPr>
        <a:xfrm>
          <a:off x="2710239" y="1418393"/>
          <a:ext cx="1707864" cy="683145"/>
        </a:xfrm>
        <a:prstGeom prst="chevron">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IN" sz="1400" b="1" kern="1200" dirty="0"/>
            <a:t>SREERAM S</a:t>
          </a:r>
        </a:p>
      </dsp:txBody>
      <dsp:txXfrm>
        <a:off x="3051812" y="1418393"/>
        <a:ext cx="1024719" cy="683145"/>
      </dsp:txXfrm>
    </dsp:sp>
    <dsp:sp modelId="{A002D92C-175C-4BE0-B611-827759DF5962}">
      <dsp:nvSpPr>
        <dsp:cNvPr id="0" name=""/>
        <dsp:cNvSpPr/>
      </dsp:nvSpPr>
      <dsp:spPr>
        <a:xfrm>
          <a:off x="4100577" y="1411562"/>
          <a:ext cx="1707864" cy="683145"/>
        </a:xfrm>
        <a:prstGeom prst="chevron">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en-IN" sz="1700" b="1" kern="1200" dirty="0"/>
            <a:t>V VAMSI KRISHNA</a:t>
          </a:r>
        </a:p>
      </dsp:txBody>
      <dsp:txXfrm>
        <a:off x="4442150" y="1411562"/>
        <a:ext cx="1024719" cy="683145"/>
      </dsp:txXfrm>
    </dsp:sp>
  </dsp:spTree>
</dsp:drawing>
</file>

<file path=ppt/diagrams/layout1.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5/3/2020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5/3/2020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5/3/2020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5/3/2020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5/3/2020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48A87A34-81AB-432B-8DAE-1953F412C126}" type="datetimeFigureOut">
              <a:rPr lang="en-US" smtClean="0"/>
              <a:t>5/3/2020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6D22F896-40B5-4ADD-8801-0D06FADFA095}" type="slidenum">
              <a:rPr lang="en-US" smtClean="0"/>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26809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41270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48A87A34-81AB-432B-8DAE-1953F412C126}" type="datetimeFigureOut">
              <a:rPr lang="en-US" smtClean="0"/>
              <a:pPr/>
              <a:t>5/3/2020</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6D22F896-40B5-4ADD-8801-0D06FADFA095}" type="slidenum">
              <a:rPr lang="en-US" smtClean="0"/>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534845106"/>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28144623"/>
      </p:ext>
    </p:extLst>
  </p:cSld>
  <p:clrMapOvr>
    <a:masterClrMapping/>
  </p:clrMapOvr>
  <p:extLst mod="1">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7678151"/>
      </p:ext>
    </p:extLst>
  </p:cSld>
  <p:clrMapOvr>
    <a:masterClrMapping/>
  </p:clrMapOvr>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929691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53733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48A87A34-81AB-432B-8DAE-1953F412C126}" type="datetimeFigureOut">
              <a:rPr lang="en-US" smtClean="0"/>
              <a:t>5/3/2020</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6D22F896-40B5-4ADD-8801-0D06FADFA095}" type="slidenum">
              <a:rPr lang="en-US" smtClean="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17969128"/>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48A87A34-81AB-432B-8DAE-1953F412C126}" type="datetimeFigureOut">
              <a:rPr lang="en-US" smtClean="0"/>
              <a:t>5/3/2020</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290405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071468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191141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8A87A34-81AB-432B-8DAE-1953F412C126}" type="datetimeFigureOut">
              <a:rPr lang="en-US" smtClean="0"/>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4565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5/3/2020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40176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55880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3666255"/>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21976558"/>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443557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1420606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14866702"/>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212456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7152580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1501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155424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7477747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0944455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8550132"/>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98945463"/>
      </p:ext>
    </p:extLst>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678987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6664801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5279050"/>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48A87A34-81AB-432B-8DAE-1953F412C126}" type="datetimeFigureOut">
              <a:rPr lang="en-US" smtClean="0"/>
              <a:pPr/>
              <a:t>5/3/2020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505257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45643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1035245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48A87A34-81AB-432B-8DAE-1953F412C126}" type="datetimeFigureOut">
              <a:rPr lang="en-US" smtClean="0"/>
              <a:pPr/>
              <a:t>5/3/2020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7850649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7959566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9595125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75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75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40000"/>
                    <a:lumOff val="60000"/>
                  </a:schemeClr>
                </a:solidFill>
              </a:defRPr>
            </a:lvl1pPr>
          </a:lstStyle>
          <a:p>
            <a:fld id="{48A87A34-81AB-432B-8DAE-1953F412C126}" type="datetimeFigureOut">
              <a:rPr lang="en-US" smtClean="0"/>
              <a:t>5/3/2020</a:t>
            </a:fld>
            <a:endParaRPr lang="en-US" dirty="0"/>
          </a:p>
        </p:txBody>
      </p:sp>
      <p:sp>
        <p:nvSpPr>
          <p:cNvPr id="5" name="Footer Placeholder 4"/>
          <p:cNvSpPr>
            <a:spLocks noGrp="1"/>
          </p:cNvSpPr>
          <p:nvPr>
            <p:ph type="ftr" sz="quarter" idx="11"/>
          </p:nvPr>
        </p:nvSpPr>
        <p:spPr>
          <a:xfrm rot="21420000">
            <a:off x="-9144" y="4882896"/>
            <a:ext cx="4050792" cy="1197864"/>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smtClean="0"/>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accent1">
              <a:lumMod val="40000"/>
              <a:lumOff val="60000"/>
              <a:alpha val="6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0046447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4393948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658497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5268872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5/3/2020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7640718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14662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232063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9226287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7476387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4031738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0071339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5465120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0632772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5/3/2020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1230184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5/3/2020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4455820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57373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3469044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621323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5/3/2020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7876178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3870801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5/3/2020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9683963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9162469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5/3/2020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4276824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583224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630777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55970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6480193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3198626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5/3/2020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5199751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5/3/2020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4010966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5/3/2020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11441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5/3/2020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7157144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5/3/2020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8819345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9359672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5/3/2020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65661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theme" Target="../theme/theme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18" Type="http://schemas.openxmlformats.org/officeDocument/2006/relationships/slideLayout" Target="../slideLayouts/slideLayout71.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0" Type="http://schemas.openxmlformats.org/officeDocument/2006/relationships/image" Target="../media/image7.jpg"/><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10" Type="http://schemas.openxmlformats.org/officeDocument/2006/relationships/slideLayout" Target="../slideLayouts/slideLayout63.xml"/><Relationship Id="rId19" Type="http://schemas.openxmlformats.org/officeDocument/2006/relationships/theme" Target="../theme/theme5.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slideLayout" Target="../slideLayouts/slideLayout84.xml"/><Relationship Id="rId18" Type="http://schemas.openxmlformats.org/officeDocument/2006/relationships/theme" Target="../theme/theme6.xml"/><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slideLayout" Target="../slideLayouts/slideLayout83.xml"/><Relationship Id="rId17" Type="http://schemas.openxmlformats.org/officeDocument/2006/relationships/slideLayout" Target="../slideLayouts/slideLayout88.xml"/><Relationship Id="rId2" Type="http://schemas.openxmlformats.org/officeDocument/2006/relationships/slideLayout" Target="../slideLayouts/slideLayout73.xml"/><Relationship Id="rId16" Type="http://schemas.openxmlformats.org/officeDocument/2006/relationships/slideLayout" Target="../slideLayouts/slideLayout87.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5" Type="http://schemas.openxmlformats.org/officeDocument/2006/relationships/slideLayout" Target="../slideLayouts/slideLayout76.xml"/><Relationship Id="rId15" Type="http://schemas.openxmlformats.org/officeDocument/2006/relationships/slideLayout" Target="../slideLayouts/slideLayout86.xml"/><Relationship Id="rId10" Type="http://schemas.openxmlformats.org/officeDocument/2006/relationships/slideLayout" Target="../slideLayouts/slideLayout81.xml"/><Relationship Id="rId19" Type="http://schemas.openxmlformats.org/officeDocument/2006/relationships/image" Target="../media/image8.png"/><Relationship Id="rId4" Type="http://schemas.openxmlformats.org/officeDocument/2006/relationships/slideLayout" Target="../slideLayouts/slideLayout75.xml"/><Relationship Id="rId9" Type="http://schemas.openxmlformats.org/officeDocument/2006/relationships/slideLayout" Target="../slideLayouts/slideLayout80.xml"/><Relationship Id="rId14" Type="http://schemas.openxmlformats.org/officeDocument/2006/relationships/slideLayout" Target="../slideLayouts/slideLayout8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5/3/2020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48A87A34-81AB-432B-8DAE-1953F412C126}" type="datetimeFigureOut">
              <a:rPr lang="en-US" smtClean="0"/>
              <a:pPr/>
              <a:t>5/3/2020</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6D22F896-40B5-4ADD-8801-0D06FADFA095}" type="slidenum">
              <a:rPr lang="en-US" smtClean="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79035406"/>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8A87A34-81AB-432B-8DAE-1953F412C126}" type="datetimeFigureOut">
              <a:rPr lang="en-US" smtClean="0"/>
              <a:pPr/>
              <a:t>5/3/2020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D22F896-40B5-4ADD-8801-0D06FADFA09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965535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8A87A34-81AB-432B-8DAE-1953F412C126}" type="datetimeFigureOut">
              <a:rPr lang="en-US" smtClean="0"/>
              <a:pPr/>
              <a:t>5/3/2020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16538428"/>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75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40000"/>
                    <a:lumOff val="60000"/>
                  </a:schemeClr>
                </a:solidFill>
              </a:defRPr>
            </a:lvl1pPr>
          </a:lstStyle>
          <a:p>
            <a:fld id="{48A87A34-81AB-432B-8DAE-1953F412C126}" type="datetimeFigureOut">
              <a:rPr lang="en-US" smtClean="0"/>
              <a:pPr/>
              <a:t>5/3/2020</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40000"/>
                    <a:lumOff val="60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48746515"/>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 id="2147483796"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5/3/2020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80877855"/>
      </p:ext>
    </p:extLst>
  </p:cSld>
  <p:clrMap bg1="dk1" tx1="lt1" bg2="dk2" tx2="lt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73.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71.xml"/></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71.xml"/></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7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5892E-5359-48C3-B813-6C61BB205AE9}"/>
              </a:ext>
            </a:extLst>
          </p:cNvPr>
          <p:cNvSpPr>
            <a:spLocks noGrp="1"/>
          </p:cNvSpPr>
          <p:nvPr>
            <p:ph type="ctrTitle"/>
          </p:nvPr>
        </p:nvSpPr>
        <p:spPr>
          <a:xfrm>
            <a:off x="1937239" y="252162"/>
            <a:ext cx="8317522" cy="3807773"/>
          </a:xfrm>
        </p:spPr>
        <p:txBody>
          <a:bodyPr>
            <a:normAutofit fontScale="90000"/>
          </a:bodyPr>
          <a:lstStyle/>
          <a:p>
            <a:pPr algn="ctr"/>
            <a:r>
              <a:rPr lang="en-IN" dirty="0"/>
              <a:t>Stress detection                           using  Facial  image recognition model and thermal camera</a:t>
            </a:r>
          </a:p>
        </p:txBody>
      </p:sp>
      <p:sp>
        <p:nvSpPr>
          <p:cNvPr id="4" name="TextBox 3">
            <a:extLst>
              <a:ext uri="{FF2B5EF4-FFF2-40B4-BE49-F238E27FC236}">
                <a16:creationId xmlns:a16="http://schemas.microsoft.com/office/drawing/2014/main" id="{2AA9914E-88AC-4121-B2B7-1693F0495421}"/>
              </a:ext>
            </a:extLst>
          </p:cNvPr>
          <p:cNvSpPr txBox="1"/>
          <p:nvPr/>
        </p:nvSpPr>
        <p:spPr>
          <a:xfrm>
            <a:off x="10033135" y="5038344"/>
            <a:ext cx="2162772" cy="1200329"/>
          </a:xfrm>
          <a:prstGeom prst="rect">
            <a:avLst/>
          </a:prstGeom>
          <a:noFill/>
        </p:spPr>
        <p:txBody>
          <a:bodyPr wrap="none" rtlCol="0">
            <a:spAutoFit/>
          </a:bodyPr>
          <a:lstStyle/>
          <a:p>
            <a:r>
              <a:rPr lang="en-IN" b="1" dirty="0"/>
              <a:t>PRESENTED BY :-</a:t>
            </a:r>
          </a:p>
          <a:p>
            <a:r>
              <a:rPr lang="en-IN" b="1" dirty="0"/>
              <a:t>PULLA NITHIN</a:t>
            </a:r>
          </a:p>
          <a:p>
            <a:r>
              <a:rPr lang="en-IN" b="1" dirty="0"/>
              <a:t>SREERAM S</a:t>
            </a:r>
          </a:p>
          <a:p>
            <a:r>
              <a:rPr lang="en-IN" b="1" dirty="0"/>
              <a:t>V VAMSI KRISHNA</a:t>
            </a:r>
          </a:p>
        </p:txBody>
      </p:sp>
    </p:spTree>
    <p:extLst>
      <p:ext uri="{BB962C8B-B14F-4D97-AF65-F5344CB8AC3E}">
        <p14:creationId xmlns:p14="http://schemas.microsoft.com/office/powerpoint/2010/main" val="1420818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BD95FF-9562-46F0-B91B-1B0285398707}"/>
              </a:ext>
            </a:extLst>
          </p:cNvPr>
          <p:cNvSpPr>
            <a:spLocks noGrp="1"/>
          </p:cNvSpPr>
          <p:nvPr>
            <p:ph idx="1"/>
          </p:nvPr>
        </p:nvSpPr>
        <p:spPr>
          <a:xfrm>
            <a:off x="590550" y="1400176"/>
            <a:ext cx="10820400" cy="5123310"/>
          </a:xfrm>
        </p:spPr>
        <p:txBody>
          <a:bodyPr/>
          <a:lstStyle/>
          <a:p>
            <a:r>
              <a:rPr lang="en-US" dirty="0"/>
              <a:t>As we have seen earlier this project is mainly based in the objective of helping people aging between 18-35 to know their stress level and help them sought it out as the consultation cost was cited as one of the biggest barriers for people with this disease to seek the medical professionals help . </a:t>
            </a:r>
          </a:p>
          <a:p>
            <a:r>
              <a:rPr lang="en-US" dirty="0"/>
              <a:t>The Eyebrow movement model can be developed into a Web-Application and made available for everyone and make the process of stress detection easier .</a:t>
            </a:r>
          </a:p>
          <a:p>
            <a:r>
              <a:rPr lang="en-US" dirty="0"/>
              <a:t> Thermal Camera Method can be used an accurate analytical tool for the Psychiatrists , an essential tool that could be of support for the counsellors , caretakers , medical staff in schools , colleges and offices .</a:t>
            </a:r>
          </a:p>
          <a:p>
            <a:r>
              <a:rPr lang="en-US" dirty="0"/>
              <a:t> Our Main goal with this model is to reach out and help every youngster with the stress , anxiety and depression issues and make it easily accessible to each and every individual .</a:t>
            </a:r>
            <a:endParaRPr lang="en-IN" dirty="0"/>
          </a:p>
          <a:p>
            <a:pPr marL="0" indent="0">
              <a:buNone/>
            </a:pPr>
            <a:endParaRPr lang="en-IN" dirty="0"/>
          </a:p>
        </p:txBody>
      </p:sp>
      <p:sp>
        <p:nvSpPr>
          <p:cNvPr id="5" name="Rectangle 4">
            <a:extLst>
              <a:ext uri="{FF2B5EF4-FFF2-40B4-BE49-F238E27FC236}">
                <a16:creationId xmlns:a16="http://schemas.microsoft.com/office/drawing/2014/main" id="{381B06E8-02C5-47CC-82AB-B8F6A83E43D6}"/>
              </a:ext>
            </a:extLst>
          </p:cNvPr>
          <p:cNvSpPr/>
          <p:nvPr/>
        </p:nvSpPr>
        <p:spPr>
          <a:xfrm>
            <a:off x="123825" y="467865"/>
            <a:ext cx="5143500" cy="769441"/>
          </a:xfrm>
          <a:prstGeom prst="rect">
            <a:avLst/>
          </a:prstGeom>
        </p:spPr>
        <p:txBody>
          <a:bodyPr wrap="square">
            <a:spAutoFit/>
          </a:bodyPr>
          <a:lstStyle/>
          <a:p>
            <a:pPr algn="ctr"/>
            <a:r>
              <a:rPr lang="en-US" sz="4400" b="1" dirty="0">
                <a:ln/>
                <a:effectLst>
                  <a:outerShdw blurRad="38100" dist="19050" dir="2700000" algn="tl" rotWithShape="0">
                    <a:schemeClr val="dk1">
                      <a:lumMod val="50000"/>
                      <a:alpha val="40000"/>
                    </a:schemeClr>
                  </a:outerShdw>
                </a:effectLst>
              </a:rPr>
              <a:t>CONCLUSION :</a:t>
            </a:r>
            <a:endParaRPr lang="en-US" sz="4400" b="1" dirty="0">
              <a:ln w="13462">
                <a:solidFill>
                  <a:schemeClr val="bg1"/>
                </a:solidFill>
                <a:prstDash val="solid"/>
              </a:ln>
              <a:effectLst>
                <a:outerShdw dist="38100" dir="2700000" algn="bl" rotWithShape="0">
                  <a:schemeClr val="accent5"/>
                </a:outerShdw>
              </a:effectLst>
            </a:endParaRPr>
          </a:p>
        </p:txBody>
      </p:sp>
    </p:spTree>
    <p:extLst>
      <p:ext uri="{BB962C8B-B14F-4D97-AF65-F5344CB8AC3E}">
        <p14:creationId xmlns:p14="http://schemas.microsoft.com/office/powerpoint/2010/main" val="3732323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D8AF581-5EF8-4225-85ED-25804D30D2C3}"/>
              </a:ext>
            </a:extLst>
          </p:cNvPr>
          <p:cNvSpPr/>
          <p:nvPr/>
        </p:nvSpPr>
        <p:spPr>
          <a:xfrm>
            <a:off x="3269381" y="2431004"/>
            <a:ext cx="5336718" cy="1200329"/>
          </a:xfrm>
          <a:prstGeom prst="rect">
            <a:avLst/>
          </a:prstGeom>
          <a:noFill/>
        </p:spPr>
        <p:txBody>
          <a:bodyPr wrap="none" lIns="91440" tIns="45720" rIns="91440" bIns="45720">
            <a:spAutoFit/>
          </a:bodyPr>
          <a:lstStyle/>
          <a:p>
            <a:pPr algn="ctr"/>
            <a:r>
              <a:rPr lang="en-US" sz="72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p>
        </p:txBody>
      </p:sp>
      <p:graphicFrame>
        <p:nvGraphicFramePr>
          <p:cNvPr id="6" name="Diagram 5">
            <a:extLst>
              <a:ext uri="{FF2B5EF4-FFF2-40B4-BE49-F238E27FC236}">
                <a16:creationId xmlns:a16="http://schemas.microsoft.com/office/drawing/2014/main" id="{F27B2889-46B3-4D69-8C28-B6AC760554C8}"/>
              </a:ext>
            </a:extLst>
          </p:cNvPr>
          <p:cNvGraphicFramePr/>
          <p:nvPr>
            <p:extLst>
              <p:ext uri="{D42A27DB-BD31-4B8C-83A1-F6EECF244321}">
                <p14:modId xmlns:p14="http://schemas.microsoft.com/office/powerpoint/2010/main" val="1368772079"/>
              </p:ext>
            </p:extLst>
          </p:nvPr>
        </p:nvGraphicFramePr>
        <p:xfrm>
          <a:off x="3128892" y="4202723"/>
          <a:ext cx="6577815" cy="28500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Diagram 9">
            <a:extLst>
              <a:ext uri="{FF2B5EF4-FFF2-40B4-BE49-F238E27FC236}">
                <a16:creationId xmlns:a16="http://schemas.microsoft.com/office/drawing/2014/main" id="{B4F83F3D-3417-4AD8-9ABA-AADE5BE94EFE}"/>
              </a:ext>
            </a:extLst>
          </p:cNvPr>
          <p:cNvGraphicFramePr/>
          <p:nvPr>
            <p:extLst>
              <p:ext uri="{D42A27DB-BD31-4B8C-83A1-F6EECF244321}">
                <p14:modId xmlns:p14="http://schemas.microsoft.com/office/powerpoint/2010/main" val="1827474049"/>
              </p:ext>
            </p:extLst>
          </p:nvPr>
        </p:nvGraphicFramePr>
        <p:xfrm>
          <a:off x="3128892" y="4018084"/>
          <a:ext cx="5810145" cy="350627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598163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A63DA8-043C-4F64-94FB-4E660918F158}"/>
              </a:ext>
            </a:extLst>
          </p:cNvPr>
          <p:cNvSpPr>
            <a:spLocks noGrp="1"/>
          </p:cNvSpPr>
          <p:nvPr>
            <p:ph idx="1"/>
          </p:nvPr>
        </p:nvSpPr>
        <p:spPr>
          <a:xfrm>
            <a:off x="1040985" y="1600201"/>
            <a:ext cx="10389015" cy="4279392"/>
          </a:xfrm>
        </p:spPr>
        <p:txBody>
          <a:bodyPr>
            <a:normAutofit/>
          </a:bodyPr>
          <a:lstStyle/>
          <a:p>
            <a:r>
              <a:rPr lang="en-IN" sz="2400" dirty="0"/>
              <a:t>Stress is a most common in students and working professionals as well </a:t>
            </a:r>
            <a:r>
              <a:rPr lang="en-US" sz="2400" dirty="0"/>
              <a:t>. One in 8 Indians have serious trouble in dealing with stress and almost 75 percent of the Indian Victims said that they don’t feel comfortable talking to others or even with medical professionals about their stress . The Consultation cost was cited as one of the biggest barriers to seek professional help . </a:t>
            </a:r>
          </a:p>
          <a:p>
            <a:endParaRPr lang="en-US" sz="2400" dirty="0"/>
          </a:p>
          <a:p>
            <a:r>
              <a:rPr lang="en-US" sz="2400" dirty="0"/>
              <a:t>Hence ,we have developed this model by means of eyebrow detection , Eye Blink movement recognition , Emotion Recognition , Therma</a:t>
            </a:r>
            <a:r>
              <a:rPr lang="en-IN" sz="2400" dirty="0"/>
              <a:t>l Images , Binary Classification , Body Heat maps with the help of Convolutional Neural Network , Deep Learning , Machine Learning and Image Processing Techniques .</a:t>
            </a:r>
            <a:endParaRPr lang="en-US" sz="2400" dirty="0"/>
          </a:p>
        </p:txBody>
      </p:sp>
      <p:sp>
        <p:nvSpPr>
          <p:cNvPr id="4" name="Rectangle 3">
            <a:extLst>
              <a:ext uri="{FF2B5EF4-FFF2-40B4-BE49-F238E27FC236}">
                <a16:creationId xmlns:a16="http://schemas.microsoft.com/office/drawing/2014/main" id="{48376ABA-7316-4E30-9EDE-2B9A9FCAF194}"/>
              </a:ext>
            </a:extLst>
          </p:cNvPr>
          <p:cNvSpPr/>
          <p:nvPr/>
        </p:nvSpPr>
        <p:spPr>
          <a:xfrm>
            <a:off x="1040985" y="332077"/>
            <a:ext cx="3521872" cy="646331"/>
          </a:xfrm>
          <a:prstGeom prst="rect">
            <a:avLst/>
          </a:prstGeom>
          <a:noFill/>
          <a:ln/>
        </p:spPr>
        <p:style>
          <a:lnRef idx="2">
            <a:schemeClr val="accent1"/>
          </a:lnRef>
          <a:fillRef idx="1">
            <a:schemeClr val="lt1"/>
          </a:fillRef>
          <a:effectRef idx="0">
            <a:schemeClr val="accent1"/>
          </a:effectRef>
          <a:fontRef idx="minor">
            <a:schemeClr val="dk1"/>
          </a:fontRef>
        </p:style>
        <p:txBody>
          <a:bodyPr wrap="squar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OBJECTIVE :</a:t>
            </a:r>
          </a:p>
        </p:txBody>
      </p:sp>
    </p:spTree>
    <p:extLst>
      <p:ext uri="{BB962C8B-B14F-4D97-AF65-F5344CB8AC3E}">
        <p14:creationId xmlns:p14="http://schemas.microsoft.com/office/powerpoint/2010/main" val="2564334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76E0B-82B5-4E1C-85DF-488AA2A5F1D9}"/>
              </a:ext>
            </a:extLst>
          </p:cNvPr>
          <p:cNvSpPr>
            <a:spLocks noGrp="1"/>
          </p:cNvSpPr>
          <p:nvPr>
            <p:ph type="title"/>
          </p:nvPr>
        </p:nvSpPr>
        <p:spPr>
          <a:xfrm>
            <a:off x="890633" y="945512"/>
            <a:ext cx="6506863" cy="694944"/>
          </a:xfrm>
        </p:spPr>
        <p:txBody>
          <a:bodyPr>
            <a:normAutofit/>
          </a:bodyPr>
          <a:lstStyle/>
          <a:p>
            <a:r>
              <a:rPr lang="en-IN" sz="2800" dirty="0">
                <a:latin typeface="Adobe Caslon Pro Bold" panose="0205070206050A020403" pitchFamily="18" charset="0"/>
              </a:rPr>
              <a:t>Methodology 1 : </a:t>
            </a:r>
          </a:p>
        </p:txBody>
      </p:sp>
      <p:graphicFrame>
        <p:nvGraphicFramePr>
          <p:cNvPr id="4" name="Content Placeholder 3">
            <a:extLst>
              <a:ext uri="{FF2B5EF4-FFF2-40B4-BE49-F238E27FC236}">
                <a16:creationId xmlns:a16="http://schemas.microsoft.com/office/drawing/2014/main" id="{9116AA3E-787F-4B78-8D88-971B91386275}"/>
              </a:ext>
            </a:extLst>
          </p:cNvPr>
          <p:cNvGraphicFramePr>
            <a:graphicFrameLocks noGrp="1"/>
          </p:cNvGraphicFramePr>
          <p:nvPr>
            <p:ph idx="1"/>
            <p:extLst>
              <p:ext uri="{D42A27DB-BD31-4B8C-83A1-F6EECF244321}">
                <p14:modId xmlns:p14="http://schemas.microsoft.com/office/powerpoint/2010/main" val="969579810"/>
              </p:ext>
            </p:extLst>
          </p:nvPr>
        </p:nvGraphicFramePr>
        <p:xfrm>
          <a:off x="274320" y="1292984"/>
          <a:ext cx="11484864" cy="47804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3106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04FC48E-7A6E-4327-B34C-F01987EB9DB4}"/>
              </a:ext>
            </a:extLst>
          </p:cNvPr>
          <p:cNvGraphicFramePr>
            <a:graphicFrameLocks/>
          </p:cNvGraphicFramePr>
          <p:nvPr>
            <p:extLst>
              <p:ext uri="{D42A27DB-BD31-4B8C-83A1-F6EECF244321}">
                <p14:modId xmlns:p14="http://schemas.microsoft.com/office/powerpoint/2010/main" val="3757349543"/>
              </p:ext>
            </p:extLst>
          </p:nvPr>
        </p:nvGraphicFramePr>
        <p:xfrm>
          <a:off x="1097280" y="1636775"/>
          <a:ext cx="10533888" cy="47365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E398698C-F95A-4C5E-88F9-4423CDFC0524}"/>
              </a:ext>
            </a:extLst>
          </p:cNvPr>
          <p:cNvSpPr txBox="1"/>
          <p:nvPr/>
        </p:nvSpPr>
        <p:spPr>
          <a:xfrm>
            <a:off x="801624" y="731520"/>
            <a:ext cx="3836628" cy="646331"/>
          </a:xfrm>
          <a:prstGeom prst="rect">
            <a:avLst/>
          </a:prstGeom>
          <a:noFill/>
        </p:spPr>
        <p:txBody>
          <a:bodyPr wrap="none" rtlCol="0">
            <a:spAutoFit/>
          </a:bodyPr>
          <a:lstStyle/>
          <a:p>
            <a:r>
              <a:rPr lang="en-IN" sz="3600" dirty="0"/>
              <a:t>METHODOLOGY 2:</a:t>
            </a:r>
          </a:p>
        </p:txBody>
      </p:sp>
    </p:spTree>
    <p:extLst>
      <p:ext uri="{BB962C8B-B14F-4D97-AF65-F5344CB8AC3E}">
        <p14:creationId xmlns:p14="http://schemas.microsoft.com/office/powerpoint/2010/main" val="4083508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0B3BF7-834D-4336-8B53-572E9EFD0F08}"/>
              </a:ext>
            </a:extLst>
          </p:cNvPr>
          <p:cNvSpPr/>
          <p:nvPr/>
        </p:nvSpPr>
        <p:spPr>
          <a:xfrm>
            <a:off x="479679" y="537537"/>
            <a:ext cx="4479111" cy="923330"/>
          </a:xfrm>
          <a:prstGeom prst="rect">
            <a:avLst/>
          </a:prstGeom>
          <a:noFill/>
        </p:spPr>
        <p:txBody>
          <a:bodyPr wrap="none" lIns="91440" tIns="45720" rIns="91440" bIns="45720">
            <a:spAutoFit/>
          </a:bodyPr>
          <a:lstStyle/>
          <a:p>
            <a:pPr algn="ctr"/>
            <a:r>
              <a:rPr lang="en-US" sz="5400" b="1" dirty="0">
                <a:ln/>
                <a:solidFill>
                  <a:srgbClr val="FFFF00"/>
                </a:solidFill>
                <a:effectLst>
                  <a:outerShdw blurRad="38100" dist="19050" dir="2700000" algn="tl" rotWithShape="0">
                    <a:schemeClr val="dk1">
                      <a:lumMod val="50000"/>
                      <a:alpha val="40000"/>
                    </a:schemeClr>
                  </a:outerShdw>
                </a:effectLst>
              </a:rPr>
              <a:t>TensorFlow :-</a:t>
            </a:r>
            <a:endParaRPr lang="en-US" sz="5400" b="1" cap="none" spc="0" dirty="0">
              <a:ln/>
              <a:solidFill>
                <a:srgbClr val="FFFF00"/>
              </a:solidFill>
              <a:effectLst>
                <a:outerShdw blurRad="38100" dist="19050" dir="2700000" algn="tl" rotWithShape="0">
                  <a:schemeClr val="dk1">
                    <a:lumMod val="50000"/>
                    <a:alpha val="40000"/>
                  </a:schemeClr>
                </a:outerShdw>
              </a:effectLst>
            </a:endParaRPr>
          </a:p>
        </p:txBody>
      </p:sp>
      <p:pic>
        <p:nvPicPr>
          <p:cNvPr id="4" name="Content Placeholder 3">
            <a:extLst>
              <a:ext uri="{FF2B5EF4-FFF2-40B4-BE49-F238E27FC236}">
                <a16:creationId xmlns:a16="http://schemas.microsoft.com/office/drawing/2014/main" id="{FB1F44E8-4C5F-42A3-9D27-36FA7471D920}"/>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79679" y="2928578"/>
            <a:ext cx="2857500" cy="2047868"/>
          </a:xfrm>
          <a:prstGeom prst="rect">
            <a:avLst/>
          </a:prstGeom>
        </p:spPr>
      </p:pic>
      <p:sp>
        <p:nvSpPr>
          <p:cNvPr id="5" name="TextBox 4">
            <a:extLst>
              <a:ext uri="{FF2B5EF4-FFF2-40B4-BE49-F238E27FC236}">
                <a16:creationId xmlns:a16="http://schemas.microsoft.com/office/drawing/2014/main" id="{0BEA606B-6EDE-4D71-8EF9-A699B359E067}"/>
              </a:ext>
            </a:extLst>
          </p:cNvPr>
          <p:cNvSpPr txBox="1"/>
          <p:nvPr/>
        </p:nvSpPr>
        <p:spPr>
          <a:xfrm>
            <a:off x="3828523" y="2765708"/>
            <a:ext cx="8102639" cy="2585323"/>
          </a:xfrm>
          <a:prstGeom prst="rect">
            <a:avLst/>
          </a:prstGeom>
          <a:noFill/>
        </p:spPr>
        <p:txBody>
          <a:bodyPr wrap="square" rtlCol="0">
            <a:spAutoFit/>
          </a:bodyPr>
          <a:lstStyle/>
          <a:p>
            <a:r>
              <a:rPr lang="en-IN" dirty="0"/>
              <a:t> </a:t>
            </a:r>
            <a:r>
              <a:rPr lang="en-US" dirty="0"/>
              <a:t>TensorFlow is an Open Source and flexible Machine </a:t>
            </a:r>
          </a:p>
          <a:p>
            <a:r>
              <a:rPr lang="en-US" dirty="0"/>
              <a:t>Learning Software library developed by google brain .</a:t>
            </a:r>
          </a:p>
          <a:p>
            <a:r>
              <a:rPr lang="en-US" dirty="0"/>
              <a:t>TensorFlow offers multiple levels of abstraction we can train </a:t>
            </a:r>
          </a:p>
          <a:p>
            <a:r>
              <a:rPr lang="en-US" dirty="0"/>
              <a:t>models by using the high level </a:t>
            </a:r>
            <a:r>
              <a:rPr lang="en-US" dirty="0" err="1"/>
              <a:t>Keras</a:t>
            </a:r>
            <a:r>
              <a:rPr lang="en-US" dirty="0"/>
              <a:t> API . </a:t>
            </a:r>
          </a:p>
          <a:p>
            <a:endParaRPr lang="en-US" dirty="0"/>
          </a:p>
          <a:p>
            <a:r>
              <a:rPr lang="en-US" dirty="0"/>
              <a:t>It has more flexibility , Immediate Iteration and Intuitive Debugging . </a:t>
            </a:r>
          </a:p>
          <a:p>
            <a:r>
              <a:rPr lang="en-US" dirty="0"/>
              <a:t>The Major use of this library include classification , perception understanding , discovering, prediction and creation .</a:t>
            </a:r>
            <a:endParaRPr lang="en-IN" dirty="0"/>
          </a:p>
          <a:p>
            <a:endParaRPr lang="en-IN" dirty="0"/>
          </a:p>
        </p:txBody>
      </p:sp>
    </p:spTree>
    <p:extLst>
      <p:ext uri="{BB962C8B-B14F-4D97-AF65-F5344CB8AC3E}">
        <p14:creationId xmlns:p14="http://schemas.microsoft.com/office/powerpoint/2010/main" val="2315894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4CC98-1903-4A3B-B1C3-0E27F607DA43}"/>
              </a:ext>
            </a:extLst>
          </p:cNvPr>
          <p:cNvSpPr>
            <a:spLocks noGrp="1"/>
          </p:cNvSpPr>
          <p:nvPr>
            <p:ph type="title"/>
          </p:nvPr>
        </p:nvSpPr>
        <p:spPr/>
        <p:txBody>
          <a:bodyPr/>
          <a:lstStyle/>
          <a:p>
            <a:r>
              <a:rPr lang="en-IN" dirty="0"/>
              <a:t>Convolutional Neural Network</a:t>
            </a:r>
          </a:p>
        </p:txBody>
      </p:sp>
      <p:pic>
        <p:nvPicPr>
          <p:cNvPr id="4" name="Content Placeholder 3">
            <a:extLst>
              <a:ext uri="{FF2B5EF4-FFF2-40B4-BE49-F238E27FC236}">
                <a16:creationId xmlns:a16="http://schemas.microsoft.com/office/drawing/2014/main" id="{629C06D9-53DC-4F51-9905-7A19AB8B922F}"/>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9277" y="2568269"/>
            <a:ext cx="5802923" cy="223233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id="{2D65ACE7-1EE9-4AEE-9939-3F2E5E3002D0}"/>
              </a:ext>
            </a:extLst>
          </p:cNvPr>
          <p:cNvSpPr txBox="1"/>
          <p:nvPr/>
        </p:nvSpPr>
        <p:spPr>
          <a:xfrm flipH="1">
            <a:off x="6794913" y="2002394"/>
            <a:ext cx="4492212" cy="4801314"/>
          </a:xfrm>
          <a:prstGeom prst="rect">
            <a:avLst/>
          </a:prstGeom>
          <a:noFill/>
        </p:spPr>
        <p:txBody>
          <a:bodyPr wrap="square" rtlCol="0">
            <a:spAutoFit/>
          </a:bodyPr>
          <a:lstStyle/>
          <a:p>
            <a:r>
              <a:rPr lang="en-IN" dirty="0"/>
              <a:t>Deep learning is a subfield of machine learning that is inspired by artificial neural networks .</a:t>
            </a:r>
          </a:p>
          <a:p>
            <a:r>
              <a:rPr lang="en-US" dirty="0"/>
              <a:t>A specific kind of such a deep neural network is the convolutional network, which is commonly referred to as CNN. It's a deep, feed-forward artificial neural network. Remember that feed-forward neural networks are also called multi-layer perceptron’s(MLPs), which are the quintessential deep learning models. The models are called "feed-forward" because information flows right through the model. There are no feedback connections in which outputs of the model are fed back into itself.</a:t>
            </a:r>
            <a:endParaRPr lang="en-IN" dirty="0"/>
          </a:p>
        </p:txBody>
      </p:sp>
    </p:spTree>
    <p:extLst>
      <p:ext uri="{BB962C8B-B14F-4D97-AF65-F5344CB8AC3E}">
        <p14:creationId xmlns:p14="http://schemas.microsoft.com/office/powerpoint/2010/main" val="223506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B0988-3867-485A-A6BD-8949ED68AA67}"/>
              </a:ext>
            </a:extLst>
          </p:cNvPr>
          <p:cNvSpPr>
            <a:spLocks noGrp="1"/>
          </p:cNvSpPr>
          <p:nvPr>
            <p:ph type="title"/>
          </p:nvPr>
        </p:nvSpPr>
        <p:spPr/>
        <p:txBody>
          <a:bodyPr/>
          <a:lstStyle/>
          <a:p>
            <a:r>
              <a:rPr lang="en-IN" dirty="0"/>
              <a:t>Results :    </a:t>
            </a:r>
            <a:r>
              <a:rPr lang="en-IN" sz="2800" dirty="0"/>
              <a:t>Using Facial Recognition method</a:t>
            </a:r>
          </a:p>
        </p:txBody>
      </p:sp>
      <p:pic>
        <p:nvPicPr>
          <p:cNvPr id="5" name="Content Placeholder 4">
            <a:extLst>
              <a:ext uri="{FF2B5EF4-FFF2-40B4-BE49-F238E27FC236}">
                <a16:creationId xmlns:a16="http://schemas.microsoft.com/office/drawing/2014/main" id="{592FF73B-CB43-414C-9518-FAC14949CCD6}"/>
              </a:ext>
            </a:extLst>
          </p:cNvPr>
          <p:cNvPicPr>
            <a:picLocks noGrp="1" noChangeAspect="1"/>
          </p:cNvPicPr>
          <p:nvPr>
            <p:ph idx="1"/>
          </p:nvPr>
        </p:nvPicPr>
        <p:blipFill>
          <a:blip r:embed="rId2"/>
          <a:stretch>
            <a:fillRect/>
          </a:stretch>
        </p:blipFill>
        <p:spPr>
          <a:xfrm>
            <a:off x="447675" y="2087042"/>
            <a:ext cx="4210050" cy="322731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6" name="TextBox 5">
            <a:extLst>
              <a:ext uri="{FF2B5EF4-FFF2-40B4-BE49-F238E27FC236}">
                <a16:creationId xmlns:a16="http://schemas.microsoft.com/office/drawing/2014/main" id="{B6596EE8-1F2F-452E-BBAA-6DECFD86FC09}"/>
              </a:ext>
            </a:extLst>
          </p:cNvPr>
          <p:cNvSpPr txBox="1"/>
          <p:nvPr/>
        </p:nvSpPr>
        <p:spPr>
          <a:xfrm>
            <a:off x="1095027" y="1717710"/>
            <a:ext cx="3049233" cy="369332"/>
          </a:xfrm>
          <a:prstGeom prst="rect">
            <a:avLst/>
          </a:prstGeom>
          <a:noFill/>
        </p:spPr>
        <p:txBody>
          <a:bodyPr wrap="none" rtlCol="0">
            <a:spAutoFit/>
          </a:bodyPr>
          <a:lstStyle/>
          <a:p>
            <a:r>
              <a:rPr lang="en-IN" dirty="0"/>
              <a:t>Input – Real Time Facial Image</a:t>
            </a:r>
          </a:p>
        </p:txBody>
      </p:sp>
      <p:pic>
        <p:nvPicPr>
          <p:cNvPr id="12" name="Picture 11">
            <a:extLst>
              <a:ext uri="{FF2B5EF4-FFF2-40B4-BE49-F238E27FC236}">
                <a16:creationId xmlns:a16="http://schemas.microsoft.com/office/drawing/2014/main" id="{29EEF6EF-52F6-40BB-96CC-7BC14A6EB7D1}"/>
              </a:ext>
            </a:extLst>
          </p:cNvPr>
          <p:cNvPicPr>
            <a:picLocks noChangeAspect="1"/>
          </p:cNvPicPr>
          <p:nvPr/>
        </p:nvPicPr>
        <p:blipFill>
          <a:blip r:embed="rId3"/>
          <a:stretch>
            <a:fillRect/>
          </a:stretch>
        </p:blipFill>
        <p:spPr>
          <a:xfrm>
            <a:off x="6581774" y="2087042"/>
            <a:ext cx="4638675" cy="321064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13" name="TextBox 12">
            <a:extLst>
              <a:ext uri="{FF2B5EF4-FFF2-40B4-BE49-F238E27FC236}">
                <a16:creationId xmlns:a16="http://schemas.microsoft.com/office/drawing/2014/main" id="{9A11FCD1-7BB5-4BE5-A9F3-459E44CEAE0C}"/>
              </a:ext>
            </a:extLst>
          </p:cNvPr>
          <p:cNvSpPr txBox="1"/>
          <p:nvPr/>
        </p:nvSpPr>
        <p:spPr>
          <a:xfrm>
            <a:off x="6154891" y="1689135"/>
            <a:ext cx="5187639" cy="369332"/>
          </a:xfrm>
          <a:prstGeom prst="rect">
            <a:avLst/>
          </a:prstGeom>
          <a:noFill/>
        </p:spPr>
        <p:txBody>
          <a:bodyPr wrap="none" rtlCol="0">
            <a:spAutoFit/>
          </a:bodyPr>
          <a:lstStyle/>
          <a:p>
            <a:r>
              <a:rPr lang="en-IN" dirty="0"/>
              <a:t>Output – Stress Indication and Stress Level Displayed</a:t>
            </a:r>
          </a:p>
        </p:txBody>
      </p:sp>
    </p:spTree>
    <p:extLst>
      <p:ext uri="{BB962C8B-B14F-4D97-AF65-F5344CB8AC3E}">
        <p14:creationId xmlns:p14="http://schemas.microsoft.com/office/powerpoint/2010/main" val="1746926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ADBDC-2BCC-4CF8-9670-E07CB7F83659}"/>
              </a:ext>
            </a:extLst>
          </p:cNvPr>
          <p:cNvSpPr>
            <a:spLocks noGrp="1"/>
          </p:cNvSpPr>
          <p:nvPr>
            <p:ph type="title"/>
          </p:nvPr>
        </p:nvSpPr>
        <p:spPr/>
        <p:txBody>
          <a:bodyPr/>
          <a:lstStyle/>
          <a:p>
            <a:r>
              <a:rPr lang="en-IN" dirty="0"/>
              <a:t>Results :      </a:t>
            </a:r>
            <a:r>
              <a:rPr lang="en-IN" sz="2800" dirty="0"/>
              <a:t>Using Thermal Camera Method </a:t>
            </a:r>
          </a:p>
        </p:txBody>
      </p:sp>
      <p:pic>
        <p:nvPicPr>
          <p:cNvPr id="5" name="Content Placeholder 4">
            <a:extLst>
              <a:ext uri="{FF2B5EF4-FFF2-40B4-BE49-F238E27FC236}">
                <a16:creationId xmlns:a16="http://schemas.microsoft.com/office/drawing/2014/main" id="{852A0D52-39C9-482C-AF06-36EBD4C9DA0B}"/>
              </a:ext>
            </a:extLst>
          </p:cNvPr>
          <p:cNvPicPr>
            <a:picLocks noGrp="1" noChangeAspect="1"/>
          </p:cNvPicPr>
          <p:nvPr>
            <p:ph idx="1"/>
          </p:nvPr>
        </p:nvPicPr>
        <p:blipFill>
          <a:blip r:embed="rId2"/>
          <a:stretch>
            <a:fillRect/>
          </a:stretch>
        </p:blipFill>
        <p:spPr>
          <a:xfrm>
            <a:off x="701675" y="2145506"/>
            <a:ext cx="4064000" cy="304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E5DE115D-D7F7-4306-9684-1F95A94AA396}"/>
              </a:ext>
            </a:extLst>
          </p:cNvPr>
          <p:cNvSpPr txBox="1"/>
          <p:nvPr/>
        </p:nvSpPr>
        <p:spPr>
          <a:xfrm>
            <a:off x="810000" y="1697990"/>
            <a:ext cx="3874074" cy="369332"/>
          </a:xfrm>
          <a:prstGeom prst="rect">
            <a:avLst/>
          </a:prstGeom>
          <a:noFill/>
        </p:spPr>
        <p:txBody>
          <a:bodyPr wrap="none" rtlCol="0">
            <a:spAutoFit/>
          </a:bodyPr>
          <a:lstStyle/>
          <a:p>
            <a:r>
              <a:rPr lang="en-IN" dirty="0">
                <a:latin typeface="Adobe Caslon Pro Bold" panose="0205070206050A020403" pitchFamily="18" charset="0"/>
              </a:rPr>
              <a:t>INPUT – Thermal Image Of a Person</a:t>
            </a:r>
          </a:p>
        </p:txBody>
      </p:sp>
      <p:pic>
        <p:nvPicPr>
          <p:cNvPr id="8" name="Picture 7">
            <a:extLst>
              <a:ext uri="{FF2B5EF4-FFF2-40B4-BE49-F238E27FC236}">
                <a16:creationId xmlns:a16="http://schemas.microsoft.com/office/drawing/2014/main" id="{A240E015-A68B-405C-B780-A7F688E1139F}"/>
              </a:ext>
            </a:extLst>
          </p:cNvPr>
          <p:cNvPicPr>
            <a:picLocks noChangeAspect="1"/>
          </p:cNvPicPr>
          <p:nvPr/>
        </p:nvPicPr>
        <p:blipFill>
          <a:blip r:embed="rId3"/>
          <a:stretch>
            <a:fillRect/>
          </a:stretch>
        </p:blipFill>
        <p:spPr>
          <a:xfrm>
            <a:off x="5857498" y="2717006"/>
            <a:ext cx="5524500" cy="1623776"/>
          </a:xfrm>
          <a:prstGeom prst="rect">
            <a:avLst/>
          </a:prstGeom>
        </p:spPr>
      </p:pic>
      <p:sp>
        <p:nvSpPr>
          <p:cNvPr id="9" name="TextBox 8">
            <a:extLst>
              <a:ext uri="{FF2B5EF4-FFF2-40B4-BE49-F238E27FC236}">
                <a16:creationId xmlns:a16="http://schemas.microsoft.com/office/drawing/2014/main" id="{1AFBCA27-BBE2-4BE6-928F-81A5C1206D59}"/>
              </a:ext>
            </a:extLst>
          </p:cNvPr>
          <p:cNvSpPr txBox="1"/>
          <p:nvPr/>
        </p:nvSpPr>
        <p:spPr>
          <a:xfrm>
            <a:off x="7052652" y="2147887"/>
            <a:ext cx="3298788" cy="369332"/>
          </a:xfrm>
          <a:prstGeom prst="rect">
            <a:avLst/>
          </a:prstGeom>
          <a:noFill/>
        </p:spPr>
        <p:txBody>
          <a:bodyPr wrap="none" rtlCol="0">
            <a:spAutoFit/>
          </a:bodyPr>
          <a:lstStyle/>
          <a:p>
            <a:r>
              <a:rPr lang="en-IN" dirty="0">
                <a:latin typeface="Adobe Caslon Pro Bold" panose="0205070206050A020403" pitchFamily="18" charset="0"/>
              </a:rPr>
              <a:t>Output – The Person has Stress </a:t>
            </a:r>
          </a:p>
        </p:txBody>
      </p:sp>
    </p:spTree>
    <p:extLst>
      <p:ext uri="{BB962C8B-B14F-4D97-AF65-F5344CB8AC3E}">
        <p14:creationId xmlns:p14="http://schemas.microsoft.com/office/powerpoint/2010/main" val="3197741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A1F53F8-62C9-45C9-AF5A-BEE291E54988}"/>
              </a:ext>
            </a:extLst>
          </p:cNvPr>
          <p:cNvPicPr>
            <a:picLocks noGrp="1" noChangeAspect="1"/>
          </p:cNvPicPr>
          <p:nvPr>
            <p:ph idx="1"/>
          </p:nvPr>
        </p:nvPicPr>
        <p:blipFill>
          <a:blip r:embed="rId2"/>
          <a:stretch>
            <a:fillRect/>
          </a:stretch>
        </p:blipFill>
        <p:spPr>
          <a:xfrm>
            <a:off x="504825" y="1545431"/>
            <a:ext cx="4064000" cy="304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26FC4188-CDA9-479C-BA6B-15540ABE458C}"/>
              </a:ext>
            </a:extLst>
          </p:cNvPr>
          <p:cNvPicPr>
            <a:picLocks noChangeAspect="1"/>
          </p:cNvPicPr>
          <p:nvPr/>
        </p:nvPicPr>
        <p:blipFill>
          <a:blip r:embed="rId3"/>
          <a:stretch>
            <a:fillRect/>
          </a:stretch>
        </p:blipFill>
        <p:spPr>
          <a:xfrm>
            <a:off x="5495925" y="2783681"/>
            <a:ext cx="5638800" cy="1552338"/>
          </a:xfrm>
          <a:prstGeom prst="rect">
            <a:avLst/>
          </a:prstGeom>
        </p:spPr>
      </p:pic>
      <p:sp>
        <p:nvSpPr>
          <p:cNvPr id="8" name="TextBox 7">
            <a:extLst>
              <a:ext uri="{FF2B5EF4-FFF2-40B4-BE49-F238E27FC236}">
                <a16:creationId xmlns:a16="http://schemas.microsoft.com/office/drawing/2014/main" id="{AE4486CF-C06A-4C2D-B63C-C2867805B5CE}"/>
              </a:ext>
            </a:extLst>
          </p:cNvPr>
          <p:cNvSpPr txBox="1"/>
          <p:nvPr/>
        </p:nvSpPr>
        <p:spPr>
          <a:xfrm>
            <a:off x="361950" y="1038225"/>
            <a:ext cx="4505657" cy="369332"/>
          </a:xfrm>
          <a:prstGeom prst="rect">
            <a:avLst/>
          </a:prstGeom>
          <a:noFill/>
        </p:spPr>
        <p:txBody>
          <a:bodyPr wrap="none" rtlCol="0">
            <a:spAutoFit/>
          </a:bodyPr>
          <a:lstStyle/>
          <a:p>
            <a:r>
              <a:rPr lang="en-IN" dirty="0">
                <a:latin typeface="Adobe Caslon Pro Bold" panose="0205070206050A020403" pitchFamily="18" charset="0"/>
              </a:rPr>
              <a:t>INPUT – Thermal Image of Another Person</a:t>
            </a:r>
          </a:p>
        </p:txBody>
      </p:sp>
      <p:sp>
        <p:nvSpPr>
          <p:cNvPr id="9" name="TextBox 8">
            <a:extLst>
              <a:ext uri="{FF2B5EF4-FFF2-40B4-BE49-F238E27FC236}">
                <a16:creationId xmlns:a16="http://schemas.microsoft.com/office/drawing/2014/main" id="{F61956F6-F88D-4507-9231-14D1600D0F68}"/>
              </a:ext>
            </a:extLst>
          </p:cNvPr>
          <p:cNvSpPr txBox="1"/>
          <p:nvPr/>
        </p:nvSpPr>
        <p:spPr>
          <a:xfrm>
            <a:off x="5648325" y="2152650"/>
            <a:ext cx="4510145" cy="369332"/>
          </a:xfrm>
          <a:prstGeom prst="rect">
            <a:avLst/>
          </a:prstGeom>
          <a:noFill/>
        </p:spPr>
        <p:txBody>
          <a:bodyPr wrap="none" rtlCol="0">
            <a:spAutoFit/>
          </a:bodyPr>
          <a:lstStyle/>
          <a:p>
            <a:r>
              <a:rPr lang="en-IN" dirty="0">
                <a:latin typeface="Adobe Caslon Pro Bold" panose="0205070206050A020403" pitchFamily="18" charset="0"/>
              </a:rPr>
              <a:t>Output  - This Person Does Not Have Stress</a:t>
            </a:r>
          </a:p>
        </p:txBody>
      </p:sp>
    </p:spTree>
    <p:extLst>
      <p:ext uri="{BB962C8B-B14F-4D97-AF65-F5344CB8AC3E}">
        <p14:creationId xmlns:p14="http://schemas.microsoft.com/office/powerpoint/2010/main" val="503708900"/>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3.jpeg"/></Relationships>
</file>

<file path=ppt/theme/_rels/theme4.xml.rels><?xml version="1.0" encoding="UTF-8" standalone="yes"?>
<Relationships xmlns="http://schemas.openxmlformats.org/package/2006/relationships"><Relationship Id="rId1" Type="http://schemas.openxmlformats.org/officeDocument/2006/relationships/image" Target="../media/image4.jpeg"/></Relationships>
</file>

<file path=ppt/theme/_rels/them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ppt/theme/theme2.xml><?xml version="1.0" encoding="utf-8"?>
<a:theme xmlns:a="http://schemas.openxmlformats.org/drawingml/2006/main" name="Badg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3.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4.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5.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EE8011"/>
      </a:accent1>
      <a:accent2>
        <a:srgbClr val="CEC079"/>
      </a:accent2>
      <a:accent3>
        <a:srgbClr val="93A569"/>
      </a:accent3>
      <a:accent4>
        <a:srgbClr val="69A58B"/>
      </a:accent4>
      <a:accent5>
        <a:srgbClr val="6DAABD"/>
      </a:accent5>
      <a:accent6>
        <a:srgbClr val="B24A4B"/>
      </a:accent6>
      <a:hlink>
        <a:srgbClr val="EE8E11"/>
      </a:hlink>
      <a:folHlink>
        <a:srgbClr val="BFAE7F"/>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686B1E04-F35C-4AB5-985D-0C358CA11055}"/>
    </a:ext>
  </a:extLst>
</a:theme>
</file>

<file path=ppt/theme/theme6.xml><?xml version="1.0" encoding="utf-8"?>
<a:theme xmlns:a="http://schemas.openxmlformats.org/drawingml/2006/main" name="1_Vapor Trail">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0</TotalTime>
  <Words>662</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9</vt:i4>
      </vt:variant>
      <vt:variant>
        <vt:lpstr>Theme</vt:lpstr>
      </vt:variant>
      <vt:variant>
        <vt:i4>6</vt:i4>
      </vt:variant>
      <vt:variant>
        <vt:lpstr>Slide Titles</vt:lpstr>
      </vt:variant>
      <vt:variant>
        <vt:i4>11</vt:i4>
      </vt:variant>
    </vt:vector>
  </HeadingPairs>
  <TitlesOfParts>
    <vt:vector size="26" baseType="lpstr">
      <vt:lpstr>Adobe Caslon Pro Bold</vt:lpstr>
      <vt:lpstr>Arial</vt:lpstr>
      <vt:lpstr>Century Gothic</vt:lpstr>
      <vt:lpstr>Gill Sans MT</vt:lpstr>
      <vt:lpstr>Impact</vt:lpstr>
      <vt:lpstr>Tw Cen MT</vt:lpstr>
      <vt:lpstr>Tw Cen MT Condensed</vt:lpstr>
      <vt:lpstr>Wingdings 2</vt:lpstr>
      <vt:lpstr>Wingdings 3</vt:lpstr>
      <vt:lpstr>Vapor Trail</vt:lpstr>
      <vt:lpstr>Badge</vt:lpstr>
      <vt:lpstr>Integral</vt:lpstr>
      <vt:lpstr>Quotable</vt:lpstr>
      <vt:lpstr>Main Event</vt:lpstr>
      <vt:lpstr>1_Vapor Trail</vt:lpstr>
      <vt:lpstr>Stress detection                           using  Facial  image recognition model and thermal camera</vt:lpstr>
      <vt:lpstr>PowerPoint Presentation</vt:lpstr>
      <vt:lpstr>Methodology 1 : </vt:lpstr>
      <vt:lpstr>PowerPoint Presentation</vt:lpstr>
      <vt:lpstr>PowerPoint Presentation</vt:lpstr>
      <vt:lpstr>Convolutional Neural Network</vt:lpstr>
      <vt:lpstr>Results :    Using Facial Recognition method</vt:lpstr>
      <vt:lpstr>Results :      Using Thermal Camera Method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Stress detection                           using  Facial  image recognition model and thermal camera</dc:title>
  <dc:creator>Sreeram S</dc:creator>
  <cp:lastModifiedBy>Sreeram S</cp:lastModifiedBy>
  <cp:revision>47</cp:revision>
  <dcterms:created xsi:type="dcterms:W3CDTF">2020-05-03T10:07:22Z</dcterms:created>
  <dcterms:modified xsi:type="dcterms:W3CDTF">2020-05-03T13:12:31Z</dcterms:modified>
</cp:coreProperties>
</file>