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99592" y="3237721"/>
            <a:ext cx="6792686" cy="29951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National Level Event on </a:t>
            </a:r>
          </a:p>
          <a:p>
            <a:pPr algn="ctr"/>
            <a:r>
              <a:rPr lang="en-US" dirty="0" smtClean="0"/>
              <a:t>Internet of Things</a:t>
            </a:r>
          </a:p>
          <a:p>
            <a:pPr algn="ctr"/>
            <a:r>
              <a:rPr lang="en-US" dirty="0" smtClean="0"/>
              <a:t>to be held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900" b="1" dirty="0" smtClean="0"/>
              <a:t>IIT Bombay</a:t>
            </a:r>
          </a:p>
          <a:p>
            <a:pPr algn="ctr"/>
            <a:r>
              <a:rPr lang="en-US" sz="3900" b="1" dirty="0" smtClean="0"/>
              <a:t>18th March 2018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9167" y="550506"/>
            <a:ext cx="8014996" cy="1793167"/>
          </a:xfrm>
        </p:spPr>
        <p:txBody>
          <a:bodyPr/>
          <a:lstStyle/>
          <a:p>
            <a:r>
              <a:rPr lang="en-US" sz="6000" dirty="0" err="1" smtClean="0"/>
              <a:t>IoT</a:t>
            </a:r>
            <a:r>
              <a:rPr lang="en-US" sz="6000" dirty="0" smtClean="0"/>
              <a:t> Challenge 2018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2667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03853"/>
            <a:ext cx="6512511" cy="1143000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Organiser</a:t>
            </a:r>
            <a:endParaRPr lang="en-US" dirty="0"/>
          </a:p>
        </p:txBody>
      </p:sp>
      <p:pic>
        <p:nvPicPr>
          <p:cNvPr id="6" name="Content Placeholder 5" descr="Picture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28426" y="1811602"/>
            <a:ext cx="5229947" cy="13155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01" y="457200"/>
            <a:ext cx="7643328" cy="1143000"/>
          </a:xfrm>
        </p:spPr>
        <p:txBody>
          <a:bodyPr/>
          <a:lstStyle/>
          <a:p>
            <a:r>
              <a:rPr lang="en-US" sz="4400" dirty="0" smtClean="0"/>
              <a:t>About </a:t>
            </a:r>
            <a:r>
              <a:rPr lang="en-US" sz="4400" dirty="0" err="1" smtClean="0"/>
              <a:t>IoT</a:t>
            </a:r>
            <a:r>
              <a:rPr lang="en-US" sz="4400" dirty="0" smtClean="0"/>
              <a:t> Challenge 2018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4298" y="1600199"/>
            <a:ext cx="7030616" cy="4604657"/>
          </a:xfrm>
        </p:spPr>
        <p:txBody>
          <a:bodyPr/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National Level Event on Internet of Things </a:t>
            </a:r>
            <a:r>
              <a:rPr lang="en-US" sz="2800" dirty="0" err="1" smtClean="0"/>
              <a:t>organised</a:t>
            </a:r>
            <a:r>
              <a:rPr lang="en-US" sz="2800" dirty="0" smtClean="0"/>
              <a:t> by i3indya Technologies (Delhi)</a:t>
            </a:r>
          </a:p>
          <a:p>
            <a:endParaRPr lang="en-US" sz="2800" dirty="0" smtClean="0"/>
          </a:p>
          <a:p>
            <a:r>
              <a:rPr lang="en-US" sz="2800" dirty="0" smtClean="0"/>
              <a:t>Event would be held among </a:t>
            </a:r>
            <a:r>
              <a:rPr lang="en-US" sz="2800" b="1" dirty="0" smtClean="0"/>
              <a:t>6000+ students </a:t>
            </a:r>
            <a:r>
              <a:rPr lang="en-US" sz="2800" dirty="0" smtClean="0"/>
              <a:t>across India</a:t>
            </a:r>
          </a:p>
          <a:p>
            <a:endParaRPr lang="en-US" sz="2800" dirty="0" smtClean="0"/>
          </a:p>
          <a:p>
            <a:r>
              <a:rPr lang="en-US" sz="2800" dirty="0" smtClean="0"/>
              <a:t>Total Prizes </a:t>
            </a:r>
            <a:r>
              <a:rPr lang="en-US" sz="2800" dirty="0" err="1" smtClean="0"/>
              <a:t>upto</a:t>
            </a:r>
            <a:r>
              <a:rPr lang="en-US" sz="2800" dirty="0" smtClean="0"/>
              <a:t> </a:t>
            </a:r>
            <a:r>
              <a:rPr lang="en-US" sz="2800" b="1" dirty="0" smtClean="0"/>
              <a:t>INR 1 </a:t>
            </a:r>
            <a:r>
              <a:rPr lang="en-US" sz="2800" b="1" dirty="0" err="1" smtClean="0"/>
              <a:t>Lakh</a:t>
            </a:r>
            <a:r>
              <a:rPr lang="en-US" sz="2800" dirty="0" smtClean="0"/>
              <a:t> to be Won 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01" y="457200"/>
            <a:ext cx="7643328" cy="1143000"/>
          </a:xfrm>
        </p:spPr>
        <p:txBody>
          <a:bodyPr/>
          <a:lstStyle/>
          <a:p>
            <a:pPr algn="ctr"/>
            <a:r>
              <a:rPr lang="en-US" sz="4400" dirty="0" smtClean="0"/>
              <a:t>Round - 1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3100" y="1600199"/>
            <a:ext cx="7501813" cy="4604657"/>
          </a:xfrm>
        </p:spPr>
        <p:txBody>
          <a:bodyPr/>
          <a:lstStyle/>
          <a:p>
            <a:r>
              <a:rPr lang="en-US" sz="2800" dirty="0" smtClean="0"/>
              <a:t>2 Days Workshop on </a:t>
            </a:r>
            <a:r>
              <a:rPr lang="en-US" sz="2800" dirty="0" err="1" smtClean="0"/>
              <a:t>IoT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(Learn concepts about </a:t>
            </a:r>
            <a:r>
              <a:rPr lang="en-US" sz="2800" dirty="0" err="1" smtClean="0"/>
              <a:t>IoT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Competition on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day</a:t>
            </a:r>
          </a:p>
          <a:p>
            <a:pPr>
              <a:buNone/>
            </a:pPr>
            <a:r>
              <a:rPr lang="en-US" sz="2800" dirty="0" smtClean="0"/>
              <a:t>(based on what you learned)</a:t>
            </a:r>
          </a:p>
          <a:p>
            <a:endParaRPr lang="en-US" sz="2800" dirty="0" smtClean="0"/>
          </a:p>
          <a:p>
            <a:r>
              <a:rPr lang="en-US" sz="2800" dirty="0" smtClean="0"/>
              <a:t>5 Teams would be shortlisted for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Round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01" y="457200"/>
            <a:ext cx="7643328" cy="1143000"/>
          </a:xfrm>
        </p:spPr>
        <p:txBody>
          <a:bodyPr/>
          <a:lstStyle/>
          <a:p>
            <a:pPr algn="ctr"/>
            <a:r>
              <a:rPr lang="en-US" sz="4400" dirty="0" smtClean="0"/>
              <a:t>Round - 2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3100" y="1600199"/>
            <a:ext cx="7501813" cy="460465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Selected 5 teams to send us ABSTRACT on any </a:t>
            </a:r>
            <a:r>
              <a:rPr lang="en-US" sz="2800" dirty="0" err="1" smtClean="0"/>
              <a:t>IoT</a:t>
            </a:r>
            <a:r>
              <a:rPr lang="en-US" sz="2800" dirty="0" smtClean="0"/>
              <a:t> Smart solution</a:t>
            </a:r>
          </a:p>
          <a:p>
            <a:pPr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Smart Garbage Collection, Smart Home Solution etc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Timeline to send abstract - 3 days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3 Feasible and Innovative Abstracts would be selected for Final Round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01" y="457200"/>
            <a:ext cx="7643328" cy="1143000"/>
          </a:xfrm>
        </p:spPr>
        <p:txBody>
          <a:bodyPr/>
          <a:lstStyle/>
          <a:p>
            <a:pPr algn="ctr"/>
            <a:r>
              <a:rPr lang="en-US" sz="4400" dirty="0" smtClean="0"/>
              <a:t>Round - 3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3100" y="1600199"/>
            <a:ext cx="7501813" cy="4604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ABSTRACT Selected of 3 teams would have to develop the </a:t>
            </a:r>
            <a:r>
              <a:rPr lang="en-US" sz="2400" dirty="0" err="1" smtClean="0"/>
              <a:t>IoT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r>
              <a:rPr lang="en-US" sz="2400" dirty="0" smtClean="0"/>
              <a:t>Guidelines for developing Project would be send via Email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Teams will have to come with Final Working Project at IIT Bombay on 18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March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17</TotalTime>
  <Words>176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IoT Challenge 2018</vt:lpstr>
      <vt:lpstr>Event Organiser</vt:lpstr>
      <vt:lpstr>About IoT Challenge 2018</vt:lpstr>
      <vt:lpstr>Round - 1 </vt:lpstr>
      <vt:lpstr>Round - 2 </vt:lpstr>
      <vt:lpstr>Round - 3 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ANCHAL KOSHTA</cp:lastModifiedBy>
  <cp:revision>9</cp:revision>
  <dcterms:created xsi:type="dcterms:W3CDTF">2017-12-05T12:43:06Z</dcterms:created>
  <dcterms:modified xsi:type="dcterms:W3CDTF">2018-02-08T03:33:25Z</dcterms:modified>
</cp:coreProperties>
</file>