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072" y="3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658E8-83B5-49BD-81C3-510127537A40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CA5804-BEFF-42C0-8CD0-09E2E5448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pic>
        <p:nvPicPr>
          <p:cNvPr id="19" name="Picture 18" descr="phot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34400" y="0"/>
            <a:ext cx="609600" cy="611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658E8-83B5-49BD-81C3-510127537A40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CA5804-BEFF-42C0-8CD0-09E2E5448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658E8-83B5-49BD-81C3-510127537A40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CA5804-BEFF-42C0-8CD0-09E2E5448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658E8-83B5-49BD-81C3-510127537A40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CA5804-BEFF-42C0-8CD0-09E2E5448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658E8-83B5-49BD-81C3-510127537A40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CA5804-BEFF-42C0-8CD0-09E2E5448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658E8-83B5-49BD-81C3-510127537A40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CA5804-BEFF-42C0-8CD0-09E2E5448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658E8-83B5-49BD-81C3-510127537A40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CA5804-BEFF-42C0-8CD0-09E2E5448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658E8-83B5-49BD-81C3-510127537A40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CA5804-BEFF-42C0-8CD0-09E2E5448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658E8-83B5-49BD-81C3-510127537A40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CA5804-BEFF-42C0-8CD0-09E2E5448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658E8-83B5-49BD-81C3-510127537A40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CA5804-BEFF-42C0-8CD0-09E2E5448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39658E8-83B5-49BD-81C3-510127537A40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ACA5804-BEFF-42C0-8CD0-09E2E5448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ANCHAL KOSHTA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39658E8-83B5-49BD-81C3-510127537A40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ACA5804-BEFF-42C0-8CD0-09E2E54481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phot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534400" y="0"/>
            <a:ext cx="609600" cy="611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289" name="Picture 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0"/>
            <a:ext cx="3048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1800" y="304800"/>
            <a:ext cx="1762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 MANIPULATION IN AVR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 OF 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ent-Up Arrow 22"/>
          <p:cNvSpPr/>
          <p:nvPr/>
        </p:nvSpPr>
        <p:spPr>
          <a:xfrm>
            <a:off x="5181600" y="3505200"/>
            <a:ext cx="2667000" cy="457200"/>
          </a:xfrm>
          <a:prstGeom prst="bentUpArrow">
            <a:avLst>
              <a:gd name="adj1" fmla="val 33333"/>
              <a:gd name="adj2" fmla="val 50000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2" name="Picture 2" descr="https://www.howtogeek.com/wp-content/uploads/2015/06/img_55886d9288cd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133600"/>
            <a:ext cx="3219450" cy="1219200"/>
          </a:xfrm>
          <a:prstGeom prst="rect">
            <a:avLst/>
          </a:prstGeom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990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PB0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990600"/>
          <a:ext cx="190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0" y="1752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6258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24600" y="43434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2690" y="43434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4343400"/>
            <a:ext cx="11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VOLTAGE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05200" y="434340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4876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PB1)   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2690" y="48768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62010" y="48768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48768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9712" y="4876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712" y="43550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27432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PORTB |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33400" y="1752600"/>
          <a:ext cx="190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85800" y="6248400"/>
          <a:ext cx="190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33800" y="3429000"/>
            <a:ext cx="288816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TO GLOW THIS BULB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600" y="6182380"/>
            <a:ext cx="457200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9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33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1 0.00371 C 0.02848 0.01227 0.15764 0.0044 0.13056 0.03241 C 0.10348 0.06042 -0.1118 0.13357 -0.15659 0.1713 C -0.20139 0.20903 -0.16215 0.23727 -0.13854 0.25834 C -0.11493 0.2794 -0.04114 0.28796 -0.01493 0.29722 C 0.01129 0.30648 0.01198 0.31042 0.0191 0.31389 " pathEditMode="relative" rAng="0" ptsTypes="aaaaaa">
                                      <p:cBhvr>
                                        <p:cTn id="10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023 C -0.05677 -0.02453 -0.11233 -0.04907 -0.16267 -0.0324 C -0.21302 -0.01574 -0.29045 0.06204 -0.30278 0.10093 C -0.3151 0.13982 -0.24514 0.18449 -0.23663 0.20139 C -0.22812 0.21829 -0.24878 0.20278 -0.25208 0.20301 " pathEditMode="relative" rAng="0" ptsTypes="aaaaa">
                                      <p:cBhvr>
                                        <p:cTn id="1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1"/>
      <p:bldP spid="16" grpId="2"/>
      <p:bldP spid="17" grpId="0"/>
      <p:bldP spid="18" grpId="0"/>
      <p:bldP spid="19" grpId="0"/>
      <p:bldP spid="19" grpId="1"/>
      <p:bldP spid="22" grpId="0" build="allAtOnce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  YOU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227</TotalTime>
  <Words>57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Metro</vt:lpstr>
      <vt:lpstr>BIT MANIPULATION IN AVR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ANCHAL KOSHTA</dc:creator>
  <cp:lastModifiedBy>ANCHAL KOSHTA</cp:lastModifiedBy>
  <cp:revision>4</cp:revision>
  <dcterms:created xsi:type="dcterms:W3CDTF">2018-02-08T12:27:57Z</dcterms:created>
  <dcterms:modified xsi:type="dcterms:W3CDTF">2018-02-08T16:42:56Z</dcterms:modified>
</cp:coreProperties>
</file>