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89FF-3C14-594A-A894-963E6F6AFEB1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66A-5F79-934B-A3EC-D0C64358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89FF-3C14-594A-A894-963E6F6AFEB1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66A-5F79-934B-A3EC-D0C64358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89FF-3C14-594A-A894-963E6F6AFEB1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66A-5F79-934B-A3EC-D0C64358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4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89FF-3C14-594A-A894-963E6F6AFEB1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66A-5F79-934B-A3EC-D0C64358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89FF-3C14-594A-A894-963E6F6AFEB1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66A-5F79-934B-A3EC-D0C64358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89FF-3C14-594A-A894-963E6F6AFEB1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66A-5F79-934B-A3EC-D0C64358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89FF-3C14-594A-A894-963E6F6AFEB1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66A-5F79-934B-A3EC-D0C64358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89FF-3C14-594A-A894-963E6F6AFEB1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66A-5F79-934B-A3EC-D0C64358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89FF-3C14-594A-A894-963E6F6AFEB1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66A-5F79-934B-A3EC-D0C64358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9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89FF-3C14-594A-A894-963E6F6AFEB1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66A-5F79-934B-A3EC-D0C64358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89FF-3C14-594A-A894-963E6F6AFEB1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66A-5F79-934B-A3EC-D0C64358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89FF-3C14-594A-A894-963E6F6AFEB1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B66A-5F79-934B-A3EC-D0C64358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Windows 8/10 </a:t>
            </a:r>
            <a:br>
              <a:rPr lang="en-IN" dirty="0" smtClean="0"/>
            </a:br>
            <a:r>
              <a:rPr lang="en-IN" dirty="0" smtClean="0"/>
              <a:t>Disable Signed Driver Enforcement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 this task before coming for </a:t>
            </a:r>
            <a:r>
              <a:rPr lang="en-US" dirty="0" err="1" smtClean="0"/>
              <a:t>IoT</a:t>
            </a:r>
            <a:r>
              <a:rPr lang="en-US" dirty="0" smtClean="0"/>
              <a:t> Challenge </a:t>
            </a:r>
            <a:r>
              <a:rPr lang="en-US" smtClean="0"/>
              <a:t>2018 Event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5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Follow below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Click the Start  menu and select </a:t>
            </a:r>
            <a:r>
              <a:rPr lang="en-IN" b="1" dirty="0" smtClean="0"/>
              <a:t>Settings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 </a:t>
            </a:r>
            <a:r>
              <a:rPr lang="en-IN" b="1" dirty="0" smtClean="0"/>
              <a:t>Update and Security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 on </a:t>
            </a:r>
            <a:r>
              <a:rPr lang="en-IN" b="1" dirty="0" smtClean="0"/>
              <a:t>Recovery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 </a:t>
            </a:r>
            <a:r>
              <a:rPr lang="en-IN" b="1" dirty="0" smtClean="0"/>
              <a:t>Restart now</a:t>
            </a:r>
            <a:r>
              <a:rPr lang="en-IN" dirty="0" smtClean="0"/>
              <a:t> under </a:t>
            </a:r>
            <a:r>
              <a:rPr lang="en-IN" b="1" dirty="0" smtClean="0"/>
              <a:t>Advanced </a:t>
            </a:r>
            <a:r>
              <a:rPr lang="en-IN" b="1" dirty="0" err="1" smtClean="0"/>
              <a:t>Startup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 </a:t>
            </a:r>
            <a:r>
              <a:rPr lang="en-IN" b="1" dirty="0" smtClean="0"/>
              <a:t>Troubleshoot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 </a:t>
            </a:r>
            <a:r>
              <a:rPr lang="en-IN" b="1" dirty="0" smtClean="0"/>
              <a:t>Advanced options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 </a:t>
            </a:r>
            <a:r>
              <a:rPr lang="en-IN" b="1" dirty="0" err="1" smtClean="0"/>
              <a:t>Startup</a:t>
            </a:r>
            <a:r>
              <a:rPr lang="en-IN" b="1" dirty="0" smtClean="0"/>
              <a:t> Settings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 on </a:t>
            </a:r>
            <a:r>
              <a:rPr lang="en-IN" b="1" dirty="0" smtClean="0"/>
              <a:t>Restart</a:t>
            </a:r>
            <a:r>
              <a:rPr lang="en-IN" dirty="0" smtClean="0"/>
              <a:t>.</a:t>
            </a:r>
          </a:p>
          <a:p>
            <a:r>
              <a:rPr lang="en-IN" dirty="0" smtClean="0"/>
              <a:t>On the </a:t>
            </a:r>
            <a:r>
              <a:rPr lang="en-IN" dirty="0" err="1" smtClean="0"/>
              <a:t>Startup</a:t>
            </a:r>
            <a:r>
              <a:rPr lang="en-IN" dirty="0" smtClean="0"/>
              <a:t> Settings screen press 7 or F7 to disable driver signature enforcement.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5880" y="1600200"/>
            <a:ext cx="37122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14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1600" y="1375650"/>
            <a:ext cx="6400800" cy="49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7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19200" y="1420327"/>
            <a:ext cx="6858000" cy="477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3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1" y="1447800"/>
            <a:ext cx="8339958" cy="476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07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63403" y="1289761"/>
            <a:ext cx="8199597" cy="503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343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1600" y="1367434"/>
            <a:ext cx="6705600" cy="488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82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81000" y="1371600"/>
            <a:ext cx="8546570" cy="48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92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Macintosh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Windows 8/10  Disable Signed Driver Enforcement</vt:lpstr>
      <vt:lpstr>Follow below Steps</vt:lpstr>
      <vt:lpstr>DISABLE DRIVER SIGNATURE ENFORCEMENT</vt:lpstr>
      <vt:lpstr>DISABLE DRIVER SIGNATURE ENFORCEMENT</vt:lpstr>
      <vt:lpstr>DISABLE DRIVER SIGNATURE ENFORCEMENT</vt:lpstr>
      <vt:lpstr>DISABLE DRIVER SIGNATURE ENFORCEMENT</vt:lpstr>
      <vt:lpstr>DISABLE DRIVER SIGNATURE ENFORCEMENT</vt:lpstr>
      <vt:lpstr>DISABLE DRIVER SIGNATURE ENFORCEMENT</vt:lpstr>
      <vt:lpstr>DISABLE DRIVER SIGNATURE ENFORCEMENT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8/10  Disable Signed Driver Enforcement</dc:title>
  <dc:creator>abc</dc:creator>
  <cp:lastModifiedBy>abc</cp:lastModifiedBy>
  <cp:revision>1</cp:revision>
  <dcterms:created xsi:type="dcterms:W3CDTF">2018-01-31T04:46:20Z</dcterms:created>
  <dcterms:modified xsi:type="dcterms:W3CDTF">2018-01-31T04:48:06Z</dcterms:modified>
</cp:coreProperties>
</file>