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64" r:id="rId3"/>
    <p:sldId id="271" r:id="rId4"/>
    <p:sldId id="270" r:id="rId5"/>
    <p:sldId id="272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904C07-AA0B-43AD-A4E4-4FBF987011E1}">
          <p14:sldIdLst>
            <p14:sldId id="264"/>
            <p14:sldId id="271"/>
            <p14:sldId id="270"/>
            <p14:sldId id="272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>
        <p:scale>
          <a:sx n="100" d="100"/>
          <a:sy n="100" d="100"/>
        </p:scale>
        <p:origin x="216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pPr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562" y="395593"/>
            <a:ext cx="4412640" cy="1185333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Review Point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5202" y="3334860"/>
            <a:ext cx="4076698" cy="2070545"/>
          </a:xfrm>
        </p:spPr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Sree Rama Raju Pericharla</a:t>
            </a:r>
          </a:p>
          <a:p>
            <a:pPr marL="457200" indent="-457200" algn="l">
              <a:buFont typeface="Wingdings" charset="2"/>
              <a:buChar char="Ø"/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Akhilesh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Gattu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charset="2"/>
              <a:buChar char="Ø"/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Nagi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Reddy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Sollapuram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charset="2"/>
              <a:buChar char="Ø"/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Santosh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Kumar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62" y="3334860"/>
            <a:ext cx="3132666" cy="160967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71894" y="1201205"/>
            <a:ext cx="3887706" cy="759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By Team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RooCoders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1" y="256553"/>
            <a:ext cx="5446268" cy="1165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24491" y="1641287"/>
            <a:ext cx="8279242" cy="932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Review point is an user friendly web application which provides the unified analyzed review for all the electronic products.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492" y="3198121"/>
            <a:ext cx="320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Review Point Rating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4491" y="3999253"/>
            <a:ext cx="273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Review Point Suggestion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2792752"/>
            <a:ext cx="4406900" cy="276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9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3511" y="169334"/>
            <a:ext cx="837991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Architecture Diagram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an 5"/>
          <p:cNvSpPr/>
          <p:nvPr/>
        </p:nvSpPr>
        <p:spPr>
          <a:xfrm>
            <a:off x="3873499" y="2222500"/>
            <a:ext cx="927100" cy="12192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Elastic Search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550" y="1955800"/>
            <a:ext cx="800100" cy="106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00" y="4139141"/>
            <a:ext cx="1397000" cy="14234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25" y="2828925"/>
            <a:ext cx="1054123" cy="105412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4914900" y="2311400"/>
            <a:ext cx="1644650" cy="393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914900" y="2635250"/>
            <a:ext cx="1644650" cy="387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775450" y="3022600"/>
            <a:ext cx="19050" cy="1186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140575" y="3022600"/>
            <a:ext cx="47625" cy="1186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311400" y="2828925"/>
            <a:ext cx="1422400" cy="396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9925" y="3873783"/>
            <a:ext cx="154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Review Data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188062" y="5424124"/>
            <a:ext cx="154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Web Application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261100" y="1782131"/>
            <a:ext cx="154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140575" y="3393345"/>
            <a:ext cx="822352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Result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162668" y="3365456"/>
            <a:ext cx="793763" cy="275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Query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 rot="20860910">
            <a:off x="5047672" y="2190480"/>
            <a:ext cx="1152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Request to </a:t>
            </a:r>
            <a:r>
              <a:rPr lang="en-US" sz="1200" dirty="0" err="1" smtClean="0"/>
              <a:t>db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 rot="20860910">
            <a:off x="5070194" y="2894017"/>
            <a:ext cx="1402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Response from </a:t>
            </a:r>
            <a:r>
              <a:rPr lang="en-US" sz="1200" dirty="0" err="1" smtClean="0"/>
              <a:t>db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 rot="20622078">
            <a:off x="2086594" y="2730269"/>
            <a:ext cx="1621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Storing data in  </a:t>
            </a:r>
            <a:r>
              <a:rPr lang="en-US" sz="1200" dirty="0" err="1" smtClean="0"/>
              <a:t>db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333617" y="4297372"/>
            <a:ext cx="21338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Tools &amp; Technologies used: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200" dirty="0" smtClean="0"/>
              <a:t>Python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200" dirty="0" err="1" smtClean="0"/>
              <a:t>ElasticSearch</a:t>
            </a:r>
            <a:endParaRPr lang="en-US" sz="1200" dirty="0" smtClean="0"/>
          </a:p>
          <a:p>
            <a:pPr marL="171450" indent="-171450">
              <a:buFont typeface="Wingdings" charset="2"/>
              <a:buChar char="Ø"/>
            </a:pPr>
            <a:r>
              <a:rPr lang="en-US" sz="1200" dirty="0" smtClean="0"/>
              <a:t>Angular </a:t>
            </a:r>
            <a:r>
              <a:rPr lang="en-US" sz="1200" dirty="0" err="1" smtClean="0"/>
              <a:t>JS,Jqeury</a:t>
            </a:r>
            <a:endParaRPr lang="en-US" sz="1200" dirty="0" smtClean="0"/>
          </a:p>
          <a:p>
            <a:pPr marL="171450" indent="-171450">
              <a:buFont typeface="Wingdings" charset="2"/>
              <a:buChar char="Ø"/>
            </a:pPr>
            <a:r>
              <a:rPr lang="en-US" sz="1200" dirty="0" smtClean="0"/>
              <a:t>HTML, CSS</a:t>
            </a:r>
          </a:p>
          <a:p>
            <a:pPr marL="171450" indent="-171450">
              <a:buFont typeface="Wingdings" charset="2"/>
              <a:buChar char="Ø"/>
            </a:pPr>
            <a:r>
              <a:rPr lang="en-US" sz="1200" dirty="0" smtClean="0"/>
              <a:t>Bootstrap</a:t>
            </a:r>
          </a:p>
          <a:p>
            <a:pPr marL="171450" indent="-171450">
              <a:buFont typeface="Wingdings" charset="2"/>
              <a:buChar char="Ø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502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39900" y="127000"/>
            <a:ext cx="4793639" cy="1079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it Works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460674"/>
            <a:ext cx="67691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460674"/>
            <a:ext cx="6769100" cy="381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460674"/>
            <a:ext cx="6769100" cy="381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460674"/>
            <a:ext cx="6769100" cy="381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99" y="1460674"/>
            <a:ext cx="676910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1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273800" cy="420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81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Helvetica</vt:lpstr>
      <vt:lpstr>Times New Roman</vt:lpstr>
      <vt:lpstr>Wingdings</vt:lpstr>
      <vt:lpstr>Arial</vt:lpstr>
      <vt:lpstr>Office Theme</vt:lpstr>
      <vt:lpstr>Custom Design</vt:lpstr>
      <vt:lpstr>Review Point</vt:lpstr>
      <vt:lpstr>PowerPoint Presentation</vt:lpstr>
      <vt:lpstr>PowerPoint Presentation</vt:lpstr>
      <vt:lpstr>PowerPoint Presentation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Pericharla, Sree Rama Raju (UMKC-Student)</cp:lastModifiedBy>
  <cp:revision>70</cp:revision>
  <dcterms:created xsi:type="dcterms:W3CDTF">2014-01-29T16:47:28Z</dcterms:created>
  <dcterms:modified xsi:type="dcterms:W3CDTF">2016-04-14T12:14:16Z</dcterms:modified>
</cp:coreProperties>
</file>