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55" d="100"/>
          <a:sy n="55" d="100"/>
        </p:scale>
        <p:origin x="5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7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294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82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9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7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7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65FD-8B99-45FE-B4D6-4678FBEB745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930B30-E130-49FA-8584-F8FD8AC9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03D9-4D18-4FBF-83AD-CC279E79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752600"/>
            <a:ext cx="11623964" cy="1440873"/>
          </a:xfrm>
        </p:spPr>
        <p:txBody>
          <a:bodyPr/>
          <a:lstStyle/>
          <a:p>
            <a:r>
              <a:rPr lang="en-US" dirty="0"/>
              <a:t>Augmented Reality :Smart Education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90503-5F51-4D60-B407-4B9DD2A2D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170217"/>
            <a:ext cx="5978236" cy="3754583"/>
          </a:xfrm>
        </p:spPr>
        <p:txBody>
          <a:bodyPr>
            <a:normAutofit/>
          </a:bodyPr>
          <a:lstStyle/>
          <a:p>
            <a:r>
              <a:rPr lang="en-US" dirty="0"/>
              <a:t>Satya Venkata </a:t>
            </a:r>
            <a:r>
              <a:rPr lang="en-US" dirty="0" err="1"/>
              <a:t>Ranga</a:t>
            </a:r>
            <a:r>
              <a:rPr lang="en-US" dirty="0"/>
              <a:t> Janaki Sriram </a:t>
            </a:r>
            <a:r>
              <a:rPr lang="en-US" dirty="0" err="1"/>
              <a:t>Mentey</a:t>
            </a:r>
            <a:endParaRPr lang="en-US" dirty="0"/>
          </a:p>
          <a:p>
            <a:r>
              <a:rPr lang="en-US" dirty="0"/>
              <a:t>Rajiv Varma Chithari Amaravathi</a:t>
            </a:r>
          </a:p>
          <a:p>
            <a:r>
              <a:rPr lang="en-US" dirty="0"/>
              <a:t>Sandeep NLNS</a:t>
            </a:r>
          </a:p>
          <a:p>
            <a:r>
              <a:rPr lang="en-US" dirty="0" err="1"/>
              <a:t>Sireesha</a:t>
            </a:r>
            <a:r>
              <a:rPr lang="en-US" dirty="0"/>
              <a:t> </a:t>
            </a:r>
            <a:r>
              <a:rPr lang="en-US" dirty="0" err="1"/>
              <a:t>Pandala</a:t>
            </a:r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5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369-42F6-4DEC-B966-FA949BF4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2 tasks executed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7315-8BED-4C45-8B2F-5A1B9AD0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Recognizing the simple mathematical Expressions.</a:t>
            </a:r>
          </a:p>
          <a:p>
            <a:r>
              <a:rPr lang="en-US" sz="3000" dirty="0"/>
              <a:t>Evaluating those expressions and Displaying the result.</a:t>
            </a:r>
          </a:p>
        </p:txBody>
      </p:sp>
    </p:spTree>
    <p:extLst>
      <p:ext uri="{BB962C8B-B14F-4D97-AF65-F5344CB8AC3E}">
        <p14:creationId xmlns:p14="http://schemas.microsoft.com/office/powerpoint/2010/main" val="14968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369-42F6-4DEC-B966-FA949BF4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7315-8BED-4C45-8B2F-5A1B9AD0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1995055"/>
            <a:ext cx="11485417" cy="536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Optical Character Recognition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It's a type of software (program) that can automatically analyze printed text and turn it into a form that a computer can process more easily. OCR is at the heart of everything from handwriting analysis programs on mobile phones to the gigantic mail-sorting machines that ensure all those millions of letters reach their destinations.</a:t>
            </a:r>
          </a:p>
          <a:p>
            <a:r>
              <a:rPr lang="en-US" dirty="0"/>
              <a:t>OCR is the process of turning a picture of text into text itself—in other words, producing something like a TXT or DOC file from a scanned JPG of a printed or handwritten page.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6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369-42F6-4DEC-B966-FA949BF4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Increment 2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BE6089-DF59-4CB1-B241-98A8B7510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2241" y="3149099"/>
            <a:ext cx="7745696" cy="4356952"/>
          </a:xfrm>
        </p:spPr>
      </p:pic>
    </p:spTree>
    <p:extLst>
      <p:ext uri="{BB962C8B-B14F-4D97-AF65-F5344CB8AC3E}">
        <p14:creationId xmlns:p14="http://schemas.microsoft.com/office/powerpoint/2010/main" val="365147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369-42F6-4DEC-B966-FA949BF4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the simple expression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861FB-57B0-490A-A828-375B3942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76364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FCF2-AE66-49BF-8237-BEB50B36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Result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AE661-045F-4D74-BE63-EEAB97D4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" y="1529619"/>
            <a:ext cx="3228109" cy="57388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5B5C6-7442-4F77-97BA-5A18A905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62" y="1529619"/>
            <a:ext cx="2997214" cy="53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369-42F6-4DEC-B966-FA949BF4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be completed by Increment 3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7315-8BED-4C45-8B2F-5A1B9AD0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Expressions like 2x +3 = 10 and display the value of x</a:t>
            </a:r>
          </a:p>
          <a:p>
            <a:r>
              <a:rPr lang="en-US" dirty="0"/>
              <a:t>Work on Geometric Figures to display possible result .</a:t>
            </a:r>
          </a:p>
          <a:p>
            <a:r>
              <a:rPr lang="en-US" dirty="0"/>
              <a:t>Develop tic tac toe game.</a:t>
            </a:r>
          </a:p>
        </p:txBody>
      </p:sp>
    </p:spTree>
    <p:extLst>
      <p:ext uri="{BB962C8B-B14F-4D97-AF65-F5344CB8AC3E}">
        <p14:creationId xmlns:p14="http://schemas.microsoft.com/office/powerpoint/2010/main" val="284625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369-42F6-4DEC-B966-FA949BF4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7315-8BED-4C45-8B2F-5A1B9AD0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9" y="2833255"/>
            <a:ext cx="8582890" cy="334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5539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136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Augmented Reality :Smart Education </vt:lpstr>
      <vt:lpstr>Increment 2 tasks executed .</vt:lpstr>
      <vt:lpstr>API USED </vt:lpstr>
      <vt:lpstr>Output of Increment 2 </vt:lpstr>
      <vt:lpstr>Scanning the simple expression :</vt:lpstr>
      <vt:lpstr>Recognition Result :</vt:lpstr>
      <vt:lpstr>Tasks to be completed by Increment 3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:Smart Education</dc:title>
  <dc:creator>Chithari Amaravathi, Rajiv Varma (UMKC-Student)</dc:creator>
  <cp:lastModifiedBy>Chithari Amaravathi, Rajiv Varma (UMKC-Student)</cp:lastModifiedBy>
  <cp:revision>10</cp:revision>
  <dcterms:created xsi:type="dcterms:W3CDTF">2018-03-22T13:41:44Z</dcterms:created>
  <dcterms:modified xsi:type="dcterms:W3CDTF">2018-03-22T14:15:55Z</dcterms:modified>
</cp:coreProperties>
</file>