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27E12-EADD-0049-B25A-483127B3C462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88E2-D2BA-1441-9DEA-895A5107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91694-5E4E-4C5E-91C1-49D847D9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0FF2F7-C623-4C70-B135-ACC12FF19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37660-F1E8-4661-9A37-87F0D44D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3E8A3-161C-41EB-A07F-959BB2C5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EC26C1-3033-4EF1-9E46-E2942AB7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B6380-6493-4C4E-949E-577D3F67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CBCE0C-BBC9-47AC-9219-44E4C151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43168-4EE3-44B7-907E-CEB5ECC2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2CED5F-FE9F-40D8-A20A-8B0E94A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6C0111-C74D-4690-83ED-9691D006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F23AB1C-4303-491F-A667-C25F588D0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FEEC7C-55A0-4F28-BE9E-9762C1A2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C7E1A9-CAA7-4028-82E9-63A9C17A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E463A-B33C-4817-A04B-A20DA525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C8CDFB-7FAF-4435-8863-BD133F29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F253B-6853-4E1D-A651-B8EC337D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98C919-3F7D-47B3-97CF-7DA390B7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464DE9-BBBF-4C66-A129-D3BAED04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9D14B6-41DF-4E20-A2A9-836DEFE6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1A5FED-2F30-4C14-B0C3-88038C6C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AFFF4-449A-461F-8BB7-6B274806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2E0BA-1275-45A4-A138-A1B26773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994555-1863-4307-A78F-FE52F05F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4DAD8-FE69-4934-9219-AD5530D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7A2ED4-1B17-4EDB-9E33-F4FF6AC6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5E50E-7D5C-4287-B3BE-ADDE6351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B0DE5-46CB-4DB6-9E5F-0DC0801C6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FD0810-361A-4D4E-8368-2799551CA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CA68A6-0425-493C-8BBD-4EBADB4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1B6FD-569D-491E-A449-D2DEEE8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64150A-A0D4-4EFA-8B68-C85D5C29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B3537-615D-4854-A171-363F167F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72ACB7-390B-4C99-BFA3-251DDC4D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85ED3A-1F89-49FE-9BBC-8B2EF843D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D90964-7289-48C7-8004-1A49583A2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E62AF8-75E3-447C-9897-445564620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D1B72EF-C81D-4B1A-A46F-5A71D744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E7AECC-CDE6-4AFE-B382-9C2E1EFA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A90249-08EA-44D4-BD2C-442A5BBA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33C88-994C-4335-A239-9ADC054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E38A09-F0C4-44B8-8490-E9C9187B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0FC793-8AEB-4514-9EE9-62575C87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63F305-093B-4E25-B0F8-59AAACA5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561B7A-5F4F-4E69-ABB1-4EA927BF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75DB8D-0CBC-4CB4-A886-929AB4DC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E287AC-7B0E-402C-A678-CA70DCF0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C06AC-471F-401B-9967-C8230A27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F1255-15B2-4CAE-9952-ABF50249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267510-D120-4B5A-9F40-9A70253CD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72184-2EED-4BF6-8A7C-433E9F3E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8F8777-922B-4116-8782-5D07F1B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B3859-BC23-41FA-9459-A3F57D24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792CF-F827-44D9-BE4F-0CC8C9CD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4034777-C8F3-40D1-98FA-873F1E75D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E11654-4A96-4C10-87B6-3C54B750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21D4EB-00C1-4717-8C3C-98614B48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9DB3FD-9B9C-415A-81A4-878E9E53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C48E2B-64B9-48C6-BB2B-8A7F8F60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835788-C991-431B-937C-3063D253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452BDA-7F47-4682-B5BD-54487A9A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78BD2-67DB-4E33-AE05-0B5C1844B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D379-6C3A-4DE2-B168-CEA61EDDC46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583078-2A3C-4E18-BDE5-A3181D01C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D9583C-12EE-4682-A455-015F4D07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E595-3359-4C51-9388-D17DBDEC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D816B-E8FB-41F5-A4EC-2987C7A2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351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Century Gothic" charset="0"/>
                <a:ea typeface="Century Gothic" charset="0"/>
                <a:cs typeface="Century Gothic" charset="0"/>
              </a:rPr>
              <a:t>Augmented Reality: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6E47D9-851D-4DEA-8FB1-37CA92C25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8730"/>
            <a:ext cx="9144000" cy="36178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Project Plan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Prepared By:</a:t>
            </a:r>
          </a:p>
          <a:p>
            <a:pPr lvl="0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Mentey Satya Venkata Ranga Janaki Sriram</a:t>
            </a:r>
          </a:p>
          <a:p>
            <a:pPr lvl="0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Chithari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Amaravati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Rajiv Varma</a:t>
            </a:r>
          </a:p>
          <a:p>
            <a:pPr lvl="0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Pandala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Sireesha</a:t>
            </a:r>
          </a:p>
          <a:p>
            <a:pPr lvl="0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Nukala Lakshmi Naga Sai Sandeep</a:t>
            </a: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lvl="0"/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2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7255" y="2813539"/>
            <a:ext cx="68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entury Gothic" charset="0"/>
                <a:ea typeface="Century Gothic" charset="0"/>
                <a:cs typeface="Century Gothic" charset="0"/>
              </a:rPr>
              <a:t>THANK YOU</a:t>
            </a:r>
            <a:endParaRPr lang="en-US" sz="3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5126F-98E6-464A-A77F-CD4FF9AE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B1BF46-6534-4C0A-90B6-1E66471C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Now a days, the vast majority of the understudies are not intrigued by customary learning process.</a:t>
            </a:r>
          </a:p>
          <a:p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They got exhausted of classrooms, writing board etc.</a:t>
            </a:r>
          </a:p>
          <a:p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There will be a few problems  like health issues, climatic conditions in which they can be great degree of hot or cold where students cannot go to the class and focus on lectures.</a:t>
            </a:r>
          </a:p>
          <a:p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Physical models, itemized delineations and notices are large costly.</a:t>
            </a:r>
          </a:p>
        </p:txBody>
      </p:sp>
    </p:spTree>
    <p:extLst>
      <p:ext uri="{BB962C8B-B14F-4D97-AF65-F5344CB8AC3E}">
        <p14:creationId xmlns:p14="http://schemas.microsoft.com/office/powerpoint/2010/main" val="49490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CAAC9-8D3D-4132-ABE2-5AC1C039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50498-2D94-4A77-82D5-1BEF51D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Further, these learning materials get worn down, loose their importance, and get lost after some time.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5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F5012-706E-43A3-87F6-5523EB60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C07BA-4913-4FCA-BBC6-23FC37EE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By incorporating augmented reality in lectures, educators can catch the attention of students.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Understudies can get models on their own gadgets and by means of Augment’s application.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By viewing enlarged models, the understudies can pick up a superior comprehension of the ideas they are examining.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This is a fun method to connect with understudies and fortify ideas they have seen amid of class lectures.</a:t>
            </a:r>
          </a:p>
        </p:txBody>
      </p:sp>
    </p:spTree>
    <p:extLst>
      <p:ext uri="{BB962C8B-B14F-4D97-AF65-F5344CB8AC3E}">
        <p14:creationId xmlns:p14="http://schemas.microsoft.com/office/powerpoint/2010/main" val="4132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C1CBB-BA87-46F4-90DC-312E947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3349-5C32-4FC7-9F8D-A935BA43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With Augment, we don't need to put resources into physical materials.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Understudies can get to models from any gadget whenever. Regardless of whether they are at home or in the classroom, they can examine and communicate with the course materials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95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C1CBB-BA87-46F4-90DC-312E947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3349-5C32-4FC7-9F8D-A935BA43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 this project, We make application which provide real time calculations with augmented reality in it.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Using Camera in the device we recognize the handwriting</a:t>
            </a:r>
            <a:r>
              <a:rPr lang="en-US" sz="3200" dirty="0" smtClean="0"/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or the mathematical notations and provide the answers for them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 provide calculations all the basic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rthematic, Geometrical, Trigonometric and Calculus.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9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91A77-7BE5-404B-90C7-3E61872D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Burndown graph for Increment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67AD3B-7A93-4F70-8303-4B0046993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669535"/>
            <a:ext cx="8201466" cy="4618723"/>
          </a:xfrm>
        </p:spPr>
      </p:pic>
    </p:spTree>
    <p:extLst>
      <p:ext uri="{BB962C8B-B14F-4D97-AF65-F5344CB8AC3E}">
        <p14:creationId xmlns:p14="http://schemas.microsoft.com/office/powerpoint/2010/main" val="301606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89B7B-FCDF-4EDB-9EAB-A8FC98C8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Burndown graph for Increment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1778A0-3006-48C0-9F55-D9171837C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68" y="1456280"/>
            <a:ext cx="7612428" cy="4720683"/>
          </a:xfrm>
        </p:spPr>
      </p:pic>
    </p:spTree>
    <p:extLst>
      <p:ext uri="{BB962C8B-B14F-4D97-AF65-F5344CB8AC3E}">
        <p14:creationId xmlns:p14="http://schemas.microsoft.com/office/powerpoint/2010/main" val="348663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68C60-8A5B-4C98-960D-8913AF5B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entury Gothic" charset="0"/>
                <a:ea typeface="Century Gothic" charset="0"/>
                <a:cs typeface="Century Gothic" charset="0"/>
              </a:rPr>
              <a:t>Burndown graph for Increment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20D653-4AD3-4981-8A1A-F3A7C467B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416722"/>
            <a:ext cx="7749058" cy="4760241"/>
          </a:xfrm>
        </p:spPr>
      </p:pic>
    </p:spTree>
    <p:extLst>
      <p:ext uri="{BB962C8B-B14F-4D97-AF65-F5344CB8AC3E}">
        <p14:creationId xmlns:p14="http://schemas.microsoft.com/office/powerpoint/2010/main" val="368244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314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Century Gothic</vt:lpstr>
      <vt:lpstr>Arial</vt:lpstr>
      <vt:lpstr>Office Theme</vt:lpstr>
      <vt:lpstr>Augmented Reality: Education</vt:lpstr>
      <vt:lpstr>Problem Statement</vt:lpstr>
      <vt:lpstr>Problem Statement</vt:lpstr>
      <vt:lpstr>Solutions</vt:lpstr>
      <vt:lpstr>Solutions</vt:lpstr>
      <vt:lpstr>Solutions</vt:lpstr>
      <vt:lpstr>Burndown graph for Increment 1</vt:lpstr>
      <vt:lpstr>Burndown graph for Increment 2</vt:lpstr>
      <vt:lpstr>Burndown graph for Increment 3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Reality: Education</dc:title>
  <dc:creator>Sampath Boddeti</dc:creator>
  <cp:lastModifiedBy>Mentey, Satya Venkata Ranga (UMKC-Student)</cp:lastModifiedBy>
  <cp:revision>14</cp:revision>
  <dcterms:created xsi:type="dcterms:W3CDTF">2018-02-07T17:05:09Z</dcterms:created>
  <dcterms:modified xsi:type="dcterms:W3CDTF">2018-02-07T19:14:27Z</dcterms:modified>
</cp:coreProperties>
</file>