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58" r:id="rId4"/>
    <p:sldId id="260" r:id="rId5"/>
    <p:sldId id="263" r:id="rId6"/>
    <p:sldId id="261" r:id="rId7"/>
    <p:sldId id="267" r:id="rId8"/>
    <p:sldId id="268" r:id="rId9"/>
    <p:sldId id="270" r:id="rId10"/>
    <p:sldId id="271" r:id="rId11"/>
    <p:sldId id="272" r:id="rId12"/>
    <p:sldId id="264" r:id="rId13"/>
    <p:sldId id="259" r:id="rId14"/>
  </p:sldIdLst>
  <p:sldSz cx="12192000" cy="6858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Libre Baskerville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1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99862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48640" y="1932808"/>
            <a:ext cx="1078992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dirty="0">
                <a:solidFill>
                  <a:schemeClr val="tx1"/>
                </a:solidFill>
                <a:latin typeface="Arial Black" panose="020B0A04020102020204" pitchFamily="34" charset="0"/>
              </a:rPr>
              <a:t>PHASE – II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 CLEANING &amp; MANIPULATION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latin typeface="Arial" panose="020B0604020202020204" pitchFamily="34" charset="0"/>
              </a:rPr>
              <a:t>On NETFLIX DATA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                        </a:t>
            </a:r>
            <a:endParaRPr lang="en-IN" sz="4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5" y="5127178"/>
            <a:ext cx="5854377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SREE RAM BANDLA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24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4FF-3A0A-4E42-8D29-A698E17D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Charts for Bivariate Insights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60C7A-67B9-4271-96E8-58EBB5F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841"/>
            <a:ext cx="5586153" cy="3323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41534-DD0B-4023-B597-51842C88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90" y="2522897"/>
            <a:ext cx="4769794" cy="3687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0F8D44-2FA6-4714-8D8B-0DBDB4912C9F}"/>
              </a:ext>
            </a:extLst>
          </p:cNvPr>
          <p:cNvSpPr txBox="1"/>
          <p:nvPr/>
        </p:nvSpPr>
        <p:spPr>
          <a:xfrm>
            <a:off x="1238595" y="2043876"/>
            <a:ext cx="353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CHART(CATEGORY VS RATING)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375E-66CA-4AA2-B050-484932D88B76}"/>
              </a:ext>
            </a:extLst>
          </p:cNvPr>
          <p:cNvSpPr txBox="1"/>
          <p:nvPr/>
        </p:nvSpPr>
        <p:spPr>
          <a:xfrm>
            <a:off x="7498080" y="2043876"/>
            <a:ext cx="446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CHART(TOP 5 COUNTRIES BY CATEGORY)</a:t>
            </a:r>
          </a:p>
        </p:txBody>
      </p:sp>
    </p:spTree>
    <p:extLst>
      <p:ext uri="{BB962C8B-B14F-4D97-AF65-F5344CB8AC3E}">
        <p14:creationId xmlns:p14="http://schemas.microsoft.com/office/powerpoint/2010/main" val="39780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4FF-3A0A-4E42-8D29-A698E17D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Charts for Bivariate Insights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EAF4-FEA4-42D0-A88A-86002C06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39290"/>
            <a:ext cx="7489152" cy="4044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F5605-DE22-4203-AEBB-7EE0C658239B}"/>
              </a:ext>
            </a:extLst>
          </p:cNvPr>
          <p:cNvSpPr txBox="1"/>
          <p:nvPr/>
        </p:nvSpPr>
        <p:spPr>
          <a:xfrm>
            <a:off x="2493510" y="2011100"/>
            <a:ext cx="524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 CHART USED FOR TREND ANALYSIS OVER TIME</a:t>
            </a:r>
          </a:p>
        </p:txBody>
      </p:sp>
    </p:spTree>
    <p:extLst>
      <p:ext uri="{BB962C8B-B14F-4D97-AF65-F5344CB8AC3E}">
        <p14:creationId xmlns:p14="http://schemas.microsoft.com/office/powerpoint/2010/main" val="32921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593725"/>
            <a:ext cx="9110472" cy="80530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D2564-D164-58AE-40AC-54347DB15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241" y="1767957"/>
            <a:ext cx="107545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Yes, after handling missing values, removing duplicates, fixing inconsistencies, and applying data type corrections, the dataset is now clean and analysis-ready.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key fields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Duration, Rating, Country) are standardized.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columns (Director, Cast, Description, Type) are consistent and usable.	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critical information was lost — missing data is handled with placeholders.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Ready for descriptive analysis, visualization, and predictive modeling.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Bandla Sree Ram, a recent graduate with a Bachelor of Technology in Electronics and Communication Engineering, from RSREC College of Engineering</a:t>
            </a:r>
            <a:r>
              <a:rPr lang="en-US" sz="1800" dirty="0"/>
              <a:t>.</a:t>
            </a:r>
            <a:endParaRPr lang="en-IN"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335188" y="2770112"/>
            <a:ext cx="5233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4115-9CD4-2B84-C0DA-442979E755B8}"/>
              </a:ext>
            </a:extLst>
          </p:cNvPr>
          <p:cNvSpPr txBox="1"/>
          <p:nvPr/>
        </p:nvSpPr>
        <p:spPr>
          <a:xfrm>
            <a:off x="465513" y="3791164"/>
            <a:ext cx="1162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chose Data Science because I love finding insights from data and solving real-world problems. It’s a field with huge growth, innovation, and career opportunities.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49170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FF0000"/>
              </a:buClr>
              <a:buSzPts val="4400"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SUMMARY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3FD-FDC1-0E48-CCF6-590FCD7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72" y="1078689"/>
            <a:ext cx="11506477" cy="4565653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1800" dirty="0"/>
              <a:t>Missing Values:	</a:t>
            </a:r>
          </a:p>
          <a:p>
            <a:pPr marL="114300" indent="0" algn="just">
              <a:buNone/>
            </a:pPr>
            <a:r>
              <a:rPr lang="en-US" sz="1800" dirty="0"/>
              <a:t>•Director column has many missing entries (not available for TV shows mostly).</a:t>
            </a:r>
          </a:p>
          <a:p>
            <a:pPr marL="114300" indent="0" algn="just">
              <a:buNone/>
            </a:pPr>
            <a:r>
              <a:rPr lang="en-US" sz="1800" dirty="0"/>
              <a:t>•Cast and Country columns also have missing values.</a:t>
            </a:r>
          </a:p>
          <a:p>
            <a:pPr marL="114300" indent="0" algn="just">
              <a:buNone/>
            </a:pPr>
            <a:r>
              <a:rPr lang="en-US" sz="1800" dirty="0"/>
              <a:t>•A few missing in </a:t>
            </a:r>
            <a:r>
              <a:rPr lang="en-US" sz="1800" dirty="0" err="1"/>
              <a:t>Release_Date</a:t>
            </a:r>
            <a:r>
              <a:rPr lang="en-US" sz="1800" dirty="0"/>
              <a:t> and Rating.</a:t>
            </a:r>
          </a:p>
          <a:p>
            <a:pPr marL="114300" indent="0" algn="just">
              <a:buNone/>
            </a:pPr>
            <a:endParaRPr lang="en-US" sz="1800" dirty="0"/>
          </a:p>
          <a:p>
            <a:pPr marL="114300" indent="0" algn="just">
              <a:buNone/>
            </a:pPr>
            <a:r>
              <a:rPr lang="en-US" sz="1800" dirty="0"/>
              <a:t>•Inconsistent Data Types:	</a:t>
            </a:r>
          </a:p>
          <a:p>
            <a:pPr marL="114300" indent="0" algn="just">
              <a:buNone/>
            </a:pPr>
            <a:r>
              <a:rPr lang="en-US" sz="1800" dirty="0"/>
              <a:t>•</a:t>
            </a:r>
            <a:r>
              <a:rPr lang="en-US" sz="1800" dirty="0" err="1"/>
              <a:t>Release_Date</a:t>
            </a:r>
            <a:r>
              <a:rPr lang="en-US" sz="1800" dirty="0"/>
              <a:t> stored as text instead of proper date format.</a:t>
            </a:r>
          </a:p>
          <a:p>
            <a:pPr marL="114300" indent="0" algn="just">
              <a:buNone/>
            </a:pPr>
            <a:r>
              <a:rPr lang="en-US" sz="1800" dirty="0"/>
              <a:t>•Duration mixes “minutes” (for Movies) and “Seasons” (for TV Shows).</a:t>
            </a:r>
          </a:p>
          <a:p>
            <a:pPr marL="114300" indent="0" algn="just">
              <a:buNone/>
            </a:pPr>
            <a:r>
              <a:rPr lang="en-US" sz="1800" dirty="0"/>
              <a:t>	</a:t>
            </a:r>
          </a:p>
          <a:p>
            <a:pPr marL="114300" indent="0" algn="just">
              <a:buNone/>
            </a:pPr>
            <a:r>
              <a:rPr lang="en-US" sz="1800" dirty="0"/>
              <a:t>•Duplicates &amp; Redundancy:	</a:t>
            </a:r>
          </a:p>
          <a:p>
            <a:pPr marL="114300" indent="0" algn="just">
              <a:buNone/>
            </a:pPr>
            <a:r>
              <a:rPr lang="en-US" sz="1800" dirty="0"/>
              <a:t>•Possible repeated directors, cast members, or categories written in different styles.</a:t>
            </a:r>
          </a:p>
          <a:p>
            <a:pPr marL="114300" indent="0" algn="just">
              <a:buNone/>
            </a:pPr>
            <a:r>
              <a:rPr lang="en-US" sz="1800" dirty="0"/>
              <a:t>•Some entries in Type column overlap (e.g., “Dramas” vs. “International Dramas”).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D213FC-02AC-470C-A9B8-4B980DF15C27}"/>
              </a:ext>
            </a:extLst>
          </p:cNvPr>
          <p:cNvSpPr txBox="1"/>
          <p:nvPr/>
        </p:nvSpPr>
        <p:spPr>
          <a:xfrm>
            <a:off x="81049" y="950642"/>
            <a:ext cx="91377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n-US" sz="1800" dirty="0"/>
              <a:t>•Unstructured Text Fields:</a:t>
            </a:r>
          </a:p>
          <a:p>
            <a:pPr marL="114300" indent="0" algn="just">
              <a:buNone/>
            </a:pPr>
            <a:r>
              <a:rPr lang="en-US" sz="1800" dirty="0"/>
              <a:t>•Type and Description contain multi-category or long free-text, not standardized.</a:t>
            </a:r>
          </a:p>
          <a:p>
            <a:pPr marL="114300" indent="0" algn="just">
              <a:buNone/>
            </a:pPr>
            <a:r>
              <a:rPr lang="en-US" sz="1800" dirty="0"/>
              <a:t>•Hard to analyze directly without preprocessing.</a:t>
            </a:r>
          </a:p>
          <a:p>
            <a:pPr marL="114300" indent="0" algn="just">
              <a:buNone/>
            </a:pPr>
            <a:r>
              <a:rPr lang="en-US" sz="1800" dirty="0"/>
              <a:t>	</a:t>
            </a:r>
          </a:p>
          <a:p>
            <a:pPr marL="114300" indent="0" algn="just">
              <a:buNone/>
            </a:pPr>
            <a:r>
              <a:rPr lang="en-US" sz="1800" dirty="0"/>
              <a:t>•Imbalance in Categories:	</a:t>
            </a:r>
          </a:p>
          <a:p>
            <a:pPr marL="114300" indent="0" algn="just">
              <a:buNone/>
            </a:pPr>
            <a:r>
              <a:rPr lang="en-US" sz="1800" dirty="0"/>
              <a:t>•Likely more Movies than TV Shows (needs verification).	</a:t>
            </a:r>
          </a:p>
          <a:p>
            <a:pPr marL="114300" indent="0" algn="just">
              <a:buNone/>
            </a:pPr>
            <a:r>
              <a:rPr lang="en-US" sz="1800" dirty="0"/>
              <a:t>•Some countries dominate the dataset (e.g., USA, India), while others are sparse.</a:t>
            </a:r>
          </a:p>
          <a:p>
            <a:pPr marL="114300" indent="0" algn="just">
              <a:buNone/>
            </a:pPr>
            <a:endParaRPr lang="en-US" sz="1800" dirty="0"/>
          </a:p>
          <a:p>
            <a:pPr marL="114300" indent="0" algn="just">
              <a:buNone/>
            </a:pPr>
            <a:r>
              <a:rPr lang="en-US" sz="1800" dirty="0"/>
              <a:t>•Non-Standard Ratings:	</a:t>
            </a:r>
          </a:p>
          <a:p>
            <a:pPr marL="114300" indent="0" algn="just">
              <a:buNone/>
            </a:pPr>
            <a:r>
              <a:rPr lang="en-US" sz="1800" dirty="0"/>
              <a:t>•Type and Description contain multi-category or long free-text, not standardized.</a:t>
            </a:r>
          </a:p>
          <a:p>
            <a:pPr marL="114300" indent="0" algn="just">
              <a:buNone/>
            </a:pPr>
            <a:r>
              <a:rPr lang="en-US" sz="1800" dirty="0"/>
              <a:t>•Hard to analyze directly without preprocessing.</a:t>
            </a:r>
          </a:p>
          <a:p>
            <a:pPr marL="114300" indent="0" algn="just">
              <a:buNone/>
            </a:pPr>
            <a:r>
              <a:rPr lang="en-US" sz="1800" dirty="0"/>
              <a:t>	</a:t>
            </a:r>
          </a:p>
          <a:p>
            <a:pPr marL="114300" indent="0" algn="just">
              <a:buNone/>
            </a:pPr>
            <a:r>
              <a:rPr lang="en-US" sz="1800" dirty="0"/>
              <a:t>•Imbalance in Categories:	</a:t>
            </a:r>
          </a:p>
          <a:p>
            <a:pPr marL="114300" indent="0" algn="just">
              <a:buNone/>
            </a:pPr>
            <a:r>
              <a:rPr lang="en-US" sz="1800" dirty="0"/>
              <a:t>•Likely more Movies than TV Shows (needs verification).	</a:t>
            </a:r>
          </a:p>
          <a:p>
            <a:pPr marL="114300" indent="0" algn="just">
              <a:buNone/>
            </a:pPr>
            <a:r>
              <a:rPr lang="en-US" sz="1800" dirty="0"/>
              <a:t>•Some countries dominate the dataset (e.g., USA, India), while others are sparse.</a:t>
            </a:r>
          </a:p>
        </p:txBody>
      </p:sp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05AA09-DF95-432F-80DC-67F6AEEFDB25}"/>
              </a:ext>
            </a:extLst>
          </p:cNvPr>
          <p:cNvSpPr txBox="1"/>
          <p:nvPr/>
        </p:nvSpPr>
        <p:spPr>
          <a:xfrm>
            <a:off x="563187" y="64829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572F9-8999-4E82-A60C-AD43811D565F}"/>
              </a:ext>
            </a:extLst>
          </p:cNvPr>
          <p:cNvSpPr txBox="1"/>
          <p:nvPr/>
        </p:nvSpPr>
        <p:spPr>
          <a:xfrm>
            <a:off x="455123" y="1605972"/>
            <a:ext cx="102267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•Director &amp; Cast: Replace with “Not Available”.</a:t>
            </a:r>
          </a:p>
          <a:p>
            <a:r>
              <a:rPr lang="en-US" sz="2000" dirty="0"/>
              <a:t>•Country: Replace with “Unknown”.	</a:t>
            </a:r>
          </a:p>
          <a:p>
            <a:r>
              <a:rPr lang="en-US" sz="2000" dirty="0"/>
              <a:t>•</a:t>
            </a:r>
            <a:r>
              <a:rPr lang="en-US" sz="2000" dirty="0" err="1"/>
              <a:t>Release_Date</a:t>
            </a:r>
            <a:r>
              <a:rPr lang="en-US" sz="2000" dirty="0"/>
              <a:t>: Convert to datetime, keep missing as “Not Available”.</a:t>
            </a:r>
          </a:p>
          <a:p>
            <a:r>
              <a:rPr lang="en-US" sz="2000" dirty="0"/>
              <a:t>•Rating: Replace with “Not Rated”.</a:t>
            </a:r>
          </a:p>
          <a:p>
            <a:r>
              <a:rPr lang="en-US" sz="2000" dirty="0"/>
              <a:t>•Duration: Standardize → minutes for Movies, seasons for TV Shows.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Duplicates &amp; Inconsistencies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10FE4-D3F4-1C45-6EA5-0A36D3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608" y="1331848"/>
            <a:ext cx="10515600" cy="49317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 Checked by Title + Category → dropped any exact duplicate rows.	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Converted to proper datetime format.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Standardized → minutes (Movies) / seasons (TV Shows).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Ratings: Unified format (e.g., TV-MA, PG, R kept consistent).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&amp; Type: Normalized text (trimmed spaces, corrected casing).</a:t>
            </a:r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Type Corrections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10FE4-D3F4-1C45-6EA5-0A36D3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608" y="1331848"/>
            <a:ext cx="10515600" cy="49317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analysis, sorting, and filtering.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errors during visualization and calculations.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fields into meaningful numeric/date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formats.Changes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Converted from text → datetime.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Split into integer minutes (Movies) and integer seasons (TV Shows).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Category, Title, Director, Cast, Country, Type, Description: Kept as categorical/text.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Rating: Standardized as categorical values.</a:t>
            </a:r>
          </a:p>
        </p:txBody>
      </p:sp>
    </p:spTree>
    <p:extLst>
      <p:ext uri="{BB962C8B-B14F-4D97-AF65-F5344CB8AC3E}">
        <p14:creationId xmlns:p14="http://schemas.microsoft.com/office/powerpoint/2010/main" val="1938410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Bivariate Insights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10FE4-D3F4-1C45-6EA5-0A36D3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608" y="1331848"/>
            <a:ext cx="10515600" cy="493179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vs. Duration: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typically range between 80–120 minutes.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 mostly have 1–2 seasons, fewer with 5+ seasons.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vs. Rating: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often rated TV-MA, PG-13, R.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 lean toward TV-MA, TV-14.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vs. Category: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&amp; India produce the highest number of Movies.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Korea &amp; Japan contribute more TV Shows (esp. dramas/anime).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Year vs. Category: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in both Movies &amp; TV Shows after 2015, peaking around 2018–2020.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(Genre) vs. Category: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Dramas &amp; Comedies dominate Movies.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Dramas &amp; Kids/Family dominate TV Shows.</a:t>
            </a:r>
          </a:p>
        </p:txBody>
      </p:sp>
    </p:spTree>
    <p:extLst>
      <p:ext uri="{BB962C8B-B14F-4D97-AF65-F5344CB8AC3E}">
        <p14:creationId xmlns:p14="http://schemas.microsoft.com/office/powerpoint/2010/main" val="18348319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4FF-3A0A-4E42-8D29-A698E17D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Charts for Bivariate Insights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9913F6-D052-45D7-93BB-6913CD11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2" y="2638339"/>
            <a:ext cx="5347474" cy="3571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52703-E2BE-48E4-82B5-AF6A322D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72" y="2716787"/>
            <a:ext cx="5230009" cy="3492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64DA1-05ED-456F-8B62-743FDAEFB526}"/>
              </a:ext>
            </a:extLst>
          </p:cNvPr>
          <p:cNvSpPr txBox="1"/>
          <p:nvPr/>
        </p:nvSpPr>
        <p:spPr>
          <a:xfrm flipH="1">
            <a:off x="838200" y="2049849"/>
            <a:ext cx="443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 OF MOVIE DURATIONS (MINUTES)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64E62-9926-4EA4-9A15-3EBCECCFE080}"/>
              </a:ext>
            </a:extLst>
          </p:cNvPr>
          <p:cNvSpPr txBox="1"/>
          <p:nvPr/>
        </p:nvSpPr>
        <p:spPr>
          <a:xfrm>
            <a:off x="7506393" y="2049849"/>
            <a:ext cx="411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 OF TV SHOWS (SEASONS)</a:t>
            </a:r>
          </a:p>
        </p:txBody>
      </p:sp>
    </p:spTree>
    <p:extLst>
      <p:ext uri="{BB962C8B-B14F-4D97-AF65-F5344CB8AC3E}">
        <p14:creationId xmlns:p14="http://schemas.microsoft.com/office/powerpoint/2010/main" val="28052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835</Words>
  <Application>Microsoft Office PowerPoint</Application>
  <PresentationFormat>Widescreen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Times New Roman</vt:lpstr>
      <vt:lpstr>Calibri</vt:lpstr>
      <vt:lpstr>Lato Black</vt:lpstr>
      <vt:lpstr>Libre Baskerville</vt:lpstr>
      <vt:lpstr>Arial</vt:lpstr>
      <vt:lpstr>Office Theme</vt:lpstr>
      <vt:lpstr>Presented By: SREE RAM BANDLA</vt:lpstr>
      <vt:lpstr>PowerPoint Presentation</vt:lpstr>
      <vt:lpstr>  PROBLEM SUMMARY </vt:lpstr>
      <vt:lpstr>PowerPoint Presentation</vt:lpstr>
      <vt:lpstr>PowerPoint Presentation</vt:lpstr>
      <vt:lpstr>Duplicates &amp; Inconsistencies</vt:lpstr>
      <vt:lpstr>Data Type Corrections</vt:lpstr>
      <vt:lpstr>Bivariate Insights</vt:lpstr>
      <vt:lpstr>Visual Charts for Bivariate Insights </vt:lpstr>
      <vt:lpstr>Visual Charts for Bivariate Insights </vt:lpstr>
      <vt:lpstr>Visual Charts for Bivariate Insights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Sree Ram Bandla</cp:lastModifiedBy>
  <cp:revision>18</cp:revision>
  <dcterms:created xsi:type="dcterms:W3CDTF">2021-02-16T05:19:01Z</dcterms:created>
  <dcterms:modified xsi:type="dcterms:W3CDTF">2025-09-07T09:28:54Z</dcterms:modified>
</cp:coreProperties>
</file>