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embeddedFontLst>
    <p:embeddedFont>
      <p:font typeface="Arial Black" panose="020B0A04020102020204" pitchFamily="34" charset="0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ato Black" panose="020F0502020204030203" pitchFamily="34" charset="0"/>
      <p:bold r:id="rId14"/>
      <p:boldItalic r:id="rId15"/>
    </p:embeddedFont>
    <p:embeddedFont>
      <p:font typeface="Libre Baskerville" panose="020B0604020202020204" charset="0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0504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899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shboar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58717"/>
          <a:stretch/>
        </p:blipFill>
        <p:spPr>
          <a:xfrm>
            <a:off x="0" y="-314960"/>
            <a:ext cx="12190815" cy="27635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177935" y="2701301"/>
            <a:ext cx="7680961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PHASE – 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FINANCIAL </a:t>
            </a:r>
            <a:r>
              <a:rPr lang="en-IN" sz="5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ANALYSIS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                                          </a:t>
            </a:r>
            <a:r>
              <a:rPr lang="en-IN" sz="1800" dirty="0">
                <a:solidFill>
                  <a:schemeClr val="accent2"/>
                </a:solidFill>
                <a:latin typeface="Arial Black" panose="020B0A04020102020204" pitchFamily="34" charset="0"/>
              </a:rPr>
              <a:t>Prepared by Sreeram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58190" y="1125032"/>
            <a:ext cx="713232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IN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: B. SREE RAM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IN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: NELLORE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r>
              <a:rPr lang="en-IN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: B.TECH IN ECE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COLLEGE</a:t>
            </a:r>
            <a:r>
              <a:rPr lang="en-IN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: RSREC AUTONOMUS COLLEGE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1852440" y="275582"/>
            <a:ext cx="7785319" cy="63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r>
              <a:rPr lang="en-IN" sz="4400" b="0" i="0" u="sng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ABOUT MY SELF </a:t>
            </a:r>
            <a:endParaRPr sz="4400" b="0" i="0" u="sng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314A7-1E5D-44AE-832F-F86BBF1A3CFE}"/>
              </a:ext>
            </a:extLst>
          </p:cNvPr>
          <p:cNvSpPr txBox="1"/>
          <p:nvPr/>
        </p:nvSpPr>
        <p:spPr>
          <a:xfrm>
            <a:off x="-19778" y="3051324"/>
            <a:ext cx="1152975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☆I want to learn Data Analysis to understand trends, patterns, and make better decisions from data.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GITHUB      : </a:t>
            </a:r>
            <a:r>
              <a:rPr lang="en-IN" sz="2000" dirty="0">
                <a:solidFill>
                  <a:schemeClr val="tx1"/>
                </a:solidFill>
                <a:hlinkClick r:id="rId3"/>
              </a:rPr>
              <a:t>https://github.com/dashboard</a:t>
            </a:r>
            <a:r>
              <a:rPr lang="en-IN" sz="2000" dirty="0">
                <a:solidFill>
                  <a:schemeClr val="tx1"/>
                </a:solidFill>
              </a:rPr>
              <a:t>   </a:t>
            </a:r>
          </a:p>
          <a:p>
            <a:r>
              <a:rPr lang="en-IN" sz="2000" dirty="0">
                <a:solidFill>
                  <a:schemeClr val="tx1"/>
                </a:solidFill>
              </a:rPr>
              <a:t>     </a:t>
            </a:r>
          </a:p>
          <a:p>
            <a:r>
              <a:rPr lang="en-IN" sz="2000" dirty="0">
                <a:solidFill>
                  <a:schemeClr val="tx1"/>
                </a:solidFill>
              </a:rPr>
              <a:t>LINKEDIN      : https://www.linkedin.com/in/sree-ram-bandla-885275343/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8F79C-028D-4445-B621-63570A9CC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V="1">
            <a:off x="1104295" y="4588115"/>
            <a:ext cx="250680" cy="250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BAB029-A853-4944-B659-499544B2B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510" y="5208798"/>
            <a:ext cx="282633" cy="282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FF0000"/>
              </a:buClr>
              <a:buSzPts val="4400"/>
            </a:pPr>
            <a:r>
              <a:rPr lang="en-US" sz="6000" b="1" dirty="0"/>
              <a:t>                   </a:t>
            </a:r>
            <a:r>
              <a:rPr lang="en-US" sz="6000" b="1" u="sng" dirty="0">
                <a:solidFill>
                  <a:srgbClr val="FF0000"/>
                </a:solidFill>
              </a:rPr>
              <a:t>WELCOME</a:t>
            </a:r>
            <a:endParaRPr sz="6000" b="1" u="sng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0" y="1749829"/>
            <a:ext cx="12192000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•</a:t>
            </a:r>
            <a:r>
              <a:rPr lang="en-US" sz="3200" i="1" dirty="0">
                <a:solidFill>
                  <a:schemeClr val="accent1"/>
                </a:solidFill>
              </a:rPr>
              <a:t> </a:t>
            </a:r>
            <a:r>
              <a:rPr lang="en-US" i="1" dirty="0">
                <a:solidFill>
                  <a:schemeClr val="accent1"/>
                </a:solidFill>
              </a:rPr>
              <a:t>I’m Sreeram Bandla from Nellore, graduated in </a:t>
            </a:r>
            <a:r>
              <a:rPr lang="en-US" i="1" dirty="0" err="1">
                <a:solidFill>
                  <a:schemeClr val="accent1"/>
                </a:solidFill>
              </a:rPr>
              <a:t>B.Tech</a:t>
            </a:r>
            <a:r>
              <a:rPr lang="en-US" i="1" dirty="0">
                <a:solidFill>
                  <a:schemeClr val="accent1"/>
                </a:solidFill>
              </a:rPr>
              <a:t> ECE from RSREC Autonomous College, and I’m passionate about learning Data Analysis.   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86165-F73B-41B3-94A6-FFD3A19C4FA2}"/>
              </a:ext>
            </a:extLst>
          </p:cNvPr>
          <p:cNvSpPr txBox="1"/>
          <p:nvPr/>
        </p:nvSpPr>
        <p:spPr>
          <a:xfrm>
            <a:off x="0" y="3429000"/>
            <a:ext cx="1219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• To understand Python basics, importance of data types, and dynamic typing in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FF0000"/>
              </a:buClr>
              <a:buSzPts val="4400"/>
            </a:pPr>
            <a:r>
              <a:rPr lang="en-US" sz="6000" b="1" dirty="0"/>
              <a:t>            </a:t>
            </a:r>
            <a:endParaRPr sz="6000" b="1" u="sng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0" y="670933"/>
            <a:ext cx="4397433" cy="71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114300" indent="0">
              <a:buNone/>
            </a:pPr>
            <a:r>
              <a:rPr lang="en-IN" sz="3200" b="1" dirty="0">
                <a:solidFill>
                  <a:srgbClr val="0066CC"/>
                </a:solidFill>
              </a:rPr>
              <a:t>➥What are Data Types?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9027-A0B6-443C-9E4F-F92EF5AAA118}"/>
              </a:ext>
            </a:extLst>
          </p:cNvPr>
          <p:cNvSpPr txBox="1"/>
          <p:nvPr/>
        </p:nvSpPr>
        <p:spPr>
          <a:xfrm>
            <a:off x="108065" y="1471353"/>
            <a:ext cx="98588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rPr lang="en-IN" sz="2000" dirty="0"/>
              <a:t>▹</a:t>
            </a:r>
            <a:r>
              <a:rPr lang="en-IN" sz="2000" dirty="0">
                <a:solidFill>
                  <a:srgbClr val="FF0000"/>
                </a:solidFill>
              </a:rPr>
              <a:t> Definition</a:t>
            </a:r>
            <a:r>
              <a:rPr lang="en-IN" sz="2000" dirty="0"/>
              <a:t>:-  Explains the type of data a variable can hold.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IN" sz="2000" dirty="0"/>
              <a:t>Example:-  int, float, string, list, tuple, dictionary.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IN" sz="2000" dirty="0"/>
              <a:t>‣ Purpose:- Helps organize and process data correctly.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IN" sz="2000" dirty="0"/>
              <a:t>‣ Importance:-  Avoids errors &amp; improves readability.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IN" sz="2000" dirty="0"/>
              <a:t>‣ In Python:-  Flexible, dynamic, automatically assigned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 lang="en-IN" sz="2000" dirty="0"/>
          </a:p>
          <a:p>
            <a:pPr>
              <a:defRPr sz="2000">
                <a:solidFill>
                  <a:srgbClr val="000000"/>
                </a:solidFill>
              </a:defRPr>
            </a:pP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30DC23-3E16-45B1-A73F-EE7963F47038}"/>
              </a:ext>
            </a:extLst>
          </p:cNvPr>
          <p:cNvSpPr txBox="1"/>
          <p:nvPr/>
        </p:nvSpPr>
        <p:spPr>
          <a:xfrm>
            <a:off x="208472" y="3241068"/>
            <a:ext cx="70152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6600"/>
                </a:solidFill>
              </a:rPr>
              <a:t>➥Definition and Importance of 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D7092-F201-4094-911B-7D40C7965950}"/>
              </a:ext>
            </a:extLst>
          </p:cNvPr>
          <p:cNvSpPr txBox="1"/>
          <p:nvPr/>
        </p:nvSpPr>
        <p:spPr>
          <a:xfrm>
            <a:off x="336665" y="3764288"/>
            <a:ext cx="929778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rPr lang="en-IN" sz="2000" dirty="0"/>
              <a:t>▹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Definition</a:t>
            </a:r>
            <a:r>
              <a:rPr lang="en-IN" dirty="0"/>
              <a:t>:- Python is a high-level, interpreted programming language.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IN" sz="2000" dirty="0"/>
              <a:t>‣ </a:t>
            </a:r>
            <a:r>
              <a:rPr lang="en-IN" dirty="0"/>
              <a:t>Easy to Learn:- Simple syntax, beginner-friendly.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IN" sz="2000" dirty="0"/>
              <a:t>‣</a:t>
            </a:r>
            <a:r>
              <a:rPr lang="en-IN" dirty="0"/>
              <a:t> Data Analysis:- Widely used in analytics, AI, and ML.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IN" sz="2000" dirty="0"/>
              <a:t>‣</a:t>
            </a:r>
            <a:r>
              <a:rPr lang="en-IN" dirty="0"/>
              <a:t>Versatility:-  Supports web development, automation, scripting.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IN" sz="2000" dirty="0"/>
              <a:t>‣ </a:t>
            </a:r>
            <a:r>
              <a:rPr lang="en-IN" dirty="0"/>
              <a:t>Community:- Large community and extensive libraries.</a:t>
            </a:r>
          </a:p>
        </p:txBody>
      </p:sp>
    </p:spTree>
    <p:extLst>
      <p:ext uri="{BB962C8B-B14F-4D97-AF65-F5344CB8AC3E}">
        <p14:creationId xmlns:p14="http://schemas.microsoft.com/office/powerpoint/2010/main" val="425465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FF0000"/>
              </a:buClr>
              <a:buSzPts val="4400"/>
            </a:pPr>
            <a:r>
              <a:rPr lang="en-US" sz="6000" b="1" dirty="0"/>
              <a:t>            </a:t>
            </a:r>
            <a:endParaRPr sz="6000" b="1" u="sng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0" y="752302"/>
            <a:ext cx="4904509" cy="71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114300" indent="0">
              <a:buNone/>
            </a:pPr>
            <a:r>
              <a:rPr lang="en-IN" sz="3600" b="1" dirty="0">
                <a:solidFill>
                  <a:srgbClr val="92D050"/>
                </a:solidFill>
              </a:rPr>
              <a:t>➥ Dynamic Typing in Python</a:t>
            </a:r>
          </a:p>
          <a:p>
            <a:pPr marL="114300" indent="0">
              <a:buNone/>
            </a:pPr>
            <a:endParaRPr lang="en-IN" sz="3200" b="1" dirty="0">
              <a:solidFill>
                <a:srgbClr val="0066C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9027-A0B6-443C-9E4F-F92EF5AAA118}"/>
              </a:ext>
            </a:extLst>
          </p:cNvPr>
          <p:cNvSpPr txBox="1"/>
          <p:nvPr/>
        </p:nvSpPr>
        <p:spPr>
          <a:xfrm>
            <a:off x="108065" y="1471353"/>
            <a:ext cx="98588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endParaRPr lang="en-IN" sz="2000" dirty="0"/>
          </a:p>
          <a:p>
            <a:pPr>
              <a:defRPr sz="2000">
                <a:solidFill>
                  <a:srgbClr val="000000"/>
                </a:solidFill>
              </a:defRPr>
            </a:pP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92A5B-7519-4D28-BF41-5F334886C6DF}"/>
              </a:ext>
            </a:extLst>
          </p:cNvPr>
          <p:cNvSpPr txBox="1"/>
          <p:nvPr/>
        </p:nvSpPr>
        <p:spPr>
          <a:xfrm>
            <a:off x="108065" y="1343818"/>
            <a:ext cx="985889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rPr lang="en-IN" sz="2000" dirty="0"/>
              <a:t>▹</a:t>
            </a:r>
            <a:r>
              <a:rPr lang="en-US" dirty="0">
                <a:solidFill>
                  <a:schemeClr val="tx1"/>
                </a:solidFill>
              </a:rPr>
              <a:t>No Need to Declare:-</a:t>
            </a:r>
            <a:r>
              <a:rPr lang="en-US" dirty="0"/>
              <a:t> Variables don’t need explicit data type declaration.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IN" sz="2000" dirty="0"/>
              <a:t>▹</a:t>
            </a:r>
            <a:r>
              <a:rPr lang="en-US" dirty="0"/>
              <a:t> Runtime Assignment:-  Type is assigned automatically during execution.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IN" sz="2000" dirty="0"/>
              <a:t>▹</a:t>
            </a:r>
            <a:r>
              <a:rPr lang="en-US" dirty="0"/>
              <a:t> Flexibility:-  Same variable can hold different types at different times.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IN" sz="2000" dirty="0"/>
              <a:t>▹ </a:t>
            </a:r>
            <a:r>
              <a:rPr lang="en-US" dirty="0"/>
              <a:t>Saves Time:-  Reduces coding effort and speeds up development.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IN" sz="2000" dirty="0"/>
              <a:t>▹ </a:t>
            </a:r>
            <a:r>
              <a:rPr lang="en-US" dirty="0"/>
              <a:t>Caution:-  May lead to errors if not used carefully.</a:t>
            </a:r>
          </a:p>
        </p:txBody>
      </p:sp>
    </p:spTree>
    <p:extLst>
      <p:ext uri="{BB962C8B-B14F-4D97-AF65-F5344CB8AC3E}">
        <p14:creationId xmlns:p14="http://schemas.microsoft.com/office/powerpoint/2010/main" val="259204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318</Words>
  <Application>Microsoft Office PowerPoint</Application>
  <PresentationFormat>Widescreen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Lato Black</vt:lpstr>
      <vt:lpstr>Libre Baskerville</vt:lpstr>
      <vt:lpstr>Arial</vt:lpstr>
      <vt:lpstr>Arial Black</vt:lpstr>
      <vt:lpstr>Calibri</vt:lpstr>
      <vt:lpstr>Office Theme</vt:lpstr>
      <vt:lpstr>PowerPoint Presentation</vt:lpstr>
      <vt:lpstr>PowerPoint Presentation</vt:lpstr>
      <vt:lpstr>                   WELCOME</vt:lpstr>
      <vt:lpstr>            </vt:lpstr>
      <vt:lpstr>      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Sree Ram Bandla</cp:lastModifiedBy>
  <cp:revision>9</cp:revision>
  <dcterms:created xsi:type="dcterms:W3CDTF">2021-02-16T05:19:01Z</dcterms:created>
  <dcterms:modified xsi:type="dcterms:W3CDTF">2025-09-01T02:20:28Z</dcterms:modified>
</cp:coreProperties>
</file>