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3" r:id="rId6"/>
    <p:sldId id="261" r:id="rId7"/>
    <p:sldId id="264" r:id="rId8"/>
    <p:sldId id="262" r:id="rId9"/>
    <p:sldId id="259" r:id="rId10"/>
  </p:sldIdLst>
  <p:sldSz cx="12192000" cy="6858000"/>
  <p:notesSz cx="6858000" cy="9144000"/>
  <p:embeddedFontLst>
    <p:embeddedFont>
      <p:font typeface="Arial Black" panose="020B0A04020102020204" pitchFamily="34" charset="0"/>
      <p:bold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Lato Black" panose="020F0502020204030203" pitchFamily="34" charset="0"/>
      <p:bold r:id="rId17"/>
      <p:boldItalic r:id="rId18"/>
    </p:embeddedFont>
    <p:embeddedFont>
      <p:font typeface="Libre Baskerville" panose="020B0604020202020204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1185" y="-399862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48640" y="1932808"/>
            <a:ext cx="10789920" cy="4216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4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IN" sz="4400" dirty="0">
                <a:solidFill>
                  <a:schemeClr val="tx1"/>
                </a:solidFill>
                <a:latin typeface="Arial Black" panose="020B0A04020102020204" pitchFamily="34" charset="0"/>
              </a:rPr>
              <a:t>PHASE – I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ON </a:t>
            </a:r>
            <a:endParaRPr lang="en-IN" sz="4400" dirty="0">
              <a:solidFill>
                <a:schemeClr val="tx1"/>
              </a:solidFill>
              <a:latin typeface="Arial Black" panose="020B0A040201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b="1" dirty="0">
                <a:solidFill>
                  <a:schemeClr val="tx1"/>
                </a:solidFill>
                <a:latin typeface="+mj-lt"/>
              </a:rPr>
              <a:t>NETFLIX DATA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                                                     </a:t>
            </a:r>
            <a:endParaRPr lang="en-IN" sz="4400" dirty="0">
              <a:solidFill>
                <a:schemeClr val="accent2"/>
              </a:solidFill>
              <a:latin typeface="Arial Black" panose="020B0A0402010202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764EA9-E3B5-CA38-08B7-17AECC58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855" y="5127178"/>
            <a:ext cx="5854377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SREE RAM BANDLA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54376" y="1494844"/>
            <a:ext cx="1084763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1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Bandla Sree Ram, a recent graduate with a Bachelor of Technology in Electronics and Communication Engineering,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from RSR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 of Engineering</a:t>
            </a:r>
            <a:r>
              <a:rPr lang="en-US" sz="1800" dirty="0"/>
              <a:t>.</a:t>
            </a:r>
            <a:endParaRPr lang="en-IN"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335188" y="416553"/>
            <a:ext cx="6099463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Lato Black"/>
              </a:rPr>
              <a:t>About me</a:t>
            </a:r>
            <a:endParaRPr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4DB11-159A-5FCA-DCCC-2F9137531C80}"/>
              </a:ext>
            </a:extLst>
          </p:cNvPr>
          <p:cNvSpPr txBox="1"/>
          <p:nvPr/>
        </p:nvSpPr>
        <p:spPr>
          <a:xfrm>
            <a:off x="335188" y="2770112"/>
            <a:ext cx="523340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Data Science?</a:t>
            </a:r>
          </a:p>
          <a:p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4115-9CD4-2B84-C0DA-442979E755B8}"/>
              </a:ext>
            </a:extLst>
          </p:cNvPr>
          <p:cNvSpPr txBox="1"/>
          <p:nvPr/>
        </p:nvSpPr>
        <p:spPr>
          <a:xfrm>
            <a:off x="465513" y="3791164"/>
            <a:ext cx="1162119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I chose Data Science because I love finding insights from data and solving real-world problems. It’s a field with huge growth, innovation, and career opportunities.</a:t>
            </a:r>
            <a:endParaRPr lang="en-IN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491706"/>
            <a:ext cx="10515600" cy="7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da-D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 Dataset Analysis</a:t>
            </a: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5728EFB-F9D8-42A1-80D6-AC3883289E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5477" y="1536174"/>
            <a:ext cx="10188595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Netflix is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streaming platform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millions of users across 190+ countries.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offers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movies, TV shows, and documentaries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multiple languages and genres.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dataset contains details like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title, type, director, cast, country, rating, release year, duration, and date added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this dataset helps us understand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content trends, audience preferences, and Netflix’s growth strategy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analysis is important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insights, recommendation systems, and decision-making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2CBCEC-609C-1880-0090-8B2795CC882C}"/>
              </a:ext>
            </a:extLst>
          </p:cNvPr>
          <p:cNvSpPr txBox="1"/>
          <p:nvPr/>
        </p:nvSpPr>
        <p:spPr>
          <a:xfrm>
            <a:off x="344424" y="356616"/>
            <a:ext cx="67391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0F2955-22B4-4AD2-86D7-AAE053B77F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079762"/>
              </p:ext>
            </p:extLst>
          </p:nvPr>
        </p:nvGraphicFramePr>
        <p:xfrm>
          <a:off x="694582" y="1376767"/>
          <a:ext cx="9685236" cy="4774920"/>
        </p:xfrm>
        <a:graphic>
          <a:graphicData uri="http://schemas.openxmlformats.org/drawingml/2006/table">
            <a:tbl>
              <a:tblPr/>
              <a:tblGrid>
                <a:gridCol w="3228412">
                  <a:extLst>
                    <a:ext uri="{9D8B030D-6E8A-4147-A177-3AD203B41FA5}">
                      <a16:colId xmlns:a16="http://schemas.microsoft.com/office/drawing/2014/main" val="830896211"/>
                    </a:ext>
                  </a:extLst>
                </a:gridCol>
                <a:gridCol w="3228412">
                  <a:extLst>
                    <a:ext uri="{9D8B030D-6E8A-4147-A177-3AD203B41FA5}">
                      <a16:colId xmlns:a16="http://schemas.microsoft.com/office/drawing/2014/main" val="3242357448"/>
                    </a:ext>
                  </a:extLst>
                </a:gridCol>
                <a:gridCol w="3228412">
                  <a:extLst>
                    <a:ext uri="{9D8B030D-6E8A-4147-A177-3AD203B41FA5}">
                      <a16:colId xmlns:a16="http://schemas.microsoft.com/office/drawing/2014/main" val="2993574798"/>
                    </a:ext>
                  </a:extLst>
                </a:gridCol>
              </a:tblGrid>
              <a:tr h="280731">
                <a:tc>
                  <a:txBody>
                    <a:bodyPr/>
                    <a:lstStyle/>
                    <a:p>
                      <a:r>
                        <a:rPr lang="en-IN" sz="1300" b="1"/>
                        <a:t>S. No.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Column Name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Description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842434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IN" sz="1300"/>
                        <a:t>1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Show_ID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Unique ID for each title in the dataset.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0051561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IN" sz="1300"/>
                        <a:t>2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Category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Type of content → </a:t>
                      </a:r>
                      <a:r>
                        <a:rPr lang="en-US" sz="1300" b="1"/>
                        <a:t>Movie</a:t>
                      </a:r>
                      <a:r>
                        <a:rPr lang="en-US" sz="1300"/>
                        <a:t> or </a:t>
                      </a:r>
                      <a:r>
                        <a:rPr lang="en-US" sz="1300" b="1"/>
                        <a:t>TV Show</a:t>
                      </a:r>
                      <a:r>
                        <a:rPr lang="en-US" sz="1300"/>
                        <a:t>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972870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IN" sz="1300"/>
                        <a:t>3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Title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Name of the movie or TV show.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679784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IN" sz="1300"/>
                        <a:t>4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Director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Director(s) of the content (if available).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8791299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IN" sz="1300"/>
                        <a:t>5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Cast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Main actors/actresses featured in the title.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4100438"/>
                  </a:ext>
                </a:extLst>
              </a:tr>
              <a:tr h="280731">
                <a:tc>
                  <a:txBody>
                    <a:bodyPr/>
                    <a:lstStyle/>
                    <a:p>
                      <a:r>
                        <a:rPr lang="en-IN" sz="1300"/>
                        <a:t>6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Country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Country where the content was produced.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237988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r>
                        <a:rPr lang="en-IN" sz="1300"/>
                        <a:t>7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Date_added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Date when the content was added to Netflix.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88044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r>
                        <a:rPr lang="en-IN" sz="1300"/>
                        <a:t>8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Release Year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Year when the content was originally released.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578639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r>
                        <a:rPr lang="en-IN" sz="1300"/>
                        <a:t>9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Rating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/>
                        <a:t>Content rating (e.g., PG, TV-MA, R) → defines audience suitability.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750051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r>
                        <a:rPr lang="en-IN" sz="1300"/>
                        <a:t>10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Duration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/>
                        <a:t>Movie length (in minutes) or number of seasons (for TV shows).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0875109"/>
                  </a:ext>
                </a:extLst>
              </a:tr>
              <a:tr h="477244">
                <a:tc>
                  <a:txBody>
                    <a:bodyPr/>
                    <a:lstStyle/>
                    <a:p>
                      <a:r>
                        <a:rPr lang="en-IN" sz="1300"/>
                        <a:t>11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300" b="1"/>
                        <a:t>Listed_in</a:t>
                      </a:r>
                      <a:endParaRPr lang="en-IN" sz="1300"/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300" dirty="0"/>
                        <a:t>Genre or category of the content (Drama, Comedy, Action, Documentary, etc.).</a:t>
                      </a:r>
                    </a:p>
                  </a:txBody>
                  <a:tcPr marL="84219" marR="84219" marT="42110" marB="4211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81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9317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FBB1A-F6FA-183E-A62C-CC0814B1BA53}"/>
              </a:ext>
            </a:extLst>
          </p:cNvPr>
          <p:cNvSpPr txBox="1"/>
          <p:nvPr/>
        </p:nvSpPr>
        <p:spPr>
          <a:xfrm>
            <a:off x="397764" y="411659"/>
            <a:ext cx="112654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FD426D-E741-45CE-BCD1-7EB307078840}"/>
              </a:ext>
            </a:extLst>
          </p:cNvPr>
          <p:cNvSpPr txBox="1"/>
          <p:nvPr/>
        </p:nvSpPr>
        <p:spPr>
          <a:xfrm>
            <a:off x="397763" y="1566334"/>
            <a:ext cx="10261770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What type of content (Movies vs TV Shows) does Netflix add more frequently?</a:t>
            </a:r>
            <a:br>
              <a:rPr lang="en-US" sz="2000" dirty="0"/>
            </a:br>
            <a:r>
              <a:rPr lang="en-US" sz="2000" dirty="0"/>
              <a:t>✓ </a:t>
            </a:r>
            <a:r>
              <a:rPr lang="en-US" sz="2000" b="1" dirty="0"/>
              <a:t>Goal:</a:t>
            </a:r>
            <a:r>
              <a:rPr lang="en-US" sz="2000" dirty="0"/>
              <a:t> Identify trends in content type distribution.</a:t>
            </a:r>
          </a:p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How has Netflix content evolved over the years?</a:t>
            </a:r>
            <a:br>
              <a:rPr lang="en-US" sz="2000" dirty="0"/>
            </a:br>
            <a:r>
              <a:rPr lang="en-US" sz="2000" dirty="0"/>
              <a:t>✓ </a:t>
            </a:r>
            <a:r>
              <a:rPr lang="en-US" sz="2000" b="1" dirty="0"/>
              <a:t>Goal:</a:t>
            </a:r>
            <a:r>
              <a:rPr lang="en-US" sz="2000" dirty="0"/>
              <a:t> Analyze release year patterns and additions by time.</a:t>
            </a:r>
          </a:p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Which countries contribute the most content to Netflix?</a:t>
            </a:r>
            <a:br>
              <a:rPr lang="en-US" sz="2000" dirty="0"/>
            </a:br>
            <a:r>
              <a:rPr lang="en-US" sz="2000" dirty="0"/>
              <a:t>✓ </a:t>
            </a:r>
            <a:r>
              <a:rPr lang="en-US" sz="2000" b="1" dirty="0"/>
              <a:t>Goal:</a:t>
            </a:r>
            <a:r>
              <a:rPr lang="en-US" sz="2000" dirty="0"/>
              <a:t> Compare content distribution across different countries.</a:t>
            </a:r>
          </a:p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What ratings are most common on Netflix?</a:t>
            </a:r>
            <a:br>
              <a:rPr lang="en-US" sz="2000" dirty="0"/>
            </a:br>
            <a:r>
              <a:rPr lang="en-US" sz="2000" dirty="0"/>
              <a:t>✓ </a:t>
            </a:r>
            <a:r>
              <a:rPr lang="en-US" sz="2000" b="1" dirty="0"/>
              <a:t>Goal:</a:t>
            </a:r>
            <a:r>
              <a:rPr lang="en-US" sz="2000" dirty="0"/>
              <a:t> Understand age-group suitability and audience focus.</a:t>
            </a:r>
          </a:p>
          <a:p>
            <a:r>
              <a:rPr lang="en-US" sz="2000" dirty="0"/>
              <a:t>▪ </a:t>
            </a:r>
            <a:r>
              <a:rPr lang="en-US" sz="2000" b="1" dirty="0"/>
              <a:t>Problem:</a:t>
            </a:r>
            <a:r>
              <a:rPr lang="en-US" sz="2000" dirty="0"/>
              <a:t> Which genres dominate the Netflix library?</a:t>
            </a:r>
            <a:br>
              <a:rPr lang="en-US" sz="2000" dirty="0"/>
            </a:br>
            <a:r>
              <a:rPr lang="en-US" sz="2000" dirty="0"/>
              <a:t>✓ </a:t>
            </a:r>
            <a:r>
              <a:rPr lang="en-US" sz="2000" b="1" dirty="0"/>
              <a:t>Goal:</a:t>
            </a:r>
            <a:r>
              <a:rPr lang="en-US" sz="2000" dirty="0"/>
              <a:t> Explore popular categories to see Netflix’s content strategy.</a:t>
            </a:r>
          </a:p>
        </p:txBody>
      </p:sp>
    </p:spTree>
    <p:extLst>
      <p:ext uri="{BB962C8B-B14F-4D97-AF65-F5344CB8AC3E}">
        <p14:creationId xmlns:p14="http://schemas.microsoft.com/office/powerpoint/2010/main" val="3729118141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6672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70398-86EB-4A86-8BBE-B4B8A5E2A3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• Netflix has </a:t>
            </a:r>
            <a:r>
              <a:rPr lang="en-US" sz="2400" b="1" dirty="0"/>
              <a:t>more Movies than TV Shows</a:t>
            </a:r>
            <a:r>
              <a:rPr lang="en-US" sz="2400" dirty="0"/>
              <a:t>, showing higher focus on films.</a:t>
            </a:r>
            <a:br>
              <a:rPr lang="en-US" sz="2400" dirty="0"/>
            </a:br>
            <a:r>
              <a:rPr lang="en-US" sz="2400" dirty="0"/>
              <a:t>• </a:t>
            </a:r>
            <a:r>
              <a:rPr lang="en-US" sz="2400" b="1" dirty="0"/>
              <a:t>2018–2020 saw the highest content additions</a:t>
            </a:r>
            <a:r>
              <a:rPr lang="en-US" sz="2400" dirty="0"/>
              <a:t>, reflecting rapid expansion.</a:t>
            </a:r>
            <a:br>
              <a:rPr lang="en-US" sz="2400" dirty="0"/>
            </a:br>
            <a:r>
              <a:rPr lang="en-US" sz="2400" dirty="0"/>
              <a:t>• The </a:t>
            </a:r>
            <a:r>
              <a:rPr lang="en-US" sz="2400" b="1" dirty="0"/>
              <a:t>United States, India, and UK</a:t>
            </a:r>
            <a:r>
              <a:rPr lang="en-US" sz="2400" dirty="0"/>
              <a:t> are the top contributors of Netflix content.</a:t>
            </a:r>
            <a:br>
              <a:rPr lang="en-US" sz="2400" dirty="0"/>
            </a:br>
            <a:r>
              <a:rPr lang="en-US" sz="2400" dirty="0"/>
              <a:t>• Majority of titles are rated </a:t>
            </a:r>
            <a:r>
              <a:rPr lang="en-US" sz="2400" b="1" dirty="0"/>
              <a:t>TV-MA and TV-14</a:t>
            </a:r>
            <a:r>
              <a:rPr lang="en-US" sz="2400" dirty="0"/>
              <a:t>, showing a focus on mature and teen audiences.</a:t>
            </a:r>
            <a:br>
              <a:rPr lang="en-US" sz="2400" dirty="0"/>
            </a:br>
            <a:r>
              <a:rPr lang="en-US" sz="2400" dirty="0"/>
              <a:t>• </a:t>
            </a:r>
            <a:r>
              <a:rPr lang="en-US" sz="2400" b="1" dirty="0"/>
              <a:t>Drama, Comedy, and Documentaries</a:t>
            </a:r>
            <a:r>
              <a:rPr lang="en-US" sz="2400" dirty="0"/>
              <a:t> are the most common genres.</a:t>
            </a:r>
            <a:br>
              <a:rPr lang="en-US" sz="2400" dirty="0"/>
            </a:br>
            <a:r>
              <a:rPr lang="en-US" sz="2400" dirty="0"/>
              <a:t>• TV Shows usually have </a:t>
            </a:r>
            <a:r>
              <a:rPr lang="en-US" sz="2400" b="1" dirty="0"/>
              <a:t>1–2 seasons</a:t>
            </a:r>
            <a:r>
              <a:rPr lang="en-US" sz="2400" dirty="0"/>
              <a:t>, suggesting limited series formats are popular.</a:t>
            </a:r>
            <a:br>
              <a:rPr lang="en-US" sz="2400" dirty="0"/>
            </a:br>
            <a:r>
              <a:rPr lang="en-US" sz="2400" dirty="0"/>
              <a:t>• Content variety across </a:t>
            </a:r>
            <a:r>
              <a:rPr lang="en-US" sz="2400" b="1" dirty="0"/>
              <a:t>multiple countries and genres</a:t>
            </a:r>
            <a:r>
              <a:rPr lang="en-US" sz="2400" dirty="0"/>
              <a:t> highlights Netflix’s global strategy.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24839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F-089E-5CDF-17BA-3958554D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622" y="344344"/>
            <a:ext cx="9110472" cy="80530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A4EA7-D4D8-4C43-BFB3-489B7E5DC9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• Netflix has shown </a:t>
            </a:r>
            <a:r>
              <a:rPr lang="en-US" sz="2400" b="1" dirty="0"/>
              <a:t>rapid global expansion</a:t>
            </a:r>
            <a:r>
              <a:rPr lang="en-US" sz="2400" dirty="0"/>
              <a:t>, with peak content additions between 2018–2020.</a:t>
            </a:r>
            <a:br>
              <a:rPr lang="en-US" sz="2400" dirty="0"/>
            </a:br>
            <a:r>
              <a:rPr lang="en-US" sz="2400" dirty="0"/>
              <a:t>• The platform focuses more on </a:t>
            </a:r>
            <a:r>
              <a:rPr lang="en-US" sz="2400" b="1" dirty="0"/>
              <a:t>Movies than TV Shows</a:t>
            </a:r>
            <a:r>
              <a:rPr lang="en-US" sz="2400" dirty="0"/>
              <a:t>, but limited series are also trending.</a:t>
            </a:r>
            <a:br>
              <a:rPr lang="en-US" sz="2400" dirty="0"/>
            </a:br>
            <a:r>
              <a:rPr lang="en-US" sz="2400" dirty="0"/>
              <a:t>• </a:t>
            </a:r>
            <a:r>
              <a:rPr lang="en-US" sz="2400" b="1" dirty="0"/>
              <a:t>USA, India, and UK dominate</a:t>
            </a:r>
            <a:r>
              <a:rPr lang="en-US" sz="2400" dirty="0"/>
              <a:t> content production, highlighting regional strengths.</a:t>
            </a:r>
            <a:br>
              <a:rPr lang="en-US" sz="2400" dirty="0"/>
            </a:br>
            <a:r>
              <a:rPr lang="en-US" sz="2400" dirty="0"/>
              <a:t>• Ratings show Netflix targets </a:t>
            </a:r>
            <a:r>
              <a:rPr lang="en-US" sz="2400" b="1" dirty="0"/>
              <a:t>mature (TV-MA) and teen (TV-14) audiences</a:t>
            </a:r>
            <a:r>
              <a:rPr lang="en-US" sz="2400" dirty="0"/>
              <a:t> the most.</a:t>
            </a:r>
            <a:br>
              <a:rPr lang="en-US" sz="2400" dirty="0"/>
            </a:br>
            <a:r>
              <a:rPr lang="en-US" sz="2400" dirty="0"/>
              <a:t>• Genres like </a:t>
            </a:r>
            <a:r>
              <a:rPr lang="en-US" sz="2400" b="1" dirty="0"/>
              <a:t>Drama, Comedy, and Documentaries</a:t>
            </a:r>
            <a:r>
              <a:rPr lang="en-US" sz="2400" dirty="0"/>
              <a:t> remain the backbone of Netflix’s library.</a:t>
            </a:r>
            <a:br>
              <a:rPr lang="en-US" sz="2400" dirty="0"/>
            </a:br>
            <a:r>
              <a:rPr lang="en-US" sz="2400" dirty="0"/>
              <a:t>• Overall, the dataset reflects Netflix’s </a:t>
            </a:r>
            <a:r>
              <a:rPr lang="en-US" sz="2400" b="1" dirty="0"/>
              <a:t>strategy to diversify content</a:t>
            </a:r>
            <a:r>
              <a:rPr lang="en-US" sz="2400" dirty="0"/>
              <a:t> across genres, regions, and audiences.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4940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68E8-E2D9-8CFC-1310-8F442C37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4017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A508DE-A88F-4480-A32E-F718CFE6E3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dirty="0"/>
              <a:t>• Use the dataset to </a:t>
            </a:r>
            <a:r>
              <a:rPr lang="en-US" sz="2400" b="1" dirty="0"/>
              <a:t>build recommendation systems</a:t>
            </a:r>
            <a:r>
              <a:rPr lang="en-US" sz="2400" dirty="0"/>
              <a:t> that suggest shows based on user preferences.</a:t>
            </a:r>
            <a:br>
              <a:rPr lang="en-US" sz="2400" dirty="0"/>
            </a:br>
            <a:r>
              <a:rPr lang="en-US" sz="2400" dirty="0"/>
              <a:t>• Perform </a:t>
            </a:r>
            <a:r>
              <a:rPr lang="en-US" sz="2400" b="1" dirty="0"/>
              <a:t>sentiment analysis</a:t>
            </a:r>
            <a:r>
              <a:rPr lang="en-US" sz="2400" dirty="0"/>
              <a:t> by integrating user reviews or social media data with Netflix titles.</a:t>
            </a:r>
            <a:br>
              <a:rPr lang="en-US" sz="2400" dirty="0"/>
            </a:br>
            <a:r>
              <a:rPr lang="en-US" sz="2400" dirty="0"/>
              <a:t>• Apply </a:t>
            </a:r>
            <a:r>
              <a:rPr lang="en-US" sz="2400" b="1" dirty="0"/>
              <a:t>time-series forecasting</a:t>
            </a:r>
            <a:r>
              <a:rPr lang="en-US" sz="2400" dirty="0"/>
              <a:t> to predict future content additions or popularity trends.</a:t>
            </a:r>
            <a:br>
              <a:rPr lang="en-US" sz="2400" dirty="0"/>
            </a:br>
            <a:r>
              <a:rPr lang="en-US" sz="2400" dirty="0"/>
              <a:t>• Extend analysis by combining with </a:t>
            </a:r>
            <a:r>
              <a:rPr lang="en-US" sz="2400" b="1" dirty="0"/>
              <a:t>IMDb ratings or box office data</a:t>
            </a:r>
            <a:r>
              <a:rPr lang="en-US" sz="2400" dirty="0"/>
              <a:t> for deeper insights.</a:t>
            </a:r>
            <a:br>
              <a:rPr lang="en-US" sz="2400" dirty="0"/>
            </a:br>
            <a:r>
              <a:rPr lang="en-US" sz="2400" dirty="0"/>
              <a:t>• Study </a:t>
            </a:r>
            <a:r>
              <a:rPr lang="en-US" sz="2400" b="1" dirty="0"/>
              <a:t>regional audience preferences</a:t>
            </a:r>
            <a:r>
              <a:rPr lang="en-US" sz="2400" dirty="0"/>
              <a:t> to suggest localized content strategies.</a:t>
            </a:r>
            <a:br>
              <a:rPr lang="en-US" sz="2400" dirty="0"/>
            </a:br>
            <a:r>
              <a:rPr lang="en-US" sz="2400" dirty="0"/>
              <a:t>• Explore </a:t>
            </a:r>
            <a:r>
              <a:rPr lang="en-US" sz="2400" b="1" dirty="0"/>
              <a:t>genre evolution over time</a:t>
            </a:r>
            <a:r>
              <a:rPr lang="en-US" sz="2400" dirty="0"/>
              <a:t> to understand shifting entertainment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55564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4465642" cy="118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4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764</Words>
  <Application>Microsoft Office PowerPoint</Application>
  <PresentationFormat>Widescreen</PresentationFormat>
  <Paragraphs>66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Lato Black</vt:lpstr>
      <vt:lpstr>Arial Black</vt:lpstr>
      <vt:lpstr>Times New Roman</vt:lpstr>
      <vt:lpstr>Calibri</vt:lpstr>
      <vt:lpstr>Libre Baskerville</vt:lpstr>
      <vt:lpstr>Office Theme</vt:lpstr>
      <vt:lpstr>Presented By: SREE RAM BANDLA</vt:lpstr>
      <vt:lpstr>PowerPoint Presentation</vt:lpstr>
      <vt:lpstr>NETFLIX Dataset Analysis</vt:lpstr>
      <vt:lpstr>PowerPoint Presentation</vt:lpstr>
      <vt:lpstr>PowerPoint Presentation</vt:lpstr>
      <vt:lpstr>Insights</vt:lpstr>
      <vt:lpstr>Conclusion</vt:lpstr>
      <vt:lpstr>Future 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Sree Ram Bandla</cp:lastModifiedBy>
  <cp:revision>17</cp:revision>
  <dcterms:created xsi:type="dcterms:W3CDTF">2021-02-16T05:19:01Z</dcterms:created>
  <dcterms:modified xsi:type="dcterms:W3CDTF">2025-09-07T09:02:42Z</dcterms:modified>
</cp:coreProperties>
</file>