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8" r:id="rId3"/>
    <p:sldId id="257" r:id="rId4"/>
    <p:sldId id="263" r:id="rId5"/>
    <p:sldId id="269" r:id="rId6"/>
    <p:sldId id="268" r:id="rId7"/>
    <p:sldId id="264" r:id="rId8"/>
    <p:sldId id="272" r:id="rId9"/>
    <p:sldId id="267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6B4E06-5624-47FD-B48A-8752C5B7B533}" v="8" dt="2024-04-16T16:01:41.5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29" autoAdjust="0"/>
    <p:restoredTop sz="94660"/>
  </p:normalViewPr>
  <p:slideViewPr>
    <p:cSldViewPr snapToGrid="0">
      <p:cViewPr varScale="1">
        <p:scale>
          <a:sx n="81" d="100"/>
          <a:sy n="81" d="100"/>
        </p:scale>
        <p:origin x="93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YANKA MADDI" userId="dc480207196fb9d1" providerId="LiveId" clId="{A05CD87E-DE6B-43A5-B124-F014A4147A75}"/>
    <pc:docChg chg="undo custSel modSld">
      <pc:chgData name="PRIYANKA MADDI" userId="dc480207196fb9d1" providerId="LiveId" clId="{A05CD87E-DE6B-43A5-B124-F014A4147A75}" dt="2024-04-16T17:12:23.756" v="69" actId="20577"/>
      <pc:docMkLst>
        <pc:docMk/>
      </pc:docMkLst>
      <pc:sldChg chg="modSp mod">
        <pc:chgData name="PRIYANKA MADDI" userId="dc480207196fb9d1" providerId="LiveId" clId="{A05CD87E-DE6B-43A5-B124-F014A4147A75}" dt="2024-04-16T16:44:44.475" v="32" actId="1076"/>
        <pc:sldMkLst>
          <pc:docMk/>
          <pc:sldMk cId="892763199" sldId="256"/>
        </pc:sldMkLst>
        <pc:spChg chg="mod">
          <ac:chgData name="PRIYANKA MADDI" userId="dc480207196fb9d1" providerId="LiveId" clId="{A05CD87E-DE6B-43A5-B124-F014A4147A75}" dt="2024-04-16T16:39:25.448" v="28" actId="20577"/>
          <ac:spMkLst>
            <pc:docMk/>
            <pc:sldMk cId="892763199" sldId="256"/>
            <ac:spMk id="5" creationId="{7B32FED3-849B-7E70-36A8-D371D41591F2}"/>
          </ac:spMkLst>
        </pc:spChg>
        <pc:spChg chg="mod">
          <ac:chgData name="PRIYANKA MADDI" userId="dc480207196fb9d1" providerId="LiveId" clId="{A05CD87E-DE6B-43A5-B124-F014A4147A75}" dt="2024-04-16T16:39:19.130" v="19" actId="20577"/>
          <ac:spMkLst>
            <pc:docMk/>
            <pc:sldMk cId="892763199" sldId="256"/>
            <ac:spMk id="9" creationId="{680C21D1-91D0-185D-BA39-D6D9B8795A7E}"/>
          </ac:spMkLst>
        </pc:spChg>
        <pc:spChg chg="mod">
          <ac:chgData name="PRIYANKA MADDI" userId="dc480207196fb9d1" providerId="LiveId" clId="{A05CD87E-DE6B-43A5-B124-F014A4147A75}" dt="2024-04-16T16:44:44.475" v="32" actId="1076"/>
          <ac:spMkLst>
            <pc:docMk/>
            <pc:sldMk cId="892763199" sldId="256"/>
            <ac:spMk id="10" creationId="{67A1A5ED-763E-EBFE-04AE-F88BBB08F0BC}"/>
          </ac:spMkLst>
        </pc:spChg>
      </pc:sldChg>
      <pc:sldChg chg="modSp mod">
        <pc:chgData name="PRIYANKA MADDI" userId="dc480207196fb9d1" providerId="LiveId" clId="{A05CD87E-DE6B-43A5-B124-F014A4147A75}" dt="2024-04-16T16:45:26.431" v="33" actId="20577"/>
        <pc:sldMkLst>
          <pc:docMk/>
          <pc:sldMk cId="1131642267" sldId="257"/>
        </pc:sldMkLst>
        <pc:spChg chg="mod">
          <ac:chgData name="PRIYANKA MADDI" userId="dc480207196fb9d1" providerId="LiveId" clId="{A05CD87E-DE6B-43A5-B124-F014A4147A75}" dt="2024-04-16T16:45:26.431" v="33" actId="20577"/>
          <ac:spMkLst>
            <pc:docMk/>
            <pc:sldMk cId="1131642267" sldId="257"/>
            <ac:spMk id="5" creationId="{6F267B8C-F0E3-C69C-1409-A3465AABFB64}"/>
          </ac:spMkLst>
        </pc:spChg>
      </pc:sldChg>
      <pc:sldChg chg="modSp mod">
        <pc:chgData name="PRIYANKA MADDI" userId="dc480207196fb9d1" providerId="LiveId" clId="{A05CD87E-DE6B-43A5-B124-F014A4147A75}" dt="2024-04-16T16:39:48.227" v="31" actId="20577"/>
        <pc:sldMkLst>
          <pc:docMk/>
          <pc:sldMk cId="2448205660" sldId="258"/>
        </pc:sldMkLst>
        <pc:spChg chg="mod">
          <ac:chgData name="PRIYANKA MADDI" userId="dc480207196fb9d1" providerId="LiveId" clId="{A05CD87E-DE6B-43A5-B124-F014A4147A75}" dt="2024-04-16T16:39:48.227" v="31" actId="20577"/>
          <ac:spMkLst>
            <pc:docMk/>
            <pc:sldMk cId="2448205660" sldId="258"/>
            <ac:spMk id="3" creationId="{C2527900-B9F4-235F-8CC5-B66833E81B17}"/>
          </ac:spMkLst>
        </pc:spChg>
      </pc:sldChg>
      <pc:sldChg chg="modSp mod">
        <pc:chgData name="PRIYANKA MADDI" userId="dc480207196fb9d1" providerId="LiveId" clId="{A05CD87E-DE6B-43A5-B124-F014A4147A75}" dt="2024-04-16T17:08:54.406" v="65" actId="20577"/>
        <pc:sldMkLst>
          <pc:docMk/>
          <pc:sldMk cId="4034749632" sldId="268"/>
        </pc:sldMkLst>
        <pc:spChg chg="mod">
          <ac:chgData name="PRIYANKA MADDI" userId="dc480207196fb9d1" providerId="LiveId" clId="{A05CD87E-DE6B-43A5-B124-F014A4147A75}" dt="2024-04-16T17:08:54.406" v="65" actId="20577"/>
          <ac:spMkLst>
            <pc:docMk/>
            <pc:sldMk cId="4034749632" sldId="268"/>
            <ac:spMk id="5" creationId="{9CC5636A-7972-F14D-0011-72EFB1D3D152}"/>
          </ac:spMkLst>
        </pc:spChg>
      </pc:sldChg>
      <pc:sldChg chg="modSp mod">
        <pc:chgData name="PRIYANKA MADDI" userId="dc480207196fb9d1" providerId="LiveId" clId="{A05CD87E-DE6B-43A5-B124-F014A4147A75}" dt="2024-04-16T17:08:35.305" v="64" actId="20577"/>
        <pc:sldMkLst>
          <pc:docMk/>
          <pc:sldMk cId="2990810688" sldId="269"/>
        </pc:sldMkLst>
        <pc:spChg chg="mod">
          <ac:chgData name="PRIYANKA MADDI" userId="dc480207196fb9d1" providerId="LiveId" clId="{A05CD87E-DE6B-43A5-B124-F014A4147A75}" dt="2024-04-16T17:08:35.305" v="64" actId="20577"/>
          <ac:spMkLst>
            <pc:docMk/>
            <pc:sldMk cId="2990810688" sldId="269"/>
            <ac:spMk id="3" creationId="{C2527900-B9F4-235F-8CC5-B66833E81B17}"/>
          </ac:spMkLst>
        </pc:spChg>
        <pc:spChg chg="mod">
          <ac:chgData name="PRIYANKA MADDI" userId="dc480207196fb9d1" providerId="LiveId" clId="{A05CD87E-DE6B-43A5-B124-F014A4147A75}" dt="2024-04-16T17:08:31.129" v="61" actId="20577"/>
          <ac:spMkLst>
            <pc:docMk/>
            <pc:sldMk cId="2990810688" sldId="269"/>
            <ac:spMk id="5" creationId="{6637B149-AC77-73EB-59C7-C55D29652F60}"/>
          </ac:spMkLst>
        </pc:spChg>
      </pc:sldChg>
      <pc:sldChg chg="modSp mod">
        <pc:chgData name="PRIYANKA MADDI" userId="dc480207196fb9d1" providerId="LiveId" clId="{A05CD87E-DE6B-43A5-B124-F014A4147A75}" dt="2024-04-16T17:12:23.756" v="69" actId="20577"/>
        <pc:sldMkLst>
          <pc:docMk/>
          <pc:sldMk cId="1027616094" sldId="271"/>
        </pc:sldMkLst>
        <pc:spChg chg="mod">
          <ac:chgData name="PRIYANKA MADDI" userId="dc480207196fb9d1" providerId="LiveId" clId="{A05CD87E-DE6B-43A5-B124-F014A4147A75}" dt="2024-04-16T17:12:23.756" v="69" actId="20577"/>
          <ac:spMkLst>
            <pc:docMk/>
            <pc:sldMk cId="1027616094" sldId="271"/>
            <ac:spMk id="5" creationId="{6B69E958-05D6-EB01-13EA-001A9D884F8D}"/>
          </ac:spMkLst>
        </pc:spChg>
      </pc:sldChg>
    </pc:docChg>
  </pc:docChgLst>
  <pc:docChgLst>
    <pc:chgData name="nanditha thonda" userId="6e646acc67caa023" providerId="LiveId" clId="{3F6B4E06-5624-47FD-B48A-8752C5B7B533}"/>
    <pc:docChg chg="undo custSel modSld">
      <pc:chgData name="nanditha thonda" userId="6e646acc67caa023" providerId="LiveId" clId="{3F6B4E06-5624-47FD-B48A-8752C5B7B533}" dt="2024-04-16T16:04:01.072" v="743" actId="1076"/>
      <pc:docMkLst>
        <pc:docMk/>
      </pc:docMkLst>
      <pc:sldChg chg="addSp delSp modSp mod">
        <pc:chgData name="nanditha thonda" userId="6e646acc67caa023" providerId="LiveId" clId="{3F6B4E06-5624-47FD-B48A-8752C5B7B533}" dt="2024-04-16T15:33:06.965" v="605" actId="20577"/>
        <pc:sldMkLst>
          <pc:docMk/>
          <pc:sldMk cId="892763199" sldId="256"/>
        </pc:sldMkLst>
        <pc:spChg chg="mod">
          <ac:chgData name="nanditha thonda" userId="6e646acc67caa023" providerId="LiveId" clId="{3F6B4E06-5624-47FD-B48A-8752C5B7B533}" dt="2024-04-15T08:12:53.908" v="38" actId="1076"/>
          <ac:spMkLst>
            <pc:docMk/>
            <pc:sldMk cId="892763199" sldId="256"/>
            <ac:spMk id="4" creationId="{1BA866BD-A914-8DD2-C323-19E7FF733D0E}"/>
          </ac:spMkLst>
        </pc:spChg>
        <pc:spChg chg="add del mod">
          <ac:chgData name="nanditha thonda" userId="6e646acc67caa023" providerId="LiveId" clId="{3F6B4E06-5624-47FD-B48A-8752C5B7B533}" dt="2024-04-16T15:33:06.965" v="605" actId="20577"/>
          <ac:spMkLst>
            <pc:docMk/>
            <pc:sldMk cId="892763199" sldId="256"/>
            <ac:spMk id="5" creationId="{7B32FED3-849B-7E70-36A8-D371D41591F2}"/>
          </ac:spMkLst>
        </pc:spChg>
        <pc:spChg chg="mod">
          <ac:chgData name="nanditha thonda" userId="6e646acc67caa023" providerId="LiveId" clId="{3F6B4E06-5624-47FD-B48A-8752C5B7B533}" dt="2024-04-15T08:16:05.166" v="337" actId="20577"/>
          <ac:spMkLst>
            <pc:docMk/>
            <pc:sldMk cId="892763199" sldId="256"/>
            <ac:spMk id="9" creationId="{680C21D1-91D0-185D-BA39-D6D9B8795A7E}"/>
          </ac:spMkLst>
        </pc:spChg>
        <pc:spChg chg="mod">
          <ac:chgData name="nanditha thonda" userId="6e646acc67caa023" providerId="LiveId" clId="{3F6B4E06-5624-47FD-B48A-8752C5B7B533}" dt="2024-04-15T08:16:26.323" v="373" actId="20577"/>
          <ac:spMkLst>
            <pc:docMk/>
            <pc:sldMk cId="892763199" sldId="256"/>
            <ac:spMk id="10" creationId="{67A1A5ED-763E-EBFE-04AE-F88BBB08F0BC}"/>
          </ac:spMkLst>
        </pc:spChg>
      </pc:sldChg>
      <pc:sldChg chg="addSp delSp modSp mod">
        <pc:chgData name="nanditha thonda" userId="6e646acc67caa023" providerId="LiveId" clId="{3F6B4E06-5624-47FD-B48A-8752C5B7B533}" dt="2024-04-16T15:52:49.479" v="676" actId="14100"/>
        <pc:sldMkLst>
          <pc:docMk/>
          <pc:sldMk cId="1131642267" sldId="257"/>
        </pc:sldMkLst>
        <pc:spChg chg="mod">
          <ac:chgData name="nanditha thonda" userId="6e646acc67caa023" providerId="LiveId" clId="{3F6B4E06-5624-47FD-B48A-8752C5B7B533}" dt="2024-04-16T15:52:49.479" v="676" actId="14100"/>
          <ac:spMkLst>
            <pc:docMk/>
            <pc:sldMk cId="1131642267" sldId="257"/>
            <ac:spMk id="2" creationId="{FC3330E3-B68D-2488-E477-D3F6342AE877}"/>
          </ac:spMkLst>
        </pc:spChg>
        <pc:spChg chg="del mod">
          <ac:chgData name="nanditha thonda" userId="6e646acc67caa023" providerId="LiveId" clId="{3F6B4E06-5624-47FD-B48A-8752C5B7B533}" dt="2024-04-15T08:25:26.983" v="405"/>
          <ac:spMkLst>
            <pc:docMk/>
            <pc:sldMk cId="1131642267" sldId="257"/>
            <ac:spMk id="3" creationId="{C2527900-B9F4-235F-8CC5-B66833E81B17}"/>
          </ac:spMkLst>
        </pc:spChg>
        <pc:spChg chg="add del mod">
          <ac:chgData name="nanditha thonda" userId="6e646acc67caa023" providerId="LiveId" clId="{3F6B4E06-5624-47FD-B48A-8752C5B7B533}" dt="2024-04-16T15:32:53.440" v="589"/>
          <ac:spMkLst>
            <pc:docMk/>
            <pc:sldMk cId="1131642267" sldId="257"/>
            <ac:spMk id="3" creationId="{D7CC3CCC-5D4E-980B-CB83-803E9ED8721E}"/>
          </ac:spMkLst>
        </pc:spChg>
        <pc:spChg chg="add del mod">
          <ac:chgData name="nanditha thonda" userId="6e646acc67caa023" providerId="LiveId" clId="{3F6B4E06-5624-47FD-B48A-8752C5B7B533}" dt="2024-04-16T15:39:23.142" v="615"/>
          <ac:spMkLst>
            <pc:docMk/>
            <pc:sldMk cId="1131642267" sldId="257"/>
            <ac:spMk id="4" creationId="{0B14D4E2-5E58-EC59-E774-356621B9BC20}"/>
          </ac:spMkLst>
        </pc:spChg>
        <pc:spChg chg="add mod">
          <ac:chgData name="nanditha thonda" userId="6e646acc67caa023" providerId="LiveId" clId="{3F6B4E06-5624-47FD-B48A-8752C5B7B533}" dt="2024-04-16T15:52:39.980" v="675" actId="123"/>
          <ac:spMkLst>
            <pc:docMk/>
            <pc:sldMk cId="1131642267" sldId="257"/>
            <ac:spMk id="5" creationId="{6F267B8C-F0E3-C69C-1409-A3465AABFB64}"/>
          </ac:spMkLst>
        </pc:spChg>
      </pc:sldChg>
      <pc:sldChg chg="modSp mod">
        <pc:chgData name="nanditha thonda" userId="6e646acc67caa023" providerId="LiveId" clId="{3F6B4E06-5624-47FD-B48A-8752C5B7B533}" dt="2024-04-16T15:52:13.739" v="674" actId="123"/>
        <pc:sldMkLst>
          <pc:docMk/>
          <pc:sldMk cId="2448205660" sldId="258"/>
        </pc:sldMkLst>
        <pc:spChg chg="mod">
          <ac:chgData name="nanditha thonda" userId="6e646acc67caa023" providerId="LiveId" clId="{3F6B4E06-5624-47FD-B48A-8752C5B7B533}" dt="2024-04-15T08:25:06.764" v="402" actId="14100"/>
          <ac:spMkLst>
            <pc:docMk/>
            <pc:sldMk cId="2448205660" sldId="258"/>
            <ac:spMk id="2" creationId="{BF4AD41B-757C-AFE7-00D3-86C77B86DD85}"/>
          </ac:spMkLst>
        </pc:spChg>
        <pc:spChg chg="mod">
          <ac:chgData name="nanditha thonda" userId="6e646acc67caa023" providerId="LiveId" clId="{3F6B4E06-5624-47FD-B48A-8752C5B7B533}" dt="2024-04-16T15:52:13.739" v="674" actId="123"/>
          <ac:spMkLst>
            <pc:docMk/>
            <pc:sldMk cId="2448205660" sldId="258"/>
            <ac:spMk id="3" creationId="{C2527900-B9F4-235F-8CC5-B66833E81B17}"/>
          </ac:spMkLst>
        </pc:spChg>
      </pc:sldChg>
      <pc:sldChg chg="modSp mod">
        <pc:chgData name="nanditha thonda" userId="6e646acc67caa023" providerId="LiveId" clId="{3F6B4E06-5624-47FD-B48A-8752C5B7B533}" dt="2024-04-16T16:03:23.500" v="730" actId="1076"/>
        <pc:sldMkLst>
          <pc:docMk/>
          <pc:sldMk cId="3875181592" sldId="263"/>
        </pc:sldMkLst>
        <pc:spChg chg="mod">
          <ac:chgData name="nanditha thonda" userId="6e646acc67caa023" providerId="LiveId" clId="{3F6B4E06-5624-47FD-B48A-8752C5B7B533}" dt="2024-04-16T16:03:23.500" v="730" actId="1076"/>
          <ac:spMkLst>
            <pc:docMk/>
            <pc:sldMk cId="3875181592" sldId="263"/>
            <ac:spMk id="2" creationId="{ADC96A8E-203D-CD81-AC99-DC16A30BAA33}"/>
          </ac:spMkLst>
        </pc:spChg>
        <pc:spChg chg="mod">
          <ac:chgData name="nanditha thonda" userId="6e646acc67caa023" providerId="LiveId" clId="{3F6B4E06-5624-47FD-B48A-8752C5B7B533}" dt="2024-04-16T16:03:02.040" v="728" actId="1076"/>
          <ac:spMkLst>
            <pc:docMk/>
            <pc:sldMk cId="3875181592" sldId="263"/>
            <ac:spMk id="3" creationId="{A047C297-64EB-5663-0D0F-619A254C5A27}"/>
          </ac:spMkLst>
        </pc:spChg>
        <pc:spChg chg="mod">
          <ac:chgData name="nanditha thonda" userId="6e646acc67caa023" providerId="LiveId" clId="{3F6B4E06-5624-47FD-B48A-8752C5B7B533}" dt="2024-04-16T16:02:33.804" v="724" actId="1076"/>
          <ac:spMkLst>
            <pc:docMk/>
            <pc:sldMk cId="3875181592" sldId="263"/>
            <ac:spMk id="5" creationId="{9B7B33BE-27B3-5F55-7F4B-5829233B2E4F}"/>
          </ac:spMkLst>
        </pc:spChg>
        <pc:spChg chg="mod">
          <ac:chgData name="nanditha thonda" userId="6e646acc67caa023" providerId="LiveId" clId="{3F6B4E06-5624-47FD-B48A-8752C5B7B533}" dt="2024-04-16T16:03:08.813" v="729" actId="1076"/>
          <ac:spMkLst>
            <pc:docMk/>
            <pc:sldMk cId="3875181592" sldId="263"/>
            <ac:spMk id="17" creationId="{8D3D2EB2-45D4-33EB-C473-63645695BA46}"/>
          </ac:spMkLst>
        </pc:spChg>
        <pc:spChg chg="mod">
          <ac:chgData name="nanditha thonda" userId="6e646acc67caa023" providerId="LiveId" clId="{3F6B4E06-5624-47FD-B48A-8752C5B7B533}" dt="2024-04-16T16:02:29.904" v="723" actId="1076"/>
          <ac:spMkLst>
            <pc:docMk/>
            <pc:sldMk cId="3875181592" sldId="263"/>
            <ac:spMk id="18" creationId="{B9F78E28-66A4-0BDD-C281-A9545A7BF170}"/>
          </ac:spMkLst>
        </pc:spChg>
      </pc:sldChg>
      <pc:sldChg chg="addSp delSp modSp mod">
        <pc:chgData name="nanditha thonda" userId="6e646acc67caa023" providerId="LiveId" clId="{3F6B4E06-5624-47FD-B48A-8752C5B7B533}" dt="2024-04-16T16:04:01.072" v="743" actId="1076"/>
        <pc:sldMkLst>
          <pc:docMk/>
          <pc:sldMk cId="2641433743" sldId="264"/>
        </pc:sldMkLst>
        <pc:spChg chg="add mod">
          <ac:chgData name="nanditha thonda" userId="6e646acc67caa023" providerId="LiveId" clId="{3F6B4E06-5624-47FD-B48A-8752C5B7B533}" dt="2024-04-16T16:04:01.072" v="743" actId="1076"/>
          <ac:spMkLst>
            <pc:docMk/>
            <pc:sldMk cId="2641433743" sldId="264"/>
            <ac:spMk id="2" creationId="{43696C8F-713D-6A77-0493-61A348D3EFF1}"/>
          </ac:spMkLst>
        </pc:spChg>
        <pc:spChg chg="del mod">
          <ac:chgData name="nanditha thonda" userId="6e646acc67caa023" providerId="LiveId" clId="{3F6B4E06-5624-47FD-B48A-8752C5B7B533}" dt="2024-04-15T08:28:13.224" v="581"/>
          <ac:spMkLst>
            <pc:docMk/>
            <pc:sldMk cId="2641433743" sldId="264"/>
            <ac:spMk id="2" creationId="{DAD5C281-E253-6F2F-96E0-04FE0D059B74}"/>
          </ac:spMkLst>
        </pc:spChg>
        <pc:spChg chg="del mod">
          <ac:chgData name="nanditha thonda" userId="6e646acc67caa023" providerId="LiveId" clId="{3F6B4E06-5624-47FD-B48A-8752C5B7B533}" dt="2024-04-15T08:28:13.224" v="583"/>
          <ac:spMkLst>
            <pc:docMk/>
            <pc:sldMk cId="2641433743" sldId="264"/>
            <ac:spMk id="3" creationId="{C3391136-C6CD-4ACA-0D2E-4D0E4DAA205C}"/>
          </ac:spMkLst>
        </pc:spChg>
        <pc:spChg chg="mod">
          <ac:chgData name="nanditha thonda" userId="6e646acc67caa023" providerId="LiveId" clId="{3F6B4E06-5624-47FD-B48A-8752C5B7B533}" dt="2024-04-15T08:28:06.484" v="567" actId="20577"/>
          <ac:spMkLst>
            <pc:docMk/>
            <pc:sldMk cId="2641433743" sldId="264"/>
            <ac:spMk id="5" creationId="{F23275CA-7599-C3D9-CBCC-ADCF98BE497B}"/>
          </ac:spMkLst>
        </pc:spChg>
        <pc:spChg chg="mod">
          <ac:chgData name="nanditha thonda" userId="6e646acc67caa023" providerId="LiveId" clId="{3F6B4E06-5624-47FD-B48A-8752C5B7B533}" dt="2024-04-15T08:27:46.366" v="540" actId="20577"/>
          <ac:spMkLst>
            <pc:docMk/>
            <pc:sldMk cId="2641433743" sldId="264"/>
            <ac:spMk id="6" creationId="{00D5DF73-394D-255B-DAF3-BB147DAFE3BD}"/>
          </ac:spMkLst>
        </pc:spChg>
        <pc:picChg chg="del">
          <ac:chgData name="nanditha thonda" userId="6e646acc67caa023" providerId="LiveId" clId="{3F6B4E06-5624-47FD-B48A-8752C5B7B533}" dt="2024-04-15T08:27:53.505" v="543" actId="478"/>
          <ac:picMkLst>
            <pc:docMk/>
            <pc:sldMk cId="2641433743" sldId="264"/>
            <ac:picMk id="1026" creationId="{D45833CD-3C2A-8534-0BCE-2AFAC1C40AD5}"/>
          </ac:picMkLst>
        </pc:picChg>
        <pc:picChg chg="del">
          <ac:chgData name="nanditha thonda" userId="6e646acc67caa023" providerId="LiveId" clId="{3F6B4E06-5624-47FD-B48A-8752C5B7B533}" dt="2024-04-15T08:27:52.071" v="542" actId="478"/>
          <ac:picMkLst>
            <pc:docMk/>
            <pc:sldMk cId="2641433743" sldId="264"/>
            <ac:picMk id="1027" creationId="{5479D69D-F436-ACA7-AEFA-B4009955DC9C}"/>
          </ac:picMkLst>
        </pc:picChg>
        <pc:picChg chg="del">
          <ac:chgData name="nanditha thonda" userId="6e646acc67caa023" providerId="LiveId" clId="{3F6B4E06-5624-47FD-B48A-8752C5B7B533}" dt="2024-04-15T08:27:50.574" v="541" actId="478"/>
          <ac:picMkLst>
            <pc:docMk/>
            <pc:sldMk cId="2641433743" sldId="264"/>
            <ac:picMk id="1028" creationId="{32D13380-2422-EB80-B6C6-C00C092707A5}"/>
          </ac:picMkLst>
        </pc:picChg>
      </pc:sldChg>
      <pc:sldChg chg="addSp delSp modSp mod">
        <pc:chgData name="nanditha thonda" userId="6e646acc67caa023" providerId="LiveId" clId="{3F6B4E06-5624-47FD-B48A-8752C5B7B533}" dt="2024-04-16T16:02:11.724" v="722" actId="1076"/>
        <pc:sldMkLst>
          <pc:docMk/>
          <pc:sldMk cId="2037578710" sldId="267"/>
        </pc:sldMkLst>
        <pc:spChg chg="mod">
          <ac:chgData name="nanditha thonda" userId="6e646acc67caa023" providerId="LiveId" clId="{3F6B4E06-5624-47FD-B48A-8752C5B7B533}" dt="2024-04-15T08:28:18.515" v="584" actId="20577"/>
          <ac:spMkLst>
            <pc:docMk/>
            <pc:sldMk cId="2037578710" sldId="267"/>
            <ac:spMk id="9" creationId="{9DE7DF26-ACB0-CAE8-A630-1D804295F6AC}"/>
          </ac:spMkLst>
        </pc:spChg>
        <pc:picChg chg="del">
          <ac:chgData name="nanditha thonda" userId="6e646acc67caa023" providerId="LiveId" clId="{3F6B4E06-5624-47FD-B48A-8752C5B7B533}" dt="2024-04-15T08:28:20.630" v="585" actId="478"/>
          <ac:picMkLst>
            <pc:docMk/>
            <pc:sldMk cId="2037578710" sldId="267"/>
            <ac:picMk id="3" creationId="{314E193A-3269-CEDC-4EA6-1C57B4FE0146}"/>
          </ac:picMkLst>
        </pc:picChg>
        <pc:picChg chg="add mod">
          <ac:chgData name="nanditha thonda" userId="6e646acc67caa023" providerId="LiveId" clId="{3F6B4E06-5624-47FD-B48A-8752C5B7B533}" dt="2024-04-16T16:02:11.724" v="722" actId="1076"/>
          <ac:picMkLst>
            <pc:docMk/>
            <pc:sldMk cId="2037578710" sldId="267"/>
            <ac:picMk id="3" creationId="{548D29EA-3C6B-0F13-8D29-D98971E962BB}"/>
          </ac:picMkLst>
        </pc:picChg>
      </pc:sldChg>
      <pc:sldChg chg="modSp mod">
        <pc:chgData name="nanditha thonda" userId="6e646acc67caa023" providerId="LiveId" clId="{3F6B4E06-5624-47FD-B48A-8752C5B7B533}" dt="2024-04-16T15:46:25.679" v="643" actId="1076"/>
        <pc:sldMkLst>
          <pc:docMk/>
          <pc:sldMk cId="4034749632" sldId="268"/>
        </pc:sldMkLst>
        <pc:spChg chg="mod">
          <ac:chgData name="nanditha thonda" userId="6e646acc67caa023" providerId="LiveId" clId="{3F6B4E06-5624-47FD-B48A-8752C5B7B533}" dt="2024-04-16T15:46:14.605" v="640" actId="1076"/>
          <ac:spMkLst>
            <pc:docMk/>
            <pc:sldMk cId="4034749632" sldId="268"/>
            <ac:spMk id="5" creationId="{9CC5636A-7972-F14D-0011-72EFB1D3D152}"/>
          </ac:spMkLst>
        </pc:spChg>
        <pc:spChg chg="mod">
          <ac:chgData name="nanditha thonda" userId="6e646acc67caa023" providerId="LiveId" clId="{3F6B4E06-5624-47FD-B48A-8752C5B7B533}" dt="2024-04-16T15:46:25.679" v="643" actId="1076"/>
          <ac:spMkLst>
            <pc:docMk/>
            <pc:sldMk cId="4034749632" sldId="268"/>
            <ac:spMk id="6" creationId="{B4925A43-C0EF-2767-03B3-75AFAF7E579F}"/>
          </ac:spMkLst>
        </pc:spChg>
        <pc:spChg chg="mod">
          <ac:chgData name="nanditha thonda" userId="6e646acc67caa023" providerId="LiveId" clId="{3F6B4E06-5624-47FD-B48A-8752C5B7B533}" dt="2024-04-16T15:46:22.087" v="642" actId="1076"/>
          <ac:spMkLst>
            <pc:docMk/>
            <pc:sldMk cId="4034749632" sldId="268"/>
            <ac:spMk id="7" creationId="{ED4FF4D3-2D2A-E58C-3194-C2124AAA98E1}"/>
          </ac:spMkLst>
        </pc:spChg>
      </pc:sldChg>
      <pc:sldChg chg="modSp mod">
        <pc:chgData name="nanditha thonda" userId="6e646acc67caa023" providerId="LiveId" clId="{3F6B4E06-5624-47FD-B48A-8752C5B7B533}" dt="2024-04-16T15:49:58.264" v="665" actId="108"/>
        <pc:sldMkLst>
          <pc:docMk/>
          <pc:sldMk cId="2990810688" sldId="269"/>
        </pc:sldMkLst>
        <pc:spChg chg="mod">
          <ac:chgData name="nanditha thonda" userId="6e646acc67caa023" providerId="LiveId" clId="{3F6B4E06-5624-47FD-B48A-8752C5B7B533}" dt="2024-04-16T15:43:49.296" v="621"/>
          <ac:spMkLst>
            <pc:docMk/>
            <pc:sldMk cId="2990810688" sldId="269"/>
            <ac:spMk id="3" creationId="{C2527900-B9F4-235F-8CC5-B66833E81B17}"/>
          </ac:spMkLst>
        </pc:spChg>
        <pc:spChg chg="mod">
          <ac:chgData name="nanditha thonda" userId="6e646acc67caa023" providerId="LiveId" clId="{3F6B4E06-5624-47FD-B48A-8752C5B7B533}" dt="2024-04-16T15:49:37.724" v="662" actId="1076"/>
          <ac:spMkLst>
            <pc:docMk/>
            <pc:sldMk cId="2990810688" sldId="269"/>
            <ac:spMk id="4" creationId="{240A12A9-800B-0266-355E-BE5610032148}"/>
          </ac:spMkLst>
        </pc:spChg>
        <pc:spChg chg="mod">
          <ac:chgData name="nanditha thonda" userId="6e646acc67caa023" providerId="LiveId" clId="{3F6B4E06-5624-47FD-B48A-8752C5B7B533}" dt="2024-04-16T15:49:58.264" v="665" actId="108"/>
          <ac:spMkLst>
            <pc:docMk/>
            <pc:sldMk cId="2990810688" sldId="269"/>
            <ac:spMk id="5" creationId="{6637B149-AC77-73EB-59C7-C55D29652F60}"/>
          </ac:spMkLst>
        </pc:spChg>
      </pc:sldChg>
      <pc:sldChg chg="modSp mod">
        <pc:chgData name="nanditha thonda" userId="6e646acc67caa023" providerId="LiveId" clId="{3F6B4E06-5624-47FD-B48A-8752C5B7B533}" dt="2024-04-16T15:51:49.639" v="671" actId="14100"/>
        <pc:sldMkLst>
          <pc:docMk/>
          <pc:sldMk cId="1027616094" sldId="271"/>
        </pc:sldMkLst>
        <pc:spChg chg="mod">
          <ac:chgData name="nanditha thonda" userId="6e646acc67caa023" providerId="LiveId" clId="{3F6B4E06-5624-47FD-B48A-8752C5B7B533}" dt="2024-04-16T15:51:45.525" v="670" actId="1076"/>
          <ac:spMkLst>
            <pc:docMk/>
            <pc:sldMk cId="1027616094" sldId="271"/>
            <ac:spMk id="5" creationId="{6B69E958-05D6-EB01-13EA-001A9D884F8D}"/>
          </ac:spMkLst>
        </pc:spChg>
        <pc:spChg chg="mod">
          <ac:chgData name="nanditha thonda" userId="6e646acc67caa023" providerId="LiveId" clId="{3F6B4E06-5624-47FD-B48A-8752C5B7B533}" dt="2024-04-16T15:51:49.639" v="671" actId="14100"/>
          <ac:spMkLst>
            <pc:docMk/>
            <pc:sldMk cId="1027616094" sldId="271"/>
            <ac:spMk id="9" creationId="{9DE7DF26-ACB0-CAE8-A630-1D804295F6A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DD51C-7014-4F1A-9213-9278BFE0D149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459E7-72DB-4A12-8170-CCC1A7E99D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987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DD51C-7014-4F1A-9213-9278BFE0D149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459E7-72DB-4A12-8170-CCC1A7E99D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9353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DD51C-7014-4F1A-9213-9278BFE0D149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459E7-72DB-4A12-8170-CCC1A7E99D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4825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DD51C-7014-4F1A-9213-9278BFE0D149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459E7-72DB-4A12-8170-CCC1A7E99D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1230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DD51C-7014-4F1A-9213-9278BFE0D149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459E7-72DB-4A12-8170-CCC1A7E99D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3633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DD51C-7014-4F1A-9213-9278BFE0D149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459E7-72DB-4A12-8170-CCC1A7E99D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1234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DD51C-7014-4F1A-9213-9278BFE0D149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459E7-72DB-4A12-8170-CCC1A7E99D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3553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DD51C-7014-4F1A-9213-9278BFE0D149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459E7-72DB-4A12-8170-CCC1A7E99D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5225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DD51C-7014-4F1A-9213-9278BFE0D149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459E7-72DB-4A12-8170-CCC1A7E99D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280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DD51C-7014-4F1A-9213-9278BFE0D149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459E7-72DB-4A12-8170-CCC1A7E99D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6451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DD51C-7014-4F1A-9213-9278BFE0D149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459E7-72DB-4A12-8170-CCC1A7E99D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0610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DD51C-7014-4F1A-9213-9278BFE0D149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459E7-72DB-4A12-8170-CCC1A7E99D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776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A866BD-A914-8DD2-C323-19E7FF733D0E}"/>
              </a:ext>
            </a:extLst>
          </p:cNvPr>
          <p:cNvSpPr txBox="1"/>
          <p:nvPr/>
        </p:nvSpPr>
        <p:spPr>
          <a:xfrm>
            <a:off x="3827929" y="2654723"/>
            <a:ext cx="4334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DATA SCIENCE PROJECT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32FED3-849B-7E70-36A8-D371D41591F2}"/>
              </a:ext>
            </a:extLst>
          </p:cNvPr>
          <p:cNvSpPr txBox="1"/>
          <p:nvPr/>
        </p:nvSpPr>
        <p:spPr>
          <a:xfrm>
            <a:off x="1113864" y="2987952"/>
            <a:ext cx="99642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Smart Guard: Facial Security Alert System </a:t>
            </a:r>
            <a:endParaRPr lang="en-IN" sz="40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6C9F3D-1A29-1B63-5C5C-EB249425C47A}"/>
              </a:ext>
            </a:extLst>
          </p:cNvPr>
          <p:cNvSpPr txBox="1"/>
          <p:nvPr/>
        </p:nvSpPr>
        <p:spPr>
          <a:xfrm>
            <a:off x="1696570" y="239090"/>
            <a:ext cx="8798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CENTURION UNIVERSITY OF TECHNOLOGY AND MANAGEMENT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740D21-C443-1CF1-9468-A914A63A3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682" y="639200"/>
            <a:ext cx="1597750" cy="194864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0C21D1-91D0-185D-BA39-D6D9B8795A7E}"/>
              </a:ext>
            </a:extLst>
          </p:cNvPr>
          <p:cNvSpPr txBox="1"/>
          <p:nvPr/>
        </p:nvSpPr>
        <p:spPr>
          <a:xfrm>
            <a:off x="6759019" y="4644620"/>
            <a:ext cx="63172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SASI REKHA                   	211801380037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T.K.L NANDITHA		211801380033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I.NIHARIKA		                211801380027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T.CHARISHMA          	                211801380010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A1A5ED-763E-EBFE-04AE-F88BBB08F0BC}"/>
              </a:ext>
            </a:extLst>
          </p:cNvPr>
          <p:cNvSpPr txBox="1"/>
          <p:nvPr/>
        </p:nvSpPr>
        <p:spPr>
          <a:xfrm>
            <a:off x="233082" y="5198617"/>
            <a:ext cx="4124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TO: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Amit Kumar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Asst Professor</a:t>
            </a:r>
          </a:p>
        </p:txBody>
      </p:sp>
    </p:spTree>
    <p:extLst>
      <p:ext uri="{BB962C8B-B14F-4D97-AF65-F5344CB8AC3E}">
        <p14:creationId xmlns:p14="http://schemas.microsoft.com/office/powerpoint/2010/main" val="892763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B69E958-05D6-EB01-13EA-001A9D884F8D}"/>
              </a:ext>
            </a:extLst>
          </p:cNvPr>
          <p:cNvSpPr txBox="1"/>
          <p:nvPr/>
        </p:nvSpPr>
        <p:spPr>
          <a:xfrm>
            <a:off x="421341" y="2059096"/>
            <a:ext cx="11349318" cy="33319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AI-based security alert system  has proven to be a highly effective and efficient tool for enhancing security measures in various settings. 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is able to accurately identify individuals through facial recognition technology and generate real-time alerts based on pre-defined parameters.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technology has the potential to greatly improve security protocols by providing instant notifications of potential threats allowing for quick action to be taken.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DE7DF26-ACB0-CAE8-A630-1D804295F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8621"/>
            <a:ext cx="12192000" cy="3086918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616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527900-B9F4-235F-8CC5-B66833E81B17}"/>
              </a:ext>
            </a:extLst>
          </p:cNvPr>
          <p:cNvSpPr txBox="1"/>
          <p:nvPr/>
        </p:nvSpPr>
        <p:spPr>
          <a:xfrm>
            <a:off x="493728" y="2090658"/>
            <a:ext cx="11506201" cy="29510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Facial recognition technology is becoming increasingly popular in security systems, as it offers a more secure and convenient way to authenticate users.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acial security alert system that aims to improve the accuracy and reliability of facial recognition technology for security applications. The system is designed to continuously monitor a secure area and automatically generate alerts when an unauthorized or suspicious individual is detected. These alerts can be sent to security personnel or authorities for further action, ensuring a quick response to potential security threats. Overall, this system offers a powerful and reliable tool for improving security measures and protecting sensitive information, making it a valuable asset for any organization looking to enhance their security protocols.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4AD41B-757C-AFE7-00D3-86C77B86DD85}"/>
              </a:ext>
            </a:extLst>
          </p:cNvPr>
          <p:cNvSpPr txBox="1">
            <a:spLocks/>
          </p:cNvSpPr>
          <p:nvPr/>
        </p:nvSpPr>
        <p:spPr>
          <a:xfrm>
            <a:off x="0" y="-98621"/>
            <a:ext cx="12192000" cy="19934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IN" sz="3000" b="1" spc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205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330E3-B68D-2488-E477-D3F6342AE877}"/>
              </a:ext>
            </a:extLst>
          </p:cNvPr>
          <p:cNvSpPr txBox="1">
            <a:spLocks/>
          </p:cNvSpPr>
          <p:nvPr/>
        </p:nvSpPr>
        <p:spPr>
          <a:xfrm>
            <a:off x="0" y="-98621"/>
            <a:ext cx="12192000" cy="20688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3000" b="1" spc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267B8C-F0E3-C69C-1409-A3465AABFB64}"/>
              </a:ext>
            </a:extLst>
          </p:cNvPr>
          <p:cNvSpPr txBox="1"/>
          <p:nvPr/>
        </p:nvSpPr>
        <p:spPr>
          <a:xfrm>
            <a:off x="697584" y="2149311"/>
            <a:ext cx="10652288" cy="2777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face recognition security alert system can automatically detect and alert authorities of any unauthorized individuals attempting to gain access to restricted areas. 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real-time monitoring  can help prevent security breaches and enhance overall safety.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AI-based face recognition system can store and analyze data on individuals, enabling better tracking and monitoring of suspicious activities. </a:t>
            </a:r>
          </a:p>
        </p:txBody>
      </p:sp>
    </p:spTree>
    <p:extLst>
      <p:ext uri="{BB962C8B-B14F-4D97-AF65-F5344CB8AC3E}">
        <p14:creationId xmlns:p14="http://schemas.microsoft.com/office/powerpoint/2010/main" val="1131642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8D3D2EB2-45D4-33EB-C473-63645695BA46}"/>
              </a:ext>
            </a:extLst>
          </p:cNvPr>
          <p:cNvSpPr txBox="1"/>
          <p:nvPr/>
        </p:nvSpPr>
        <p:spPr>
          <a:xfrm>
            <a:off x="1248326" y="1557362"/>
            <a:ext cx="3993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Components Requirements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B9F78E28-66A4-0BDD-C281-A9545A7BF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996" y="221890"/>
            <a:ext cx="12192000" cy="1705231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C96A8E-203D-CD81-AC99-DC16A30BAA33}"/>
              </a:ext>
            </a:extLst>
          </p:cNvPr>
          <p:cNvSpPr txBox="1"/>
          <p:nvPr/>
        </p:nvSpPr>
        <p:spPr>
          <a:xfrm>
            <a:off x="1209304" y="2016993"/>
            <a:ext cx="4164701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Jupyter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NotJupyter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47C297-64EB-5663-0D0F-619A254C5A27}"/>
              </a:ext>
            </a:extLst>
          </p:cNvPr>
          <p:cNvSpPr txBox="1"/>
          <p:nvPr/>
        </p:nvSpPr>
        <p:spPr>
          <a:xfrm>
            <a:off x="1294802" y="3429000"/>
            <a:ext cx="3993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Components Requirements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7B33BE-27B3-5F55-7F4B-5829233B2E4F}"/>
              </a:ext>
            </a:extLst>
          </p:cNvPr>
          <p:cNvSpPr txBox="1"/>
          <p:nvPr/>
        </p:nvSpPr>
        <p:spPr>
          <a:xfrm>
            <a:off x="1162830" y="4001631"/>
            <a:ext cx="5841101" cy="2120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 	- Intel Core Duo 2 GHz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 		- 2 GB Minimum Ram Required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		- Windows 7 or Later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Camera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181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527900-B9F4-235F-8CC5-B66833E81B17}"/>
              </a:ext>
            </a:extLst>
          </p:cNvPr>
          <p:cNvSpPr txBox="1"/>
          <p:nvPr/>
        </p:nvSpPr>
        <p:spPr>
          <a:xfrm>
            <a:off x="410134" y="1419912"/>
            <a:ext cx="11506201" cy="2223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Traditional security systems such as locks and keys are no longer sufficient in preventing unauthorized access to sensitive areas. 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a result,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 such solution is the use of artificial intelligence (AI) based security alert systems using face recognition technology.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3330E3-B68D-2488-E477-D3F6342AE877}"/>
              </a:ext>
            </a:extLst>
          </p:cNvPr>
          <p:cNvSpPr txBox="1">
            <a:spLocks/>
          </p:cNvSpPr>
          <p:nvPr/>
        </p:nvSpPr>
        <p:spPr>
          <a:xfrm>
            <a:off x="0" y="-493068"/>
            <a:ext cx="12192000" cy="17052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  <a:endParaRPr lang="en-IN" sz="3000" b="1" spc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0A12A9-800B-0266-355E-BE5610032148}"/>
              </a:ext>
            </a:extLst>
          </p:cNvPr>
          <p:cNvSpPr txBox="1"/>
          <p:nvPr/>
        </p:nvSpPr>
        <p:spPr>
          <a:xfrm>
            <a:off x="410134" y="3592884"/>
            <a:ext cx="1833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37B149-AC77-73EB-59C7-C55D29652F60}"/>
              </a:ext>
            </a:extLst>
          </p:cNvPr>
          <p:cNvSpPr txBox="1"/>
          <p:nvPr/>
        </p:nvSpPr>
        <p:spPr>
          <a:xfrm>
            <a:off x="410134" y="3992853"/>
            <a:ext cx="11371732" cy="1669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Remote Monitoring 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Integration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Customization</a:t>
            </a:r>
          </a:p>
        </p:txBody>
      </p:sp>
    </p:spTree>
    <p:extLst>
      <p:ext uri="{BB962C8B-B14F-4D97-AF65-F5344CB8AC3E}">
        <p14:creationId xmlns:p14="http://schemas.microsoft.com/office/powerpoint/2010/main" val="2990810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9656"/>
            <a:ext cx="12192000" cy="1705231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PROPOSAL SYSTEM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C5636A-7972-F14D-0011-72EFB1D3D152}"/>
              </a:ext>
            </a:extLst>
          </p:cNvPr>
          <p:cNvSpPr txBox="1"/>
          <p:nvPr/>
        </p:nvSpPr>
        <p:spPr>
          <a:xfrm>
            <a:off x="461681" y="1259057"/>
            <a:ext cx="11268635" cy="2223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 AI-based security alert system using face recognition and message generation would involve using facial recognition technology to identify individuals in 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area.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When an unauthorized person is detected, the system would automatically generate a security alert message that would be sent to 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commerce application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or security officials.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925A43-C0EF-2767-03B3-75AFAF7E579F}"/>
              </a:ext>
            </a:extLst>
          </p:cNvPr>
          <p:cNvSpPr txBox="1"/>
          <p:nvPr/>
        </p:nvSpPr>
        <p:spPr>
          <a:xfrm>
            <a:off x="546523" y="3655244"/>
            <a:ext cx="1833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4FF4D3-2D2A-E58C-3194-C2124AAA98E1}"/>
              </a:ext>
            </a:extLst>
          </p:cNvPr>
          <p:cNvSpPr txBox="1"/>
          <p:nvPr/>
        </p:nvSpPr>
        <p:spPr>
          <a:xfrm>
            <a:off x="461681" y="4123033"/>
            <a:ext cx="11268635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Security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 Response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Human Error</a:t>
            </a:r>
          </a:p>
        </p:txBody>
      </p:sp>
    </p:spTree>
    <p:extLst>
      <p:ext uri="{BB962C8B-B14F-4D97-AF65-F5344CB8AC3E}">
        <p14:creationId xmlns:p14="http://schemas.microsoft.com/office/powerpoint/2010/main" val="4034749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0D5DF73-394D-255B-DAF3-BB147DAFE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8621"/>
            <a:ext cx="12192000" cy="1705231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CODE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3275CA-7599-C3D9-CBCC-ADCF98BE497B}"/>
              </a:ext>
            </a:extLst>
          </p:cNvPr>
          <p:cNvSpPr txBox="1"/>
          <p:nvPr/>
        </p:nvSpPr>
        <p:spPr>
          <a:xfrm>
            <a:off x="5000437" y="1615575"/>
            <a:ext cx="288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696C8F-713D-6A77-0493-61A348D3EFF1}"/>
              </a:ext>
            </a:extLst>
          </p:cNvPr>
          <p:cNvSpPr txBox="1"/>
          <p:nvPr/>
        </p:nvSpPr>
        <p:spPr>
          <a:xfrm>
            <a:off x="744719" y="1074656"/>
            <a:ext cx="1090681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color images </a:t>
            </a:r>
          </a:p>
          <a:p>
            <a:r>
              <a:rPr lang="en-US" dirty="0"/>
              <a:t>import cv2</a:t>
            </a:r>
          </a:p>
          <a:p>
            <a:r>
              <a:rPr lang="en-US" dirty="0"/>
              <a:t>import </a:t>
            </a:r>
            <a:r>
              <a:rPr lang="en-US" dirty="0" err="1"/>
              <a:t>os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face_recognition</a:t>
            </a:r>
            <a:endParaRPr lang="en-US" dirty="0"/>
          </a:p>
          <a:p>
            <a:r>
              <a:rPr lang="en-US" dirty="0"/>
              <a:t># Open the video capture</a:t>
            </a:r>
          </a:p>
          <a:p>
            <a:r>
              <a:rPr lang="en-US" dirty="0"/>
              <a:t>video = cv2.VideoCapture(0)</a:t>
            </a:r>
          </a:p>
          <a:p>
            <a:r>
              <a:rPr lang="en-US" dirty="0"/>
              <a:t># Load the face detection classifier (not used in </a:t>
            </a:r>
            <a:r>
              <a:rPr lang="en-US" dirty="0" err="1"/>
              <a:t>face_recognition</a:t>
            </a:r>
            <a:r>
              <a:rPr lang="en-US" dirty="0"/>
              <a:t>)</a:t>
            </a:r>
          </a:p>
          <a:p>
            <a:r>
              <a:rPr lang="en-US" dirty="0"/>
              <a:t># </a:t>
            </a:r>
            <a:r>
              <a:rPr lang="en-US" dirty="0" err="1"/>
              <a:t>facedetect</a:t>
            </a:r>
            <a:r>
              <a:rPr lang="en-US" dirty="0"/>
              <a:t> = cv2.CascadeClassifier("haarcascade_frontalface_default.xml")</a:t>
            </a:r>
          </a:p>
          <a:p>
            <a:r>
              <a:rPr lang="en-US" dirty="0"/>
              <a:t># Get user ID</a:t>
            </a:r>
          </a:p>
          <a:p>
            <a:r>
              <a:rPr lang="en-US" dirty="0"/>
              <a:t>id = input("Enter Your ID: ")</a:t>
            </a:r>
          </a:p>
          <a:p>
            <a:r>
              <a:rPr lang="en-US" dirty="0"/>
              <a:t># Create a directory for the person (if it doesn't exist)</a:t>
            </a:r>
          </a:p>
          <a:p>
            <a:r>
              <a:rPr lang="en-US" dirty="0" err="1"/>
              <a:t>person_dir</a:t>
            </a:r>
            <a:r>
              <a:rPr lang="en-US" dirty="0"/>
              <a:t> = 'DATASET/' + str(id)</a:t>
            </a:r>
          </a:p>
          <a:p>
            <a:r>
              <a:rPr lang="en-US" dirty="0" err="1"/>
              <a:t>os.makedirs</a:t>
            </a:r>
            <a:r>
              <a:rPr lang="en-US" dirty="0"/>
              <a:t>(</a:t>
            </a:r>
            <a:r>
              <a:rPr lang="en-US" dirty="0" err="1"/>
              <a:t>person_dir</a:t>
            </a:r>
            <a:r>
              <a:rPr lang="en-US" dirty="0"/>
              <a:t>, </a:t>
            </a:r>
            <a:r>
              <a:rPr lang="en-US" dirty="0" err="1"/>
              <a:t>exist_ok</a:t>
            </a:r>
            <a:r>
              <a:rPr lang="en-US" dirty="0"/>
              <a:t>=True)</a:t>
            </a:r>
          </a:p>
          <a:p>
            <a:r>
              <a:rPr lang="en-US" dirty="0"/>
              <a:t>count = 1</a:t>
            </a:r>
          </a:p>
          <a:p>
            <a:r>
              <a:rPr lang="en-US" dirty="0"/>
              <a:t>while True:   </a:t>
            </a:r>
          </a:p>
          <a:p>
            <a:r>
              <a:rPr lang="en-US" dirty="0"/>
              <a:t># Read a frame from the video</a:t>
            </a:r>
          </a:p>
          <a:p>
            <a:r>
              <a:rPr lang="en-US" dirty="0"/>
              <a:t>ret, frame = </a:t>
            </a:r>
            <a:r>
              <a:rPr lang="en-US" dirty="0" err="1"/>
              <a:t>video.read</a:t>
            </a:r>
            <a:r>
              <a:rPr lang="en-US" dirty="0"/>
              <a:t>()    </a:t>
            </a:r>
          </a:p>
          <a:p>
            <a:r>
              <a:rPr lang="en-US" dirty="0"/>
              <a:t># Detect faces using </a:t>
            </a:r>
            <a:r>
              <a:rPr lang="en-US" dirty="0" err="1"/>
              <a:t>face_recognition</a:t>
            </a:r>
            <a:r>
              <a:rPr lang="en-US" dirty="0"/>
              <a:t> library </a:t>
            </a:r>
          </a:p>
          <a:p>
            <a:r>
              <a:rPr lang="en-US" dirty="0" err="1"/>
              <a:t>face_locations</a:t>
            </a:r>
            <a:r>
              <a:rPr lang="en-US" dirty="0"/>
              <a:t> = </a:t>
            </a:r>
            <a:r>
              <a:rPr lang="en-US" dirty="0" err="1"/>
              <a:t>face_recognition.face_locations</a:t>
            </a:r>
            <a:r>
              <a:rPr lang="en-US" dirty="0"/>
              <a:t>(frame)</a:t>
            </a:r>
          </a:p>
          <a:p>
            <a:r>
              <a:rPr lang="en-US" dirty="0"/>
              <a:t>for (top, right, bottom, left) in </a:t>
            </a:r>
            <a:r>
              <a:rPr lang="en-US" dirty="0" err="1"/>
              <a:t>face_locations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641433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>
            <a:extLst>
              <a:ext uri="{FF2B5EF4-FFF2-40B4-BE49-F238E27FC236}">
                <a16:creationId xmlns:a16="http://schemas.microsoft.com/office/drawing/2014/main" id="{148DBABA-CACA-BD9A-3F8B-1EC34910E4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794" y="1375755"/>
            <a:ext cx="475297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097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9DE7DF26-ACB0-CAE8-A630-1D804295F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8621"/>
            <a:ext cx="12192000" cy="1705231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48D29EA-3C6B-0F13-8D29-D98971E96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031" y="1122379"/>
            <a:ext cx="8201318" cy="461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578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753</TotalTime>
  <Words>643</Words>
  <Application>Microsoft Office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COMPONENTS</vt:lpstr>
      <vt:lpstr>PowerPoint Presentation</vt:lpstr>
      <vt:lpstr>PROPOSAL SYSTEM</vt:lpstr>
      <vt:lpstr>IMPLEMENTATION OF CODE</vt:lpstr>
      <vt:lpstr>PowerPoint Presentation</vt:lpstr>
      <vt:lpstr>OUTPUT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Akhil Nishtala</dc:creator>
  <cp:lastModifiedBy>PRIYANKA MADDI</cp:lastModifiedBy>
  <cp:revision>43</cp:revision>
  <dcterms:created xsi:type="dcterms:W3CDTF">2023-02-10T03:55:06Z</dcterms:created>
  <dcterms:modified xsi:type="dcterms:W3CDTF">2024-06-06T04:25:06Z</dcterms:modified>
</cp:coreProperties>
</file>