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handoutMasterIdLst>
    <p:handoutMasterId r:id="rId21"/>
  </p:handoutMasterIdLst>
  <p:sldIdLst>
    <p:sldId id="300" r:id="rId5"/>
    <p:sldId id="308" r:id="rId6"/>
    <p:sldId id="310" r:id="rId7"/>
    <p:sldId id="311" r:id="rId8"/>
    <p:sldId id="309" r:id="rId9"/>
    <p:sldId id="320" r:id="rId10"/>
    <p:sldId id="321" r:id="rId11"/>
    <p:sldId id="322" r:id="rId12"/>
    <p:sldId id="323" r:id="rId13"/>
    <p:sldId id="325" r:id="rId14"/>
    <p:sldId id="326" r:id="rId15"/>
    <p:sldId id="327" r:id="rId16"/>
    <p:sldId id="328" r:id="rId17"/>
    <p:sldId id="318" r:id="rId18"/>
    <p:sldId id="31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A7FDC1-BDE8-4080-96E8-A2EF89F6E2C8}" v="3" dt="2024-06-26T01:47:44.845"/>
  </p1510:revLst>
</p1510:revInfo>
</file>

<file path=ppt/tableStyles.xml><?xml version="1.0" encoding="utf-8"?>
<a:tblStyleLst xmlns:a="http://schemas.openxmlformats.org/drawingml/2006/main" def="{16D9F66E-5EB9-4882-86FB-DCBF35E3C3E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26" autoAdjust="0"/>
    <p:restoredTop sz="94672"/>
  </p:normalViewPr>
  <p:slideViewPr>
    <p:cSldViewPr snapToGrid="0">
      <p:cViewPr varScale="1">
        <p:scale>
          <a:sx n="78" d="100"/>
          <a:sy n="78" d="100"/>
        </p:scale>
        <p:origin x="845" y="62"/>
      </p:cViewPr>
      <p:guideLst/>
    </p:cSldViewPr>
  </p:slideViewPr>
  <p:notesTextViewPr>
    <p:cViewPr>
      <p:scale>
        <a:sx n="1" d="1"/>
        <a:sy n="1" d="1"/>
      </p:scale>
      <p:origin x="0" y="0"/>
    </p:cViewPr>
  </p:notesTextViewPr>
  <p:notesViewPr>
    <p:cSldViewPr snapToGrid="0">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yamlal S" userId="ff14e0f3436f0b6b" providerId="LiveId" clId="{4EA7FDC1-BDE8-4080-96E8-A2EF89F6E2C8}"/>
    <pc:docChg chg="undo custSel addSld delSld modSld">
      <pc:chgData name="Syamlal S" userId="ff14e0f3436f0b6b" providerId="LiveId" clId="{4EA7FDC1-BDE8-4080-96E8-A2EF89F6E2C8}" dt="2024-06-26T05:52:19.510" v="664" actId="27636"/>
      <pc:docMkLst>
        <pc:docMk/>
      </pc:docMkLst>
      <pc:sldChg chg="modSp mod">
        <pc:chgData name="Syamlal S" userId="ff14e0f3436f0b6b" providerId="LiveId" clId="{4EA7FDC1-BDE8-4080-96E8-A2EF89F6E2C8}" dt="2024-06-25T05:56:34.843" v="97" actId="2711"/>
        <pc:sldMkLst>
          <pc:docMk/>
          <pc:sldMk cId="4186662264" sldId="300"/>
        </pc:sldMkLst>
        <pc:spChg chg="mod">
          <ac:chgData name="Syamlal S" userId="ff14e0f3436f0b6b" providerId="LiveId" clId="{4EA7FDC1-BDE8-4080-96E8-A2EF89F6E2C8}" dt="2024-06-25T05:56:34.843" v="97" actId="2711"/>
          <ac:spMkLst>
            <pc:docMk/>
            <pc:sldMk cId="4186662264" sldId="300"/>
            <ac:spMk id="2" creationId="{51DF3D98-3C30-4CFC-8643-C81E829C8C25}"/>
          </ac:spMkLst>
        </pc:spChg>
      </pc:sldChg>
      <pc:sldChg chg="modSp mod">
        <pc:chgData name="Syamlal S" userId="ff14e0f3436f0b6b" providerId="LiveId" clId="{4EA7FDC1-BDE8-4080-96E8-A2EF89F6E2C8}" dt="2024-06-25T05:56:13.187" v="96" actId="2711"/>
        <pc:sldMkLst>
          <pc:docMk/>
          <pc:sldMk cId="2403403966" sldId="308"/>
        </pc:sldMkLst>
        <pc:spChg chg="mod">
          <ac:chgData name="Syamlal S" userId="ff14e0f3436f0b6b" providerId="LiveId" clId="{4EA7FDC1-BDE8-4080-96E8-A2EF89F6E2C8}" dt="2024-06-25T05:56:13.187" v="96" actId="2711"/>
          <ac:spMkLst>
            <pc:docMk/>
            <pc:sldMk cId="2403403966" sldId="308"/>
            <ac:spMk id="8" creationId="{6A4A7895-3FBB-9134-6284-4A5950F5B493}"/>
          </ac:spMkLst>
        </pc:spChg>
      </pc:sldChg>
      <pc:sldChg chg="modSp mod">
        <pc:chgData name="Syamlal S" userId="ff14e0f3436f0b6b" providerId="LiveId" clId="{4EA7FDC1-BDE8-4080-96E8-A2EF89F6E2C8}" dt="2024-06-26T02:13:16.252" v="582" actId="2711"/>
        <pc:sldMkLst>
          <pc:docMk/>
          <pc:sldMk cId="3306624060" sldId="309"/>
        </pc:sldMkLst>
        <pc:spChg chg="mod">
          <ac:chgData name="Syamlal S" userId="ff14e0f3436f0b6b" providerId="LiveId" clId="{4EA7FDC1-BDE8-4080-96E8-A2EF89F6E2C8}" dt="2024-06-26T02:13:16.252" v="582" actId="2711"/>
          <ac:spMkLst>
            <pc:docMk/>
            <pc:sldMk cId="3306624060" sldId="309"/>
            <ac:spMk id="3" creationId="{17AF5A1F-B233-C75A-B7DC-066E53119DA2}"/>
          </ac:spMkLst>
        </pc:spChg>
        <pc:spChg chg="mod">
          <ac:chgData name="Syamlal S" userId="ff14e0f3436f0b6b" providerId="LiveId" clId="{4EA7FDC1-BDE8-4080-96E8-A2EF89F6E2C8}" dt="2024-06-26T01:44:35.217" v="108" actId="108"/>
          <ac:spMkLst>
            <pc:docMk/>
            <pc:sldMk cId="3306624060" sldId="309"/>
            <ac:spMk id="8" creationId="{309B322C-92BF-3972-EB9C-80C69BC2D96C}"/>
          </ac:spMkLst>
        </pc:spChg>
      </pc:sldChg>
      <pc:sldChg chg="modSp mod">
        <pc:chgData name="Syamlal S" userId="ff14e0f3436f0b6b" providerId="LiveId" clId="{4EA7FDC1-BDE8-4080-96E8-A2EF89F6E2C8}" dt="2024-06-26T02:16:57.759" v="593" actId="20577"/>
        <pc:sldMkLst>
          <pc:docMk/>
          <pc:sldMk cId="3979446328" sldId="310"/>
        </pc:sldMkLst>
        <pc:spChg chg="mod">
          <ac:chgData name="Syamlal S" userId="ff14e0f3436f0b6b" providerId="LiveId" clId="{4EA7FDC1-BDE8-4080-96E8-A2EF89F6E2C8}" dt="2024-06-25T05:55:54.331" v="95" actId="2711"/>
          <ac:spMkLst>
            <pc:docMk/>
            <pc:sldMk cId="3979446328" sldId="310"/>
            <ac:spMk id="2" creationId="{B2EAFF48-132C-6DAA-622E-E58AF3A8D4B4}"/>
          </ac:spMkLst>
        </pc:spChg>
        <pc:spChg chg="mod">
          <ac:chgData name="Syamlal S" userId="ff14e0f3436f0b6b" providerId="LiveId" clId="{4EA7FDC1-BDE8-4080-96E8-A2EF89F6E2C8}" dt="2024-06-26T02:16:57.759" v="593" actId="20577"/>
          <ac:spMkLst>
            <pc:docMk/>
            <pc:sldMk cId="3979446328" sldId="310"/>
            <ac:spMk id="3" creationId="{8A7C2841-47C6-02F9-83CF-508A0ADF02EB}"/>
          </ac:spMkLst>
        </pc:spChg>
      </pc:sldChg>
      <pc:sldChg chg="modSp mod">
        <pc:chgData name="Syamlal S" userId="ff14e0f3436f0b6b" providerId="LiveId" clId="{4EA7FDC1-BDE8-4080-96E8-A2EF89F6E2C8}" dt="2024-06-26T02:12:50.450" v="581" actId="20577"/>
        <pc:sldMkLst>
          <pc:docMk/>
          <pc:sldMk cId="4055295861" sldId="311"/>
        </pc:sldMkLst>
        <pc:spChg chg="mod">
          <ac:chgData name="Syamlal S" userId="ff14e0f3436f0b6b" providerId="LiveId" clId="{4EA7FDC1-BDE8-4080-96E8-A2EF89F6E2C8}" dt="2024-06-25T05:55:30.781" v="94" actId="2711"/>
          <ac:spMkLst>
            <pc:docMk/>
            <pc:sldMk cId="4055295861" sldId="311"/>
            <ac:spMk id="2" creationId="{1CF739A0-AB25-231D-F1BE-533B41CCCDE0}"/>
          </ac:spMkLst>
        </pc:spChg>
        <pc:spChg chg="mod">
          <ac:chgData name="Syamlal S" userId="ff14e0f3436f0b6b" providerId="LiveId" clId="{4EA7FDC1-BDE8-4080-96E8-A2EF89F6E2C8}" dt="2024-06-26T02:12:50.450" v="581" actId="20577"/>
          <ac:spMkLst>
            <pc:docMk/>
            <pc:sldMk cId="4055295861" sldId="311"/>
            <ac:spMk id="3" creationId="{1D64B449-06A6-DA15-9625-E5279E21ED22}"/>
          </ac:spMkLst>
        </pc:spChg>
      </pc:sldChg>
      <pc:sldChg chg="del">
        <pc:chgData name="Syamlal S" userId="ff14e0f3436f0b6b" providerId="LiveId" clId="{4EA7FDC1-BDE8-4080-96E8-A2EF89F6E2C8}" dt="2024-06-25T18:40:54.128" v="98" actId="2696"/>
        <pc:sldMkLst>
          <pc:docMk/>
          <pc:sldMk cId="3769614625" sldId="314"/>
        </pc:sldMkLst>
      </pc:sldChg>
      <pc:sldChg chg="modSp mod">
        <pc:chgData name="Syamlal S" userId="ff14e0f3436f0b6b" providerId="LiveId" clId="{4EA7FDC1-BDE8-4080-96E8-A2EF89F6E2C8}" dt="2024-06-26T05:46:38.242" v="633"/>
        <pc:sldMkLst>
          <pc:docMk/>
          <pc:sldMk cId="537472485" sldId="318"/>
        </pc:sldMkLst>
        <pc:spChg chg="mod">
          <ac:chgData name="Syamlal S" userId="ff14e0f3436f0b6b" providerId="LiveId" clId="{4EA7FDC1-BDE8-4080-96E8-A2EF89F6E2C8}" dt="2024-06-26T05:46:33.336" v="631" actId="27636"/>
          <ac:spMkLst>
            <pc:docMk/>
            <pc:sldMk cId="537472485" sldId="318"/>
            <ac:spMk id="3" creationId="{AE3DA292-2DDD-FBBA-7845-3B181E43362F}"/>
          </ac:spMkLst>
        </pc:spChg>
        <pc:spChg chg="mod">
          <ac:chgData name="Syamlal S" userId="ff14e0f3436f0b6b" providerId="LiveId" clId="{4EA7FDC1-BDE8-4080-96E8-A2EF89F6E2C8}" dt="2024-06-26T05:46:38.242" v="633"/>
          <ac:spMkLst>
            <pc:docMk/>
            <pc:sldMk cId="537472485" sldId="318"/>
            <ac:spMk id="4" creationId="{623B1359-DE2C-2BC6-174D-B7C0DB1F6073}"/>
          </ac:spMkLst>
        </pc:spChg>
      </pc:sldChg>
      <pc:sldChg chg="modSp mod">
        <pc:chgData name="Syamlal S" userId="ff14e0f3436f0b6b" providerId="LiveId" clId="{4EA7FDC1-BDE8-4080-96E8-A2EF89F6E2C8}" dt="2024-06-26T02:13:26.870" v="583" actId="2711"/>
        <pc:sldMkLst>
          <pc:docMk/>
          <pc:sldMk cId="20176341" sldId="320"/>
        </pc:sldMkLst>
        <pc:spChg chg="mod">
          <ac:chgData name="Syamlal S" userId="ff14e0f3436f0b6b" providerId="LiveId" clId="{4EA7FDC1-BDE8-4080-96E8-A2EF89F6E2C8}" dt="2024-06-26T02:13:26.870" v="583" actId="2711"/>
          <ac:spMkLst>
            <pc:docMk/>
            <pc:sldMk cId="20176341" sldId="320"/>
            <ac:spMk id="3" creationId="{17AF5A1F-B233-C75A-B7DC-066E53119DA2}"/>
          </ac:spMkLst>
        </pc:spChg>
        <pc:spChg chg="mod">
          <ac:chgData name="Syamlal S" userId="ff14e0f3436f0b6b" providerId="LiveId" clId="{4EA7FDC1-BDE8-4080-96E8-A2EF89F6E2C8}" dt="2024-06-26T01:46:15.558" v="114" actId="27636"/>
          <ac:spMkLst>
            <pc:docMk/>
            <pc:sldMk cId="20176341" sldId="320"/>
            <ac:spMk id="8" creationId="{309B322C-92BF-3972-EB9C-80C69BC2D96C}"/>
          </ac:spMkLst>
        </pc:spChg>
      </pc:sldChg>
      <pc:sldChg chg="modSp mod setBg">
        <pc:chgData name="Syamlal S" userId="ff14e0f3436f0b6b" providerId="LiveId" clId="{4EA7FDC1-BDE8-4080-96E8-A2EF89F6E2C8}" dt="2024-06-26T02:13:39.386" v="584" actId="2711"/>
        <pc:sldMkLst>
          <pc:docMk/>
          <pc:sldMk cId="561096626" sldId="321"/>
        </pc:sldMkLst>
        <pc:spChg chg="mod">
          <ac:chgData name="Syamlal S" userId="ff14e0f3436f0b6b" providerId="LiveId" clId="{4EA7FDC1-BDE8-4080-96E8-A2EF89F6E2C8}" dt="2024-06-26T02:13:39.386" v="584" actId="2711"/>
          <ac:spMkLst>
            <pc:docMk/>
            <pc:sldMk cId="561096626" sldId="321"/>
            <ac:spMk id="3" creationId="{17AF5A1F-B233-C75A-B7DC-066E53119DA2}"/>
          </ac:spMkLst>
        </pc:spChg>
        <pc:spChg chg="mod">
          <ac:chgData name="Syamlal S" userId="ff14e0f3436f0b6b" providerId="LiveId" clId="{4EA7FDC1-BDE8-4080-96E8-A2EF89F6E2C8}" dt="2024-06-26T01:47:44.845" v="120"/>
          <ac:spMkLst>
            <pc:docMk/>
            <pc:sldMk cId="561096626" sldId="321"/>
            <ac:spMk id="7" creationId="{62D0F67C-5190-34BB-E17A-17334527211D}"/>
          </ac:spMkLst>
        </pc:spChg>
        <pc:spChg chg="mod">
          <ac:chgData name="Syamlal S" userId="ff14e0f3436f0b6b" providerId="LiveId" clId="{4EA7FDC1-BDE8-4080-96E8-A2EF89F6E2C8}" dt="2024-06-26T01:48:00.415" v="122" actId="27636"/>
          <ac:spMkLst>
            <pc:docMk/>
            <pc:sldMk cId="561096626" sldId="321"/>
            <ac:spMk id="8" creationId="{309B322C-92BF-3972-EB9C-80C69BC2D96C}"/>
          </ac:spMkLst>
        </pc:spChg>
        <pc:picChg chg="mod">
          <ac:chgData name="Syamlal S" userId="ff14e0f3436f0b6b" providerId="LiveId" clId="{4EA7FDC1-BDE8-4080-96E8-A2EF89F6E2C8}" dt="2024-06-26T01:47:44.845" v="120"/>
          <ac:picMkLst>
            <pc:docMk/>
            <pc:sldMk cId="561096626" sldId="321"/>
            <ac:picMk id="4" creationId="{3E340EDF-A9F6-4B94-B06C-CA8F2E07F252}"/>
          </ac:picMkLst>
        </pc:picChg>
      </pc:sldChg>
      <pc:sldChg chg="modSp mod">
        <pc:chgData name="Syamlal S" userId="ff14e0f3436f0b6b" providerId="LiveId" clId="{4EA7FDC1-BDE8-4080-96E8-A2EF89F6E2C8}" dt="2024-06-26T02:13:48.949" v="585" actId="2711"/>
        <pc:sldMkLst>
          <pc:docMk/>
          <pc:sldMk cId="1849462525" sldId="322"/>
        </pc:sldMkLst>
        <pc:spChg chg="mod">
          <ac:chgData name="Syamlal S" userId="ff14e0f3436f0b6b" providerId="LiveId" clId="{4EA7FDC1-BDE8-4080-96E8-A2EF89F6E2C8}" dt="2024-06-26T02:13:48.949" v="585" actId="2711"/>
          <ac:spMkLst>
            <pc:docMk/>
            <pc:sldMk cId="1849462525" sldId="322"/>
            <ac:spMk id="3" creationId="{17AF5A1F-B233-C75A-B7DC-066E53119DA2}"/>
          </ac:spMkLst>
        </pc:spChg>
        <pc:spChg chg="mod">
          <ac:chgData name="Syamlal S" userId="ff14e0f3436f0b6b" providerId="LiveId" clId="{4EA7FDC1-BDE8-4080-96E8-A2EF89F6E2C8}" dt="2024-06-26T01:49:14.818" v="127" actId="108"/>
          <ac:spMkLst>
            <pc:docMk/>
            <pc:sldMk cId="1849462525" sldId="322"/>
            <ac:spMk id="8" creationId="{309B322C-92BF-3972-EB9C-80C69BC2D96C}"/>
          </ac:spMkLst>
        </pc:spChg>
      </pc:sldChg>
      <pc:sldChg chg="modSp mod">
        <pc:chgData name="Syamlal S" userId="ff14e0f3436f0b6b" providerId="LiveId" clId="{4EA7FDC1-BDE8-4080-96E8-A2EF89F6E2C8}" dt="2024-06-26T02:14:01.998" v="586" actId="2711"/>
        <pc:sldMkLst>
          <pc:docMk/>
          <pc:sldMk cId="3051530598" sldId="323"/>
        </pc:sldMkLst>
        <pc:spChg chg="mod">
          <ac:chgData name="Syamlal S" userId="ff14e0f3436f0b6b" providerId="LiveId" clId="{4EA7FDC1-BDE8-4080-96E8-A2EF89F6E2C8}" dt="2024-06-26T02:14:01.998" v="586" actId="2711"/>
          <ac:spMkLst>
            <pc:docMk/>
            <pc:sldMk cId="3051530598" sldId="323"/>
            <ac:spMk id="3" creationId="{17AF5A1F-B233-C75A-B7DC-066E53119DA2}"/>
          </ac:spMkLst>
        </pc:spChg>
        <pc:spChg chg="mod">
          <ac:chgData name="Syamlal S" userId="ff14e0f3436f0b6b" providerId="LiveId" clId="{4EA7FDC1-BDE8-4080-96E8-A2EF89F6E2C8}" dt="2024-06-26T01:50:19.389" v="133" actId="108"/>
          <ac:spMkLst>
            <pc:docMk/>
            <pc:sldMk cId="3051530598" sldId="323"/>
            <ac:spMk id="8" creationId="{309B322C-92BF-3972-EB9C-80C69BC2D96C}"/>
          </ac:spMkLst>
        </pc:spChg>
      </pc:sldChg>
      <pc:sldChg chg="modSp mod">
        <pc:chgData name="Syamlal S" userId="ff14e0f3436f0b6b" providerId="LiveId" clId="{4EA7FDC1-BDE8-4080-96E8-A2EF89F6E2C8}" dt="2024-06-26T02:14:11.991" v="587" actId="2711"/>
        <pc:sldMkLst>
          <pc:docMk/>
          <pc:sldMk cId="2936519804" sldId="325"/>
        </pc:sldMkLst>
        <pc:spChg chg="mod">
          <ac:chgData name="Syamlal S" userId="ff14e0f3436f0b6b" providerId="LiveId" clId="{4EA7FDC1-BDE8-4080-96E8-A2EF89F6E2C8}" dt="2024-06-26T02:14:11.991" v="587" actId="2711"/>
          <ac:spMkLst>
            <pc:docMk/>
            <pc:sldMk cId="2936519804" sldId="325"/>
            <ac:spMk id="3" creationId="{17AF5A1F-B233-C75A-B7DC-066E53119DA2}"/>
          </ac:spMkLst>
        </pc:spChg>
        <pc:spChg chg="mod">
          <ac:chgData name="Syamlal S" userId="ff14e0f3436f0b6b" providerId="LiveId" clId="{4EA7FDC1-BDE8-4080-96E8-A2EF89F6E2C8}" dt="2024-06-26T01:53:27.039" v="283" actId="20577"/>
          <ac:spMkLst>
            <pc:docMk/>
            <pc:sldMk cId="2936519804" sldId="325"/>
            <ac:spMk id="8" creationId="{309B322C-92BF-3972-EB9C-80C69BC2D96C}"/>
          </ac:spMkLst>
        </pc:spChg>
      </pc:sldChg>
      <pc:sldChg chg="modSp mod">
        <pc:chgData name="Syamlal S" userId="ff14e0f3436f0b6b" providerId="LiveId" clId="{4EA7FDC1-BDE8-4080-96E8-A2EF89F6E2C8}" dt="2024-06-26T02:18:44.336" v="619" actId="20577"/>
        <pc:sldMkLst>
          <pc:docMk/>
          <pc:sldMk cId="405083622" sldId="326"/>
        </pc:sldMkLst>
        <pc:spChg chg="mod">
          <ac:chgData name="Syamlal S" userId="ff14e0f3436f0b6b" providerId="LiveId" clId="{4EA7FDC1-BDE8-4080-96E8-A2EF89F6E2C8}" dt="2024-06-26T02:18:44.336" v="619" actId="20577"/>
          <ac:spMkLst>
            <pc:docMk/>
            <pc:sldMk cId="405083622" sldId="326"/>
            <ac:spMk id="9" creationId="{49F04B66-5C68-5FD6-773C-3016CF0ACCE4}"/>
          </ac:spMkLst>
        </pc:spChg>
      </pc:sldChg>
      <pc:sldChg chg="modSp mod">
        <pc:chgData name="Syamlal S" userId="ff14e0f3436f0b6b" providerId="LiveId" clId="{4EA7FDC1-BDE8-4080-96E8-A2EF89F6E2C8}" dt="2024-06-26T05:52:19.510" v="664" actId="27636"/>
        <pc:sldMkLst>
          <pc:docMk/>
          <pc:sldMk cId="3594842329" sldId="327"/>
        </pc:sldMkLst>
        <pc:spChg chg="mod">
          <ac:chgData name="Syamlal S" userId="ff14e0f3436f0b6b" providerId="LiveId" clId="{4EA7FDC1-BDE8-4080-96E8-A2EF89F6E2C8}" dt="2024-06-26T05:52:19.510" v="664" actId="27636"/>
          <ac:spMkLst>
            <pc:docMk/>
            <pc:sldMk cId="3594842329" sldId="327"/>
            <ac:spMk id="9" creationId="{49F04B66-5C68-5FD6-773C-3016CF0ACCE4}"/>
          </ac:spMkLst>
        </pc:spChg>
      </pc:sldChg>
      <pc:sldChg chg="modSp add mod">
        <pc:chgData name="Syamlal S" userId="ff14e0f3436f0b6b" providerId="LiveId" clId="{4EA7FDC1-BDE8-4080-96E8-A2EF89F6E2C8}" dt="2024-06-26T05:51:57.813" v="662" actId="27636"/>
        <pc:sldMkLst>
          <pc:docMk/>
          <pc:sldMk cId="1913886405" sldId="328"/>
        </pc:sldMkLst>
        <pc:spChg chg="mod">
          <ac:chgData name="Syamlal S" userId="ff14e0f3436f0b6b" providerId="LiveId" clId="{4EA7FDC1-BDE8-4080-96E8-A2EF89F6E2C8}" dt="2024-06-26T05:51:57.813" v="662" actId="27636"/>
          <ac:spMkLst>
            <pc:docMk/>
            <pc:sldMk cId="1913886405" sldId="328"/>
            <ac:spMk id="9" creationId="{49F04B66-5C68-5FD6-773C-3016CF0ACCE4}"/>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6C669D0-F8F9-909F-F36A-221EAC7424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361AC27-49A0-3B4C-5F49-D6641499EF0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CB2F45D-55D9-47BA-9640-E7EB1024F606}" type="datetimeFigureOut">
              <a:rPr lang="en-US" smtClean="0"/>
              <a:t>6/26/2024</a:t>
            </a:fld>
            <a:endParaRPr lang="en-US" dirty="0"/>
          </a:p>
        </p:txBody>
      </p:sp>
      <p:sp>
        <p:nvSpPr>
          <p:cNvPr id="4" name="Footer Placeholder 3">
            <a:extLst>
              <a:ext uri="{FF2B5EF4-FFF2-40B4-BE49-F238E27FC236}">
                <a16:creationId xmlns:a16="http://schemas.microsoft.com/office/drawing/2014/main" id="{A77AD1BD-C6AD-D1DF-596E-659165024C3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1BA659A-33FC-973A-2DD5-89A959CA8C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4A2DCA-E9F6-4345-9316-BF42F09A2C30}" type="slidenum">
              <a:rPr lang="en-US" smtClean="0"/>
              <a:t>‹#›</a:t>
            </a:fld>
            <a:endParaRPr lang="en-US" dirty="0"/>
          </a:p>
        </p:txBody>
      </p:sp>
    </p:spTree>
    <p:extLst>
      <p:ext uri="{BB962C8B-B14F-4D97-AF65-F5344CB8AC3E}">
        <p14:creationId xmlns:p14="http://schemas.microsoft.com/office/powerpoint/2010/main" val="35456691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99C6F8-5F98-E04A-B725-72D1A5FE8444}" type="datetimeFigureOut">
              <a:rPr lang="en-US" smtClean="0"/>
              <a:t>6/26/2024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5A9608-B288-5444-9C81-49B56A597B1B}" type="slidenum">
              <a:rPr lang="en-US" smtClean="0"/>
              <a:t>‹#›</a:t>
            </a:fld>
            <a:endParaRPr lang="en-US" dirty="0"/>
          </a:p>
        </p:txBody>
      </p:sp>
    </p:spTree>
    <p:extLst>
      <p:ext uri="{BB962C8B-B14F-4D97-AF65-F5344CB8AC3E}">
        <p14:creationId xmlns:p14="http://schemas.microsoft.com/office/powerpoint/2010/main" val="2661778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A5A9608-B288-5444-9C81-49B56A597B1B}" type="slidenum">
              <a:rPr lang="en-US" smtClean="0"/>
              <a:t>4</a:t>
            </a:fld>
            <a:endParaRPr lang="en-US" dirty="0"/>
          </a:p>
        </p:txBody>
      </p:sp>
    </p:spTree>
    <p:extLst>
      <p:ext uri="{BB962C8B-B14F-4D97-AF65-F5344CB8AC3E}">
        <p14:creationId xmlns:p14="http://schemas.microsoft.com/office/powerpoint/2010/main" val="4130864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2161BAA5-48F7-7727-F9D9-CE83907FFBA7}"/>
              </a:ext>
              <a:ext uri="{C183D7F6-B498-43B3-948B-1728B52AA6E4}">
                <adec:decorative xmlns:adec="http://schemas.microsoft.com/office/drawing/2017/decorative" val="1"/>
              </a:ext>
            </a:extLst>
          </p:cNvPr>
          <p:cNvSpPr/>
          <p:nvPr userDrawn="1"/>
        </p:nvSpPr>
        <p:spPr>
          <a:xfrm>
            <a:off x="0" y="0"/>
            <a:ext cx="12192000" cy="6858000"/>
          </a:xfrm>
          <a:custGeom>
            <a:avLst/>
            <a:gdLst>
              <a:gd name="connsiteX0" fmla="*/ 0 w 12192000"/>
              <a:gd name="connsiteY0" fmla="*/ 0 h 6858000"/>
              <a:gd name="connsiteX1" fmla="*/ 918140 w 12192000"/>
              <a:gd name="connsiteY1" fmla="*/ 0 h 6858000"/>
              <a:gd name="connsiteX2" fmla="*/ 918140 w 12192000"/>
              <a:gd name="connsiteY2" fmla="*/ 1010539 h 6858000"/>
              <a:gd name="connsiteX3" fmla="*/ 1195741 w 12192000"/>
              <a:gd name="connsiteY3" fmla="*/ 1288140 h 6858000"/>
              <a:gd name="connsiteX4" fmla="*/ 6043842 w 12192000"/>
              <a:gd name="connsiteY4" fmla="*/ 1288140 h 6858000"/>
              <a:gd name="connsiteX5" fmla="*/ 6321443 w 12192000"/>
              <a:gd name="connsiteY5" fmla="*/ 1010539 h 6858000"/>
              <a:gd name="connsiteX6" fmla="*/ 6321443 w 12192000"/>
              <a:gd name="connsiteY6" fmla="*/ 0 h 6858000"/>
              <a:gd name="connsiteX7" fmla="*/ 12192000 w 12192000"/>
              <a:gd name="connsiteY7" fmla="*/ 0 h 6858000"/>
              <a:gd name="connsiteX8" fmla="*/ 12192000 w 12192000"/>
              <a:gd name="connsiteY8" fmla="*/ 6858000 h 6858000"/>
              <a:gd name="connsiteX9" fmla="*/ 6283982 w 12192000"/>
              <a:gd name="connsiteY9" fmla="*/ 6858000 h 6858000"/>
              <a:gd name="connsiteX10" fmla="*/ 6283982 w 12192000"/>
              <a:gd name="connsiteY10" fmla="*/ 6429590 h 6858000"/>
              <a:gd name="connsiteX11" fmla="*/ 6058926 w 12192000"/>
              <a:gd name="connsiteY11" fmla="*/ 6204534 h 6858000"/>
              <a:gd name="connsiteX12" fmla="*/ 1105735 w 12192000"/>
              <a:gd name="connsiteY12" fmla="*/ 6204534 h 6858000"/>
              <a:gd name="connsiteX13" fmla="*/ 880679 w 12192000"/>
              <a:gd name="connsiteY13" fmla="*/ 6429590 h 6858000"/>
              <a:gd name="connsiteX14" fmla="*/ 880679 w 12192000"/>
              <a:gd name="connsiteY14" fmla="*/ 6858000 h 6858000"/>
              <a:gd name="connsiteX15" fmla="*/ 0 w 12192000"/>
              <a:gd name="connsiteY15" fmla="*/ 6858000 h 6858000"/>
              <a:gd name="connsiteX16" fmla="*/ 0 w 12192000"/>
              <a:gd name="connsiteY16" fmla="*/ 0 h 6858000"/>
              <a:gd name="connsiteX17" fmla="*/ 1138655 w 12192000"/>
              <a:gd name="connsiteY17" fmla="*/ 1746908 h 6858000"/>
              <a:gd name="connsiteX18" fmla="*/ 913599 w 12192000"/>
              <a:gd name="connsiteY18" fmla="*/ 1971964 h 6858000"/>
              <a:gd name="connsiteX19" fmla="*/ 913599 w 12192000"/>
              <a:gd name="connsiteY19" fmla="*/ 5520711 h 6858000"/>
              <a:gd name="connsiteX20" fmla="*/ 1138655 w 12192000"/>
              <a:gd name="connsiteY20" fmla="*/ 5745767 h 6858000"/>
              <a:gd name="connsiteX21" fmla="*/ 6091846 w 12192000"/>
              <a:gd name="connsiteY21" fmla="*/ 5745767 h 6858000"/>
              <a:gd name="connsiteX22" fmla="*/ 6316902 w 12192000"/>
              <a:gd name="connsiteY22" fmla="*/ 5520711 h 6858000"/>
              <a:gd name="connsiteX23" fmla="*/ 6316902 w 12192000"/>
              <a:gd name="connsiteY23" fmla="*/ 1971964 h 6858000"/>
              <a:gd name="connsiteX24" fmla="*/ 6091846 w 12192000"/>
              <a:gd name="connsiteY24" fmla="*/ 1746908 h 6858000"/>
              <a:gd name="connsiteX25" fmla="*/ 1138655 w 12192000"/>
              <a:gd name="connsiteY25" fmla="*/ 17469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192000" h="6858000">
                <a:moveTo>
                  <a:pt x="0" y="0"/>
                </a:moveTo>
                <a:lnTo>
                  <a:pt x="918140" y="0"/>
                </a:lnTo>
                <a:lnTo>
                  <a:pt x="918140" y="1010539"/>
                </a:lnTo>
                <a:cubicBezTo>
                  <a:pt x="918140" y="1163854"/>
                  <a:pt x="1042426" y="1288140"/>
                  <a:pt x="1195741" y="1288140"/>
                </a:cubicBezTo>
                <a:lnTo>
                  <a:pt x="6043842" y="1288140"/>
                </a:lnTo>
                <a:cubicBezTo>
                  <a:pt x="6197157" y="1288140"/>
                  <a:pt x="6321443" y="1163854"/>
                  <a:pt x="6321443" y="1010539"/>
                </a:cubicBezTo>
                <a:lnTo>
                  <a:pt x="6321443" y="0"/>
                </a:lnTo>
                <a:lnTo>
                  <a:pt x="12192000" y="0"/>
                </a:lnTo>
                <a:lnTo>
                  <a:pt x="12192000" y="6858000"/>
                </a:lnTo>
                <a:lnTo>
                  <a:pt x="6283982" y="6858000"/>
                </a:lnTo>
                <a:lnTo>
                  <a:pt x="6283982" y="6429590"/>
                </a:lnTo>
                <a:cubicBezTo>
                  <a:pt x="6283982" y="6305295"/>
                  <a:pt x="6183221" y="6204534"/>
                  <a:pt x="6058926" y="6204534"/>
                </a:cubicBezTo>
                <a:lnTo>
                  <a:pt x="1105735" y="6204534"/>
                </a:lnTo>
                <a:cubicBezTo>
                  <a:pt x="981440" y="6204534"/>
                  <a:pt x="880679" y="6305295"/>
                  <a:pt x="880679" y="6429590"/>
                </a:cubicBezTo>
                <a:lnTo>
                  <a:pt x="880679" y="6858000"/>
                </a:lnTo>
                <a:lnTo>
                  <a:pt x="0" y="6858000"/>
                </a:lnTo>
                <a:lnTo>
                  <a:pt x="0" y="0"/>
                </a:lnTo>
                <a:close/>
                <a:moveTo>
                  <a:pt x="1138655" y="1746908"/>
                </a:moveTo>
                <a:cubicBezTo>
                  <a:pt x="1014360" y="1746908"/>
                  <a:pt x="913599" y="1847669"/>
                  <a:pt x="913599" y="1971964"/>
                </a:cubicBezTo>
                <a:lnTo>
                  <a:pt x="913599" y="5520711"/>
                </a:lnTo>
                <a:cubicBezTo>
                  <a:pt x="913599" y="5645006"/>
                  <a:pt x="1014360" y="5745767"/>
                  <a:pt x="1138655" y="5745767"/>
                </a:cubicBezTo>
                <a:lnTo>
                  <a:pt x="6091846" y="5745767"/>
                </a:lnTo>
                <a:cubicBezTo>
                  <a:pt x="6216141" y="5745767"/>
                  <a:pt x="6316902" y="5645006"/>
                  <a:pt x="6316902" y="5520711"/>
                </a:cubicBezTo>
                <a:lnTo>
                  <a:pt x="6316902" y="1971964"/>
                </a:lnTo>
                <a:cubicBezTo>
                  <a:pt x="6316902" y="1847669"/>
                  <a:pt x="6216141" y="1746908"/>
                  <a:pt x="6091846" y="1746908"/>
                </a:cubicBezTo>
                <a:lnTo>
                  <a:pt x="1138655" y="1746908"/>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Rectangle 5">
            <a:extLst>
              <a:ext uri="{FF2B5EF4-FFF2-40B4-BE49-F238E27FC236}">
                <a16:creationId xmlns:a16="http://schemas.microsoft.com/office/drawing/2014/main" id="{1064ED4F-0011-0734-A8CE-F357C9B3CB59}"/>
              </a:ext>
              <a:ext uri="{C183D7F6-B498-43B3-948B-1728B52AA6E4}">
                <adec:decorative xmlns:adec="http://schemas.microsoft.com/office/drawing/2017/decorative" val="1"/>
              </a:ext>
            </a:extLst>
          </p:cNvPr>
          <p:cNvSpPr/>
          <p:nvPr userDrawn="1"/>
        </p:nvSpPr>
        <p:spPr>
          <a:xfrm>
            <a:off x="9823776" y="0"/>
            <a:ext cx="1671551"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AC40BC2-4799-E79D-1CFD-4A82C90A1DA8}"/>
              </a:ext>
              <a:ext uri="{C183D7F6-B498-43B3-948B-1728B52AA6E4}">
                <adec:decorative xmlns:adec="http://schemas.microsoft.com/office/drawing/2017/decorative" val="1"/>
              </a:ext>
            </a:extLst>
          </p:cNvPr>
          <p:cNvSpPr/>
          <p:nvPr userDrawn="1"/>
        </p:nvSpPr>
        <p:spPr>
          <a:xfrm>
            <a:off x="11196936" y="0"/>
            <a:ext cx="4572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D7662E9-6C4B-1DCF-4FA0-9D0E52069DAB}"/>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7025232" y="463974"/>
            <a:ext cx="4217424" cy="3709195"/>
          </a:xfrm>
        </p:spPr>
        <p:txBody>
          <a:bodyPr anchor="b">
            <a:normAutofit/>
          </a:bodyPr>
          <a:lstStyle>
            <a:lvl1pPr algn="l">
              <a:defRPr sz="4800" b="1" spc="-150" baseline="0"/>
            </a:lvl1pPr>
          </a:lstStyle>
          <a:p>
            <a:r>
              <a:rPr lang="en-US" dirty="0"/>
              <a:t>Click to add title</a:t>
            </a:r>
          </a:p>
        </p:txBody>
      </p:sp>
      <p:sp>
        <p:nvSpPr>
          <p:cNvPr id="11" name="Picture Placeholder 10">
            <a:extLst>
              <a:ext uri="{FF2B5EF4-FFF2-40B4-BE49-F238E27FC236}">
                <a16:creationId xmlns:a16="http://schemas.microsoft.com/office/drawing/2014/main" id="{7E2C7390-A781-021E-CEDA-D9040304381E}"/>
              </a:ext>
            </a:extLst>
          </p:cNvPr>
          <p:cNvSpPr>
            <a:spLocks noGrp="1"/>
          </p:cNvSpPr>
          <p:nvPr>
            <p:ph type="pic" sz="quarter" idx="10" hasCustomPrompt="1"/>
          </p:nvPr>
        </p:nvSpPr>
        <p:spPr>
          <a:xfrm>
            <a:off x="920158" y="1741488"/>
            <a:ext cx="5394960" cy="3997325"/>
          </a:xfrm>
          <a:prstGeom prst="roundRect">
            <a:avLst>
              <a:gd name="adj" fmla="val 5229"/>
            </a:avLst>
          </a:prstGeom>
        </p:spPr>
        <p:txBody>
          <a:bodyPr/>
          <a:lstStyle>
            <a:lvl1pPr marL="0" indent="0" algn="ctr">
              <a:buNone/>
              <a:defRPr/>
            </a:lvl1pPr>
          </a:lstStyle>
          <a:p>
            <a:r>
              <a:rPr lang="en-US" dirty="0"/>
              <a:t>Click icon to add picture </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3">
    <p:bg>
      <p:bgPr>
        <a:solidFill>
          <a:schemeClr val="tx2"/>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9B0186-5603-6346-34F2-6BFA71BC62FA}"/>
              </a:ext>
              <a:ext uri="{C183D7F6-B498-43B3-948B-1728B52AA6E4}">
                <adec:decorative xmlns:adec="http://schemas.microsoft.com/office/drawing/2017/decorative" val="1"/>
              </a:ext>
            </a:extLst>
          </p:cNvPr>
          <p:cNvGrpSpPr/>
          <p:nvPr userDrawn="1"/>
        </p:nvGrpSpPr>
        <p:grpSpPr>
          <a:xfrm>
            <a:off x="5614738" y="2425699"/>
            <a:ext cx="3288931" cy="3439321"/>
            <a:chOff x="5656746" y="820557"/>
            <a:chExt cx="4120055" cy="4308449"/>
          </a:xfrm>
        </p:grpSpPr>
        <p:pic>
          <p:nvPicPr>
            <p:cNvPr id="13" name="Graphic 12">
              <a:extLst>
                <a:ext uri="{FF2B5EF4-FFF2-40B4-BE49-F238E27FC236}">
                  <a16:creationId xmlns:a16="http://schemas.microsoft.com/office/drawing/2014/main" id="{F76A59AE-96E4-A701-461B-61618472B5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4" name="Graphic 13">
              <a:extLst>
                <a:ext uri="{FF2B5EF4-FFF2-40B4-BE49-F238E27FC236}">
                  <a16:creationId xmlns:a16="http://schemas.microsoft.com/office/drawing/2014/main" id="{48649D3D-45B7-44C7-93B4-BDC88C32844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15" name="Rectangle 14">
            <a:extLst>
              <a:ext uri="{FF2B5EF4-FFF2-40B4-BE49-F238E27FC236}">
                <a16:creationId xmlns:a16="http://schemas.microsoft.com/office/drawing/2014/main" id="{D987349E-C488-C02B-B3B1-CCDBD3A78E9C}"/>
              </a:ext>
              <a:ext uri="{C183D7F6-B498-43B3-948B-1728B52AA6E4}">
                <adec:decorative xmlns:adec="http://schemas.microsoft.com/office/drawing/2017/decorative" val="1"/>
              </a:ext>
            </a:extLst>
          </p:cNvPr>
          <p:cNvSpPr/>
          <p:nvPr userDrawn="1"/>
        </p:nvSpPr>
        <p:spPr>
          <a:xfrm>
            <a:off x="1524771" y="1602"/>
            <a:ext cx="30053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C3291BC4-F154-0A1C-BD50-D90F45B2E440}"/>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381000" y="381000"/>
            <a:ext cx="11430000" cy="1325563"/>
          </a:xfrm>
        </p:spPr>
        <p:txBody>
          <a:bodyPr/>
          <a:lstStyle>
            <a:lvl1pPr algn="ctr">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12520" y="1825625"/>
            <a:ext cx="4825294" cy="4651375"/>
          </a:xfrm>
        </p:spPr>
        <p:txBody>
          <a:bodyPr>
            <a:normAutofit/>
          </a:bodyPr>
          <a:lstStyle>
            <a:lvl1pPr>
              <a:spcAft>
                <a:spcPts val="800"/>
              </a:spcAft>
              <a:defRPr sz="2000"/>
            </a:lvl1pPr>
            <a:lvl2pPr marL="457200" indent="0">
              <a:spcAft>
                <a:spcPts val="800"/>
              </a:spcAft>
              <a:buNone/>
              <a:defRPr sz="2000"/>
            </a:lvl2pPr>
            <a:lvl3pPr marL="914400" indent="0">
              <a:spcAft>
                <a:spcPts val="800"/>
              </a:spcAft>
              <a:buNone/>
              <a:defRPr sz="2000"/>
            </a:lvl3pPr>
            <a:lvl4pPr marL="1371600" indent="0">
              <a:spcAft>
                <a:spcPts val="800"/>
              </a:spcAft>
              <a:buNone/>
              <a:defRPr sz="2000"/>
            </a:lvl4pPr>
            <a:lvl5pPr marL="1828800" indent="0">
              <a:spcAft>
                <a:spcPts val="800"/>
              </a:spcAft>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AEE0070D-0874-F1CC-4E29-6938F5F6349B}"/>
              </a:ext>
            </a:extLst>
          </p:cNvPr>
          <p:cNvSpPr>
            <a:spLocks noGrp="1"/>
          </p:cNvSpPr>
          <p:nvPr>
            <p:ph idx="10" hasCustomPrompt="1"/>
          </p:nvPr>
        </p:nvSpPr>
        <p:spPr>
          <a:xfrm>
            <a:off x="6696778" y="1813720"/>
            <a:ext cx="4657021" cy="4051300"/>
          </a:xfrm>
        </p:spPr>
        <p:txBody>
          <a:bodyPr>
            <a:normAutofit/>
          </a:bodyPr>
          <a:lstStyle>
            <a:lvl1pPr marL="0" indent="0">
              <a:buNone/>
              <a:defRPr sz="2000" b="1"/>
            </a:lvl1pPr>
            <a:lvl2pPr marL="228600">
              <a:defRPr sz="2000"/>
            </a:lvl2pPr>
            <a:lvl3pPr marL="685800">
              <a:defRPr sz="2000"/>
            </a:lvl3pPr>
            <a:lvl4pPr marL="1143000">
              <a:defRPr sz="2000"/>
            </a:lvl4pPr>
            <a:lvl5pPr marL="1600200">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55F004FE-7725-F349-1245-F443F9E81B95}"/>
              </a:ext>
            </a:extLst>
          </p:cNvPr>
          <p:cNvSpPr>
            <a:spLocks noGrp="1"/>
          </p:cNvSpPr>
          <p:nvPr>
            <p:ph type="sldNum" sz="quarter" idx="13"/>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907276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FF97B6B-1E04-799C-CDFE-9DAFCA938BE8}"/>
              </a:ext>
              <a:ext uri="{C183D7F6-B498-43B3-948B-1728B52AA6E4}">
                <adec:decorative xmlns:adec="http://schemas.microsoft.com/office/drawing/2017/decorative" val="1"/>
              </a:ext>
            </a:extLst>
          </p:cNvPr>
          <p:cNvSpPr/>
          <p:nvPr userDrawn="1"/>
        </p:nvSpPr>
        <p:spPr>
          <a:xfrm>
            <a:off x="10028970" y="13063"/>
            <a:ext cx="109162"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111DE0A-4C1D-01B1-AA49-D966343F6551}"/>
              </a:ext>
              <a:ext uri="{C183D7F6-B498-43B3-948B-1728B52AA6E4}">
                <adec:decorative xmlns:adec="http://schemas.microsoft.com/office/drawing/2017/decorative" val="1"/>
              </a:ext>
            </a:extLst>
          </p:cNvPr>
          <p:cNvSpPr/>
          <p:nvPr userDrawn="1"/>
        </p:nvSpPr>
        <p:spPr>
          <a:xfrm>
            <a:off x="3777288" y="0"/>
            <a:ext cx="109162"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BEA20E-0FF2-2897-8BD6-8EFAA8C8D9CB}"/>
              </a:ext>
              <a:ext uri="{C183D7F6-B498-43B3-948B-1728B52AA6E4}">
                <adec:decorative xmlns:adec="http://schemas.microsoft.com/office/drawing/2017/decorative" val="1"/>
              </a:ext>
            </a:extLst>
          </p:cNvPr>
          <p:cNvSpPr/>
          <p:nvPr userDrawn="1"/>
        </p:nvSpPr>
        <p:spPr>
          <a:xfrm>
            <a:off x="10278460" y="0"/>
            <a:ext cx="272051"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C3291BC4-F154-0A1C-BD50-D90F45B2E440}"/>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381000" y="381000"/>
            <a:ext cx="11430000" cy="1325563"/>
          </a:xfrm>
        </p:spPr>
        <p:txBody>
          <a:bodyPr/>
          <a:lstStyle>
            <a:lvl1pPr algn="ctr">
              <a:defRPr/>
            </a:lvl1pPr>
          </a:lstStyle>
          <a:p>
            <a:r>
              <a:rPr lang="en-US" dirty="0"/>
              <a:t>Click to add title</a:t>
            </a:r>
          </a:p>
        </p:txBody>
      </p:sp>
      <p:sp>
        <p:nvSpPr>
          <p:cNvPr id="6" name="Table Placeholder 5">
            <a:extLst>
              <a:ext uri="{FF2B5EF4-FFF2-40B4-BE49-F238E27FC236}">
                <a16:creationId xmlns:a16="http://schemas.microsoft.com/office/drawing/2014/main" id="{E259F776-4BD1-2F21-61F0-3B60DF6F0366}"/>
              </a:ext>
            </a:extLst>
          </p:cNvPr>
          <p:cNvSpPr>
            <a:spLocks noGrp="1"/>
          </p:cNvSpPr>
          <p:nvPr>
            <p:ph type="tbl" sz="quarter" idx="10"/>
          </p:nvPr>
        </p:nvSpPr>
        <p:spPr>
          <a:xfrm>
            <a:off x="838200" y="1825625"/>
            <a:ext cx="10515600" cy="4054475"/>
          </a:xfrm>
        </p:spPr>
        <p:txBody>
          <a:bodyPr/>
          <a:lstStyle>
            <a:lvl1pPr marL="0" indent="0" algn="ctr">
              <a:buNone/>
              <a:defRPr/>
            </a:lvl1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icon to add table</a:t>
            </a:r>
          </a:p>
        </p:txBody>
      </p:sp>
      <p:sp>
        <p:nvSpPr>
          <p:cNvPr id="5" name="Slide Number Placeholder 4">
            <a:extLst>
              <a:ext uri="{FF2B5EF4-FFF2-40B4-BE49-F238E27FC236}">
                <a16:creationId xmlns:a16="http://schemas.microsoft.com/office/drawing/2014/main" id="{B22987B8-BA6E-EE2B-BFB9-D52D6D956AF7}"/>
              </a:ext>
            </a:extLst>
          </p:cNvPr>
          <p:cNvSpPr>
            <a:spLocks noGrp="1"/>
          </p:cNvSpPr>
          <p:nvPr>
            <p:ph type="sldNum" sz="quarter" idx="13"/>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310869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4">
    <p:bg>
      <p:bgPr>
        <a:solidFill>
          <a:schemeClr val="tx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4A07D69-1AF2-A193-316E-DD3803E94269}"/>
              </a:ext>
              <a:ext uri="{C183D7F6-B498-43B3-948B-1728B52AA6E4}">
                <adec:decorative xmlns:adec="http://schemas.microsoft.com/office/drawing/2017/decorative" val="1"/>
              </a:ext>
            </a:extLst>
          </p:cNvPr>
          <p:cNvSpPr/>
          <p:nvPr userDrawn="1"/>
        </p:nvSpPr>
        <p:spPr>
          <a:xfrm>
            <a:off x="565206" y="0"/>
            <a:ext cx="2497096"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4E4D2FA-0049-1792-F6B4-D5FE1EE5A78A}"/>
              </a:ext>
              <a:ext uri="{C183D7F6-B498-43B3-948B-1728B52AA6E4}">
                <adec:decorative xmlns:adec="http://schemas.microsoft.com/office/drawing/2017/decorative" val="1"/>
              </a:ext>
            </a:extLst>
          </p:cNvPr>
          <p:cNvSpPr/>
          <p:nvPr userDrawn="1"/>
        </p:nvSpPr>
        <p:spPr>
          <a:xfrm>
            <a:off x="10392348" y="0"/>
            <a:ext cx="30053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386E6ACF-3879-BE02-100B-2096C22357AB}"/>
              </a:ext>
              <a:ext uri="{C183D7F6-B498-43B3-948B-1728B52AA6E4}">
                <adec:decorative xmlns:adec="http://schemas.microsoft.com/office/drawing/2017/decorative" val="1"/>
              </a:ext>
            </a:extLst>
          </p:cNvPr>
          <p:cNvSpPr/>
          <p:nvPr userDrawn="1"/>
        </p:nvSpPr>
        <p:spPr>
          <a:xfrm>
            <a:off x="764323" y="0"/>
            <a:ext cx="4572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2E74699B-D6F0-303E-200A-7017E1842F99}"/>
              </a:ext>
              <a:ext uri="{C183D7F6-B498-43B3-948B-1728B52AA6E4}">
                <adec:decorative xmlns:adec="http://schemas.microsoft.com/office/drawing/2017/decorative" val="1"/>
              </a:ext>
            </a:extLst>
          </p:cNvPr>
          <p:cNvGrpSpPr/>
          <p:nvPr userDrawn="1"/>
        </p:nvGrpSpPr>
        <p:grpSpPr>
          <a:xfrm>
            <a:off x="7506739" y="2603777"/>
            <a:ext cx="4120055" cy="4308449"/>
            <a:chOff x="5656746" y="820557"/>
            <a:chExt cx="4120055" cy="4308449"/>
          </a:xfrm>
        </p:grpSpPr>
        <p:pic>
          <p:nvPicPr>
            <p:cNvPr id="7" name="Graphic 6">
              <a:extLst>
                <a:ext uri="{FF2B5EF4-FFF2-40B4-BE49-F238E27FC236}">
                  <a16:creationId xmlns:a16="http://schemas.microsoft.com/office/drawing/2014/main" id="{9C9E38E0-92AE-5063-B259-A22230AA6A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1" name="Graphic 10">
              <a:extLst>
                <a:ext uri="{FF2B5EF4-FFF2-40B4-BE49-F238E27FC236}">
                  <a16:creationId xmlns:a16="http://schemas.microsoft.com/office/drawing/2014/main" id="{7260EEF0-1C13-AD9A-0967-0460B979EAD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9" name="Rectangle 8">
            <a:extLst>
              <a:ext uri="{FF2B5EF4-FFF2-40B4-BE49-F238E27FC236}">
                <a16:creationId xmlns:a16="http://schemas.microsoft.com/office/drawing/2014/main" id="{C3291BC4-F154-0A1C-BD50-D90F45B2E440}"/>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381000" y="381000"/>
            <a:ext cx="11430000" cy="1325563"/>
          </a:xfrm>
        </p:spPr>
        <p:txBody>
          <a:bodyPr/>
          <a:lstStyle>
            <a:lvl1pPr algn="ctr">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00852" y="1825625"/>
            <a:ext cx="4678975" cy="4517302"/>
          </a:xfrm>
        </p:spPr>
        <p:txBody>
          <a:bodyPr>
            <a:normAutofit/>
          </a:bodyPr>
          <a:lstStyle>
            <a:lvl1pPr>
              <a:spcAft>
                <a:spcPts val="800"/>
              </a:spcAft>
              <a:defRPr sz="2000"/>
            </a:lvl1pPr>
            <a:lvl2pPr>
              <a:spcAft>
                <a:spcPts val="800"/>
              </a:spcAft>
              <a:defRPr sz="1800"/>
            </a:lvl2pPr>
            <a:lvl3pPr>
              <a:spcAft>
                <a:spcPts val="800"/>
              </a:spcAft>
              <a:defRPr sz="1600"/>
            </a:lvl3pPr>
            <a:lvl4pPr>
              <a:spcAft>
                <a:spcPts val="800"/>
              </a:spcAft>
              <a:defRPr sz="1400"/>
            </a:lvl4pPr>
            <a:lvl5pPr>
              <a:spcAft>
                <a:spcPts val="80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38FE848A-1123-37B6-C43C-5DC49EE0A1D8}"/>
              </a:ext>
            </a:extLst>
          </p:cNvPr>
          <p:cNvSpPr>
            <a:spLocks noGrp="1"/>
          </p:cNvSpPr>
          <p:nvPr>
            <p:ph idx="11" hasCustomPrompt="1"/>
          </p:nvPr>
        </p:nvSpPr>
        <p:spPr>
          <a:xfrm>
            <a:off x="6412173" y="1825625"/>
            <a:ext cx="4678975" cy="4517302"/>
          </a:xfrm>
        </p:spPr>
        <p:txBody>
          <a:bodyPr>
            <a:normAutofit/>
          </a:bodyPr>
          <a:lstStyle>
            <a:lvl1pPr>
              <a:spcAft>
                <a:spcPts val="800"/>
              </a:spcAft>
              <a:defRPr sz="2000"/>
            </a:lvl1pPr>
            <a:lvl2pPr>
              <a:spcAft>
                <a:spcPts val="800"/>
              </a:spcAft>
              <a:defRPr sz="1800"/>
            </a:lvl2pPr>
            <a:lvl3pPr>
              <a:spcAft>
                <a:spcPts val="800"/>
              </a:spcAft>
              <a:defRPr sz="1600"/>
            </a:lvl3pPr>
            <a:lvl4pPr>
              <a:spcAft>
                <a:spcPts val="800"/>
              </a:spcAft>
              <a:defRPr sz="1400"/>
            </a:lvl4pPr>
            <a:lvl5pPr>
              <a:spcAft>
                <a:spcPts val="80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11">
            <a:extLst>
              <a:ext uri="{FF2B5EF4-FFF2-40B4-BE49-F238E27FC236}">
                <a16:creationId xmlns:a16="http://schemas.microsoft.com/office/drawing/2014/main" id="{0FB0C591-7E28-3722-4795-07BFB9ED09CF}"/>
              </a:ext>
            </a:extLst>
          </p:cNvPr>
          <p:cNvSpPr>
            <a:spLocks noGrp="1"/>
          </p:cNvSpPr>
          <p:nvPr>
            <p:ph type="sldNum" sz="quarter" idx="14"/>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028516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050290D7-ABD3-D880-F002-A497290AC094}"/>
              </a:ext>
              <a:ext uri="{C183D7F6-B498-43B3-948B-1728B52AA6E4}">
                <adec:decorative xmlns:adec="http://schemas.microsoft.com/office/drawing/2017/decorative" val="1"/>
              </a:ext>
            </a:extLst>
          </p:cNvPr>
          <p:cNvSpPr/>
          <p:nvPr userDrawn="1"/>
        </p:nvSpPr>
        <p:spPr>
          <a:xfrm>
            <a:off x="-3245" y="-3248"/>
            <a:ext cx="12192000" cy="6858000"/>
          </a:xfrm>
          <a:custGeom>
            <a:avLst/>
            <a:gdLst>
              <a:gd name="connsiteX0" fmla="*/ 0 w 12192000"/>
              <a:gd name="connsiteY0" fmla="*/ 0 h 6858000"/>
              <a:gd name="connsiteX1" fmla="*/ 918140 w 12192000"/>
              <a:gd name="connsiteY1" fmla="*/ 0 h 6858000"/>
              <a:gd name="connsiteX2" fmla="*/ 918140 w 12192000"/>
              <a:gd name="connsiteY2" fmla="*/ 1010539 h 6858000"/>
              <a:gd name="connsiteX3" fmla="*/ 1195741 w 12192000"/>
              <a:gd name="connsiteY3" fmla="*/ 1288140 h 6858000"/>
              <a:gd name="connsiteX4" fmla="*/ 6043842 w 12192000"/>
              <a:gd name="connsiteY4" fmla="*/ 1288140 h 6858000"/>
              <a:gd name="connsiteX5" fmla="*/ 6321443 w 12192000"/>
              <a:gd name="connsiteY5" fmla="*/ 1010539 h 6858000"/>
              <a:gd name="connsiteX6" fmla="*/ 6321443 w 12192000"/>
              <a:gd name="connsiteY6" fmla="*/ 0 h 6858000"/>
              <a:gd name="connsiteX7" fmla="*/ 12192000 w 12192000"/>
              <a:gd name="connsiteY7" fmla="*/ 0 h 6858000"/>
              <a:gd name="connsiteX8" fmla="*/ 12192000 w 12192000"/>
              <a:gd name="connsiteY8" fmla="*/ 6858000 h 6858000"/>
              <a:gd name="connsiteX9" fmla="*/ 6283982 w 12192000"/>
              <a:gd name="connsiteY9" fmla="*/ 6858000 h 6858000"/>
              <a:gd name="connsiteX10" fmla="*/ 6283982 w 12192000"/>
              <a:gd name="connsiteY10" fmla="*/ 6429590 h 6858000"/>
              <a:gd name="connsiteX11" fmla="*/ 6058926 w 12192000"/>
              <a:gd name="connsiteY11" fmla="*/ 6204534 h 6858000"/>
              <a:gd name="connsiteX12" fmla="*/ 1105735 w 12192000"/>
              <a:gd name="connsiteY12" fmla="*/ 6204534 h 6858000"/>
              <a:gd name="connsiteX13" fmla="*/ 880679 w 12192000"/>
              <a:gd name="connsiteY13" fmla="*/ 6429590 h 6858000"/>
              <a:gd name="connsiteX14" fmla="*/ 880679 w 12192000"/>
              <a:gd name="connsiteY14" fmla="*/ 6858000 h 6858000"/>
              <a:gd name="connsiteX15" fmla="*/ 0 w 12192000"/>
              <a:gd name="connsiteY15" fmla="*/ 6858000 h 6858000"/>
              <a:gd name="connsiteX16" fmla="*/ 0 w 12192000"/>
              <a:gd name="connsiteY16" fmla="*/ 0 h 6858000"/>
              <a:gd name="connsiteX17" fmla="*/ 1138655 w 12192000"/>
              <a:gd name="connsiteY17" fmla="*/ 1746908 h 6858000"/>
              <a:gd name="connsiteX18" fmla="*/ 913599 w 12192000"/>
              <a:gd name="connsiteY18" fmla="*/ 1971964 h 6858000"/>
              <a:gd name="connsiteX19" fmla="*/ 913599 w 12192000"/>
              <a:gd name="connsiteY19" fmla="*/ 5520711 h 6858000"/>
              <a:gd name="connsiteX20" fmla="*/ 1138655 w 12192000"/>
              <a:gd name="connsiteY20" fmla="*/ 5745767 h 6858000"/>
              <a:gd name="connsiteX21" fmla="*/ 6091846 w 12192000"/>
              <a:gd name="connsiteY21" fmla="*/ 5745767 h 6858000"/>
              <a:gd name="connsiteX22" fmla="*/ 6316902 w 12192000"/>
              <a:gd name="connsiteY22" fmla="*/ 5520711 h 6858000"/>
              <a:gd name="connsiteX23" fmla="*/ 6316902 w 12192000"/>
              <a:gd name="connsiteY23" fmla="*/ 1971964 h 6858000"/>
              <a:gd name="connsiteX24" fmla="*/ 6091846 w 12192000"/>
              <a:gd name="connsiteY24" fmla="*/ 1746908 h 6858000"/>
              <a:gd name="connsiteX25" fmla="*/ 1138655 w 12192000"/>
              <a:gd name="connsiteY25" fmla="*/ 17469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192000" h="6858000">
                <a:moveTo>
                  <a:pt x="0" y="0"/>
                </a:moveTo>
                <a:lnTo>
                  <a:pt x="918140" y="0"/>
                </a:lnTo>
                <a:lnTo>
                  <a:pt x="918140" y="1010539"/>
                </a:lnTo>
                <a:cubicBezTo>
                  <a:pt x="918140" y="1163854"/>
                  <a:pt x="1042426" y="1288140"/>
                  <a:pt x="1195741" y="1288140"/>
                </a:cubicBezTo>
                <a:lnTo>
                  <a:pt x="6043842" y="1288140"/>
                </a:lnTo>
                <a:cubicBezTo>
                  <a:pt x="6197157" y="1288140"/>
                  <a:pt x="6321443" y="1163854"/>
                  <a:pt x="6321443" y="1010539"/>
                </a:cubicBezTo>
                <a:lnTo>
                  <a:pt x="6321443" y="0"/>
                </a:lnTo>
                <a:lnTo>
                  <a:pt x="12192000" y="0"/>
                </a:lnTo>
                <a:lnTo>
                  <a:pt x="12192000" y="6858000"/>
                </a:lnTo>
                <a:lnTo>
                  <a:pt x="6283982" y="6858000"/>
                </a:lnTo>
                <a:lnTo>
                  <a:pt x="6283982" y="6429590"/>
                </a:lnTo>
                <a:cubicBezTo>
                  <a:pt x="6283982" y="6305295"/>
                  <a:pt x="6183221" y="6204534"/>
                  <a:pt x="6058926" y="6204534"/>
                </a:cubicBezTo>
                <a:lnTo>
                  <a:pt x="1105735" y="6204534"/>
                </a:lnTo>
                <a:cubicBezTo>
                  <a:pt x="981440" y="6204534"/>
                  <a:pt x="880679" y="6305295"/>
                  <a:pt x="880679" y="6429590"/>
                </a:cubicBezTo>
                <a:lnTo>
                  <a:pt x="880679" y="6858000"/>
                </a:lnTo>
                <a:lnTo>
                  <a:pt x="0" y="6858000"/>
                </a:lnTo>
                <a:lnTo>
                  <a:pt x="0" y="0"/>
                </a:lnTo>
                <a:close/>
                <a:moveTo>
                  <a:pt x="1138655" y="1746908"/>
                </a:moveTo>
                <a:cubicBezTo>
                  <a:pt x="1014360" y="1746908"/>
                  <a:pt x="913599" y="1847669"/>
                  <a:pt x="913599" y="1971964"/>
                </a:cubicBezTo>
                <a:lnTo>
                  <a:pt x="913599" y="5520711"/>
                </a:lnTo>
                <a:cubicBezTo>
                  <a:pt x="913599" y="5645006"/>
                  <a:pt x="1014360" y="5745767"/>
                  <a:pt x="1138655" y="5745767"/>
                </a:cubicBezTo>
                <a:lnTo>
                  <a:pt x="6091846" y="5745767"/>
                </a:lnTo>
                <a:cubicBezTo>
                  <a:pt x="6216141" y="5745767"/>
                  <a:pt x="6316902" y="5645006"/>
                  <a:pt x="6316902" y="5520711"/>
                </a:cubicBezTo>
                <a:lnTo>
                  <a:pt x="6316902" y="1971964"/>
                </a:lnTo>
                <a:cubicBezTo>
                  <a:pt x="6316902" y="1847669"/>
                  <a:pt x="6216141" y="1746908"/>
                  <a:pt x="6091846" y="1746908"/>
                </a:cubicBezTo>
                <a:lnTo>
                  <a:pt x="1138655" y="1746908"/>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Rectangle 5">
            <a:extLst>
              <a:ext uri="{FF2B5EF4-FFF2-40B4-BE49-F238E27FC236}">
                <a16:creationId xmlns:a16="http://schemas.microsoft.com/office/drawing/2014/main" id="{05312039-7E28-974D-ED1C-90F1E53E9C97}"/>
              </a:ext>
              <a:ext uri="{C183D7F6-B498-43B3-948B-1728B52AA6E4}">
                <adec:decorative xmlns:adec="http://schemas.microsoft.com/office/drawing/2017/decorative" val="1"/>
              </a:ext>
            </a:extLst>
          </p:cNvPr>
          <p:cNvSpPr/>
          <p:nvPr userDrawn="1"/>
        </p:nvSpPr>
        <p:spPr>
          <a:xfrm>
            <a:off x="11301493" y="0"/>
            <a:ext cx="109162"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94C39822-D546-CAF5-43A0-84756C8C7B6B}"/>
              </a:ext>
              <a:ext uri="{C183D7F6-B498-43B3-948B-1728B52AA6E4}">
                <adec:decorative xmlns:adec="http://schemas.microsoft.com/office/drawing/2017/decorative" val="1"/>
              </a:ext>
            </a:extLst>
          </p:cNvPr>
          <p:cNvSpPr/>
          <p:nvPr userDrawn="1"/>
        </p:nvSpPr>
        <p:spPr>
          <a:xfrm>
            <a:off x="10761785" y="0"/>
            <a:ext cx="272051"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BFAD7832-54F8-F683-7C5A-71ABBBD6D13E}"/>
              </a:ext>
              <a:ext uri="{C183D7F6-B498-43B3-948B-1728B52AA6E4}">
                <adec:decorative xmlns:adec="http://schemas.microsoft.com/office/drawing/2017/decorative" val="1"/>
              </a:ext>
            </a:extLst>
          </p:cNvPr>
          <p:cNvSpPr/>
          <p:nvPr userDrawn="1"/>
        </p:nvSpPr>
        <p:spPr>
          <a:xfrm>
            <a:off x="301555" y="270595"/>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7020675" y="382344"/>
            <a:ext cx="4377767" cy="2719337"/>
          </a:xfrm>
        </p:spPr>
        <p:txBody>
          <a:bodyPr anchor="b">
            <a:normAutofit/>
          </a:bodyPr>
          <a:lstStyle>
            <a:lvl1pPr algn="l">
              <a:defRPr sz="4400" b="1" spc="0" baseline="0"/>
            </a:lvl1pPr>
          </a:lstStyle>
          <a:p>
            <a:r>
              <a:rPr lang="en-US" dirty="0"/>
              <a:t>Click to add title</a:t>
            </a:r>
          </a:p>
        </p:txBody>
      </p:sp>
      <p:sp>
        <p:nvSpPr>
          <p:cNvPr id="19" name="Picture Placeholder 10">
            <a:extLst>
              <a:ext uri="{FF2B5EF4-FFF2-40B4-BE49-F238E27FC236}">
                <a16:creationId xmlns:a16="http://schemas.microsoft.com/office/drawing/2014/main" id="{8ABFB379-CB29-0D42-1349-53B7325212E7}"/>
              </a:ext>
            </a:extLst>
          </p:cNvPr>
          <p:cNvSpPr>
            <a:spLocks noGrp="1"/>
          </p:cNvSpPr>
          <p:nvPr>
            <p:ph type="pic" sz="quarter" idx="10" hasCustomPrompt="1"/>
          </p:nvPr>
        </p:nvSpPr>
        <p:spPr>
          <a:xfrm>
            <a:off x="911745" y="1751759"/>
            <a:ext cx="5394960" cy="3997325"/>
          </a:xfrm>
          <a:prstGeom prst="roundRect">
            <a:avLst>
              <a:gd name="adj" fmla="val 5229"/>
            </a:avLst>
          </a:prstGeom>
        </p:spPr>
        <p:txBody>
          <a:bodyPr/>
          <a:lstStyle>
            <a:lvl1pPr marL="0" indent="0" algn="ctr">
              <a:buNone/>
              <a:defRPr/>
            </a:lvl1pPr>
          </a:lstStyle>
          <a:p>
            <a:r>
              <a:rPr lang="en-US" dirty="0"/>
              <a:t>Click icon to add picture </a:t>
            </a:r>
          </a:p>
        </p:txBody>
      </p:sp>
      <p:sp>
        <p:nvSpPr>
          <p:cNvPr id="43" name="Content Placeholder 42">
            <a:extLst>
              <a:ext uri="{FF2B5EF4-FFF2-40B4-BE49-F238E27FC236}">
                <a16:creationId xmlns:a16="http://schemas.microsoft.com/office/drawing/2014/main" id="{6EE87FA3-5409-C076-826E-A5685EB21E22}"/>
              </a:ext>
            </a:extLst>
          </p:cNvPr>
          <p:cNvSpPr>
            <a:spLocks noGrp="1"/>
          </p:cNvSpPr>
          <p:nvPr>
            <p:ph sz="quarter" idx="11" hasCustomPrompt="1"/>
          </p:nvPr>
        </p:nvSpPr>
        <p:spPr>
          <a:xfrm>
            <a:off x="7029992" y="3340800"/>
            <a:ext cx="4368450" cy="3166331"/>
          </a:xfrm>
        </p:spPr>
        <p:txBody>
          <a:bodyPr>
            <a:normAutofit/>
          </a:bodyPr>
          <a:lstStyle>
            <a:lvl1pPr marL="0" indent="0">
              <a:lnSpc>
                <a:spcPct val="90000"/>
              </a:lnSpc>
              <a:spcBef>
                <a:spcPts val="1000"/>
              </a:spcBef>
              <a:buFont typeface="Arial" panose="020B0604020202020204" pitchFamily="34" charset="0"/>
              <a:buNone/>
              <a:defRPr sz="2000"/>
            </a:lvl1pPr>
            <a:lvl2pPr marL="571500" indent="0">
              <a:lnSpc>
                <a:spcPct val="90000"/>
              </a:lnSpc>
              <a:spcBef>
                <a:spcPts val="1000"/>
              </a:spcBef>
              <a:buFont typeface="Arial" panose="020B0604020202020204" pitchFamily="34" charset="0"/>
              <a:buNone/>
              <a:defRPr sz="1800"/>
            </a:lvl2pPr>
            <a:lvl3pPr marL="971550" indent="0">
              <a:lnSpc>
                <a:spcPct val="90000"/>
              </a:lnSpc>
              <a:spcBef>
                <a:spcPts val="1000"/>
              </a:spcBef>
              <a:buFont typeface="Arial" panose="020B0604020202020204" pitchFamily="34" charset="0"/>
              <a:buNone/>
              <a:defRPr sz="1600"/>
            </a:lvl3pPr>
            <a:lvl4pPr marL="1428750" indent="0">
              <a:lnSpc>
                <a:spcPct val="90000"/>
              </a:lnSpc>
              <a:spcBef>
                <a:spcPts val="1000"/>
              </a:spcBef>
              <a:buFont typeface="Arial" panose="020B0604020202020204" pitchFamily="34" charset="0"/>
              <a:buNone/>
              <a:defRPr sz="1400"/>
            </a:lvl4pPr>
            <a:lvl5pPr marL="1885950" indent="0">
              <a:lnSpc>
                <a:spcPct val="90000"/>
              </a:lnSpc>
              <a:spcBef>
                <a:spcPts val="1000"/>
              </a:spcBef>
              <a:buFont typeface="Arial" panose="020B0604020202020204" pitchFamily="34" charset="0"/>
              <a:buNone/>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027932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p:txBody>
          <a:bodyPr/>
          <a:lstStyle/>
          <a:p>
            <a:r>
              <a:rPr lang="en-US" dirty="0"/>
              <a:t>Click to add title</a:t>
            </a:r>
          </a:p>
        </p:txBody>
      </p:sp>
      <p:sp>
        <p:nvSpPr>
          <p:cNvPr id="3" name="Date Placeholder 2">
            <a:extLst>
              <a:ext uri="{FF2B5EF4-FFF2-40B4-BE49-F238E27FC236}">
                <a16:creationId xmlns:a16="http://schemas.microsoft.com/office/drawing/2014/main" id="{F284CE42-5F4D-E722-7ABC-852575A3EBAF}"/>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752FCB7E-A25D-2786-57F4-CAC8C0B7EE0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B908020-3841-3809-A971-C013AF1CA4DB}"/>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76D726-924C-E5EB-B28C-E3B9B44623EE}"/>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8279A287-35CA-B289-525D-D67FB24B3B9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5EB2365-305E-AE99-1CD4-605540C718EB}"/>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Freeform 8">
            <a:extLst>
              <a:ext uri="{FF2B5EF4-FFF2-40B4-BE49-F238E27FC236}">
                <a16:creationId xmlns:a16="http://schemas.microsoft.com/office/drawing/2014/main" id="{F31C49C2-4E92-6564-1A68-190EFACC56DC}"/>
              </a:ext>
              <a:ext uri="{C183D7F6-B498-43B3-948B-1728B52AA6E4}">
                <adec:decorative xmlns:adec="http://schemas.microsoft.com/office/drawing/2017/decorative" val="1"/>
              </a:ext>
            </a:extLst>
          </p:cNvPr>
          <p:cNvSpPr/>
          <p:nvPr userDrawn="1"/>
        </p:nvSpPr>
        <p:spPr>
          <a:xfrm flipH="1">
            <a:off x="0" y="0"/>
            <a:ext cx="12192000" cy="6858000"/>
          </a:xfrm>
          <a:custGeom>
            <a:avLst/>
            <a:gdLst>
              <a:gd name="connsiteX0" fmla="*/ 0 w 12192000"/>
              <a:gd name="connsiteY0" fmla="*/ 0 h 6858000"/>
              <a:gd name="connsiteX1" fmla="*/ 918140 w 12192000"/>
              <a:gd name="connsiteY1" fmla="*/ 0 h 6858000"/>
              <a:gd name="connsiteX2" fmla="*/ 918140 w 12192000"/>
              <a:gd name="connsiteY2" fmla="*/ 1010539 h 6858000"/>
              <a:gd name="connsiteX3" fmla="*/ 1195741 w 12192000"/>
              <a:gd name="connsiteY3" fmla="*/ 1288140 h 6858000"/>
              <a:gd name="connsiteX4" fmla="*/ 6043842 w 12192000"/>
              <a:gd name="connsiteY4" fmla="*/ 1288140 h 6858000"/>
              <a:gd name="connsiteX5" fmla="*/ 6321443 w 12192000"/>
              <a:gd name="connsiteY5" fmla="*/ 1010539 h 6858000"/>
              <a:gd name="connsiteX6" fmla="*/ 6321443 w 12192000"/>
              <a:gd name="connsiteY6" fmla="*/ 0 h 6858000"/>
              <a:gd name="connsiteX7" fmla="*/ 12192000 w 12192000"/>
              <a:gd name="connsiteY7" fmla="*/ 0 h 6858000"/>
              <a:gd name="connsiteX8" fmla="*/ 12192000 w 12192000"/>
              <a:gd name="connsiteY8" fmla="*/ 6858000 h 6858000"/>
              <a:gd name="connsiteX9" fmla="*/ 6283982 w 12192000"/>
              <a:gd name="connsiteY9" fmla="*/ 6858000 h 6858000"/>
              <a:gd name="connsiteX10" fmla="*/ 6283982 w 12192000"/>
              <a:gd name="connsiteY10" fmla="*/ 6429590 h 6858000"/>
              <a:gd name="connsiteX11" fmla="*/ 6058926 w 12192000"/>
              <a:gd name="connsiteY11" fmla="*/ 6204534 h 6858000"/>
              <a:gd name="connsiteX12" fmla="*/ 1105735 w 12192000"/>
              <a:gd name="connsiteY12" fmla="*/ 6204534 h 6858000"/>
              <a:gd name="connsiteX13" fmla="*/ 880679 w 12192000"/>
              <a:gd name="connsiteY13" fmla="*/ 6429590 h 6858000"/>
              <a:gd name="connsiteX14" fmla="*/ 880679 w 12192000"/>
              <a:gd name="connsiteY14" fmla="*/ 6858000 h 6858000"/>
              <a:gd name="connsiteX15" fmla="*/ 0 w 12192000"/>
              <a:gd name="connsiteY15" fmla="*/ 6858000 h 6858000"/>
              <a:gd name="connsiteX16" fmla="*/ 0 w 12192000"/>
              <a:gd name="connsiteY16" fmla="*/ 0 h 6858000"/>
              <a:gd name="connsiteX17" fmla="*/ 1138655 w 12192000"/>
              <a:gd name="connsiteY17" fmla="*/ 1746908 h 6858000"/>
              <a:gd name="connsiteX18" fmla="*/ 913599 w 12192000"/>
              <a:gd name="connsiteY18" fmla="*/ 1971964 h 6858000"/>
              <a:gd name="connsiteX19" fmla="*/ 913599 w 12192000"/>
              <a:gd name="connsiteY19" fmla="*/ 5520711 h 6858000"/>
              <a:gd name="connsiteX20" fmla="*/ 1138655 w 12192000"/>
              <a:gd name="connsiteY20" fmla="*/ 5745767 h 6858000"/>
              <a:gd name="connsiteX21" fmla="*/ 6091846 w 12192000"/>
              <a:gd name="connsiteY21" fmla="*/ 5745767 h 6858000"/>
              <a:gd name="connsiteX22" fmla="*/ 6316902 w 12192000"/>
              <a:gd name="connsiteY22" fmla="*/ 5520711 h 6858000"/>
              <a:gd name="connsiteX23" fmla="*/ 6316902 w 12192000"/>
              <a:gd name="connsiteY23" fmla="*/ 1971964 h 6858000"/>
              <a:gd name="connsiteX24" fmla="*/ 6091846 w 12192000"/>
              <a:gd name="connsiteY24" fmla="*/ 1746908 h 6858000"/>
              <a:gd name="connsiteX25" fmla="*/ 1138655 w 12192000"/>
              <a:gd name="connsiteY25" fmla="*/ 17469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192000" h="6858000">
                <a:moveTo>
                  <a:pt x="0" y="0"/>
                </a:moveTo>
                <a:lnTo>
                  <a:pt x="918140" y="0"/>
                </a:lnTo>
                <a:lnTo>
                  <a:pt x="918140" y="1010539"/>
                </a:lnTo>
                <a:cubicBezTo>
                  <a:pt x="918140" y="1163854"/>
                  <a:pt x="1042426" y="1288140"/>
                  <a:pt x="1195741" y="1288140"/>
                </a:cubicBezTo>
                <a:lnTo>
                  <a:pt x="6043842" y="1288140"/>
                </a:lnTo>
                <a:cubicBezTo>
                  <a:pt x="6197157" y="1288140"/>
                  <a:pt x="6321443" y="1163854"/>
                  <a:pt x="6321443" y="1010539"/>
                </a:cubicBezTo>
                <a:lnTo>
                  <a:pt x="6321443" y="0"/>
                </a:lnTo>
                <a:lnTo>
                  <a:pt x="12192000" y="0"/>
                </a:lnTo>
                <a:lnTo>
                  <a:pt x="12192000" y="6858000"/>
                </a:lnTo>
                <a:lnTo>
                  <a:pt x="6283982" y="6858000"/>
                </a:lnTo>
                <a:lnTo>
                  <a:pt x="6283982" y="6429590"/>
                </a:lnTo>
                <a:cubicBezTo>
                  <a:pt x="6283982" y="6305295"/>
                  <a:pt x="6183221" y="6204534"/>
                  <a:pt x="6058926" y="6204534"/>
                </a:cubicBezTo>
                <a:lnTo>
                  <a:pt x="1105735" y="6204534"/>
                </a:lnTo>
                <a:cubicBezTo>
                  <a:pt x="981440" y="6204534"/>
                  <a:pt x="880679" y="6305295"/>
                  <a:pt x="880679" y="6429590"/>
                </a:cubicBezTo>
                <a:lnTo>
                  <a:pt x="880679" y="6858000"/>
                </a:lnTo>
                <a:lnTo>
                  <a:pt x="0" y="6858000"/>
                </a:lnTo>
                <a:lnTo>
                  <a:pt x="0" y="0"/>
                </a:lnTo>
                <a:close/>
                <a:moveTo>
                  <a:pt x="1138655" y="1746908"/>
                </a:moveTo>
                <a:cubicBezTo>
                  <a:pt x="1014360" y="1746908"/>
                  <a:pt x="913599" y="1847669"/>
                  <a:pt x="913599" y="1971964"/>
                </a:cubicBezTo>
                <a:lnTo>
                  <a:pt x="913599" y="5520711"/>
                </a:lnTo>
                <a:cubicBezTo>
                  <a:pt x="913599" y="5645006"/>
                  <a:pt x="1014360" y="5745767"/>
                  <a:pt x="1138655" y="5745767"/>
                </a:cubicBezTo>
                <a:lnTo>
                  <a:pt x="6091846" y="5745767"/>
                </a:lnTo>
                <a:cubicBezTo>
                  <a:pt x="6216141" y="5745767"/>
                  <a:pt x="6316902" y="5645006"/>
                  <a:pt x="6316902" y="5520711"/>
                </a:cubicBezTo>
                <a:lnTo>
                  <a:pt x="6316902" y="1971964"/>
                </a:lnTo>
                <a:cubicBezTo>
                  <a:pt x="6316902" y="1847669"/>
                  <a:pt x="6216141" y="1746908"/>
                  <a:pt x="6091846" y="1746908"/>
                </a:cubicBezTo>
                <a:lnTo>
                  <a:pt x="1138655" y="1746908"/>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Rectangle 6">
            <a:extLst>
              <a:ext uri="{FF2B5EF4-FFF2-40B4-BE49-F238E27FC236}">
                <a16:creationId xmlns:a16="http://schemas.microsoft.com/office/drawing/2014/main" id="{5003C2B3-3873-7FFA-2567-57F2F6ABBFCB}"/>
              </a:ext>
              <a:ext uri="{C183D7F6-B498-43B3-948B-1728B52AA6E4}">
                <adec:decorative xmlns:adec="http://schemas.microsoft.com/office/drawing/2017/decorative" val="1"/>
              </a:ext>
            </a:extLst>
          </p:cNvPr>
          <p:cNvSpPr/>
          <p:nvPr userDrawn="1"/>
        </p:nvSpPr>
        <p:spPr>
          <a:xfrm>
            <a:off x="763334" y="0"/>
            <a:ext cx="30053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3619A50-ADC7-AA30-E96F-D0853D0DD7C6}"/>
              </a:ext>
              <a:ext uri="{C183D7F6-B498-43B3-948B-1728B52AA6E4}">
                <adec:decorative xmlns:adec="http://schemas.microsoft.com/office/drawing/2017/decorative" val="1"/>
              </a:ext>
            </a:extLst>
          </p:cNvPr>
          <p:cNvSpPr/>
          <p:nvPr userDrawn="1"/>
        </p:nvSpPr>
        <p:spPr>
          <a:xfrm>
            <a:off x="1265016" y="0"/>
            <a:ext cx="4572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6447AC2-F09C-2AC2-0522-F871987D66DB}"/>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467140" y="576470"/>
            <a:ext cx="4831209" cy="2266121"/>
          </a:xfrm>
        </p:spPr>
        <p:txBody>
          <a:bodyPr anchor="ctr">
            <a:normAutofit/>
          </a:bodyPr>
          <a:lstStyle>
            <a:lvl1pPr algn="r">
              <a:defRPr sz="4400" b="0" spc="0" baseline="0"/>
            </a:lvl1pPr>
          </a:lstStyle>
          <a:p>
            <a:endParaRPr lang="en-US" dirty="0"/>
          </a:p>
        </p:txBody>
      </p:sp>
      <p:sp>
        <p:nvSpPr>
          <p:cNvPr id="17" name="Content Placeholder 16">
            <a:extLst>
              <a:ext uri="{FF2B5EF4-FFF2-40B4-BE49-F238E27FC236}">
                <a16:creationId xmlns:a16="http://schemas.microsoft.com/office/drawing/2014/main" id="{7C3A4AA6-1D0C-DE79-F399-33299CB812C6}"/>
              </a:ext>
            </a:extLst>
          </p:cNvPr>
          <p:cNvSpPr>
            <a:spLocks noGrp="1"/>
          </p:cNvSpPr>
          <p:nvPr>
            <p:ph sz="quarter" idx="11" hasCustomPrompt="1"/>
          </p:nvPr>
        </p:nvSpPr>
        <p:spPr>
          <a:xfrm>
            <a:off x="467139" y="3031435"/>
            <a:ext cx="4831209" cy="3478944"/>
          </a:xfrm>
        </p:spPr>
        <p:txBody>
          <a:bodyPr>
            <a:normAutofit/>
          </a:bodyPr>
          <a:lstStyle>
            <a:lvl1pPr marL="0" indent="0" algn="r">
              <a:lnSpc>
                <a:spcPct val="100000"/>
              </a:lnSpc>
              <a:spcBef>
                <a:spcPts val="1000"/>
              </a:spcBef>
              <a:buNone/>
              <a:defRPr sz="2400"/>
            </a:lvl1pPr>
            <a:lvl2pPr marL="457200" indent="0" algn="r">
              <a:lnSpc>
                <a:spcPct val="100000"/>
              </a:lnSpc>
              <a:spcBef>
                <a:spcPts val="1000"/>
              </a:spcBef>
              <a:buNone/>
              <a:defRPr sz="2000"/>
            </a:lvl2pPr>
            <a:lvl3pPr marL="914400" indent="0" algn="r">
              <a:lnSpc>
                <a:spcPct val="100000"/>
              </a:lnSpc>
              <a:spcBef>
                <a:spcPts val="1000"/>
              </a:spcBef>
              <a:buNone/>
              <a:defRPr sz="1800"/>
            </a:lvl3pPr>
            <a:lvl4pPr marL="1371600" indent="0" algn="r">
              <a:lnSpc>
                <a:spcPct val="100000"/>
              </a:lnSpc>
              <a:spcBef>
                <a:spcPts val="1000"/>
              </a:spcBef>
              <a:buNone/>
              <a:defRPr sz="1600"/>
            </a:lvl4pPr>
            <a:lvl5pPr marL="1828800" indent="0" algn="r">
              <a:lnSpc>
                <a:spcPct val="100000"/>
              </a:lnSpc>
              <a:spcBef>
                <a:spcPts val="1000"/>
              </a:spcBef>
              <a:buNone/>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Picture Placeholder 10">
            <a:extLst>
              <a:ext uri="{FF2B5EF4-FFF2-40B4-BE49-F238E27FC236}">
                <a16:creationId xmlns:a16="http://schemas.microsoft.com/office/drawing/2014/main" id="{8ABFB379-CB29-0D42-1349-53B7325212E7}"/>
              </a:ext>
            </a:extLst>
          </p:cNvPr>
          <p:cNvSpPr>
            <a:spLocks noGrp="1"/>
          </p:cNvSpPr>
          <p:nvPr>
            <p:ph type="pic" sz="quarter" idx="10" hasCustomPrompt="1"/>
          </p:nvPr>
        </p:nvSpPr>
        <p:spPr>
          <a:xfrm>
            <a:off x="5890039" y="1751216"/>
            <a:ext cx="5394960" cy="3997325"/>
          </a:xfrm>
          <a:prstGeom prst="roundRect">
            <a:avLst>
              <a:gd name="adj" fmla="val 5229"/>
            </a:avLst>
          </a:prstGeom>
        </p:spPr>
        <p:txBody>
          <a:bodyPr/>
          <a:lstStyle>
            <a:lvl1pPr marL="0" indent="0" algn="ctr">
              <a:buNone/>
              <a:defRPr/>
            </a:lvl1pPr>
          </a:lstStyle>
          <a:p>
            <a:r>
              <a:rPr lang="en-US" dirty="0"/>
              <a:t>Click icon to add picture </a:t>
            </a:r>
          </a:p>
        </p:txBody>
      </p:sp>
      <p:sp>
        <p:nvSpPr>
          <p:cNvPr id="11" name="Slide Number Placeholder 10">
            <a:extLst>
              <a:ext uri="{FF2B5EF4-FFF2-40B4-BE49-F238E27FC236}">
                <a16:creationId xmlns:a16="http://schemas.microsoft.com/office/drawing/2014/main" id="{F1E58A54-F746-59CF-007A-329493EC502C}"/>
              </a:ext>
            </a:extLst>
          </p:cNvPr>
          <p:cNvSpPr>
            <a:spLocks noGrp="1"/>
          </p:cNvSpPr>
          <p:nvPr>
            <p:ph type="sldNum" sz="quarter" idx="14"/>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453075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Right 1">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6A991E4A-E418-E9C0-B35B-0A81DCE3AB54}"/>
              </a:ext>
              <a:ext uri="{C183D7F6-B498-43B3-948B-1728B52AA6E4}">
                <adec:decorative xmlns:adec="http://schemas.microsoft.com/office/drawing/2017/decorative" val="1"/>
              </a:ext>
            </a:extLst>
          </p:cNvPr>
          <p:cNvSpPr/>
          <p:nvPr userDrawn="1"/>
        </p:nvSpPr>
        <p:spPr>
          <a:xfrm>
            <a:off x="-3245" y="-3248"/>
            <a:ext cx="12192000" cy="6858000"/>
          </a:xfrm>
          <a:custGeom>
            <a:avLst/>
            <a:gdLst>
              <a:gd name="connsiteX0" fmla="*/ 1138655 w 12192000"/>
              <a:gd name="connsiteY0" fmla="*/ 1746908 h 6858000"/>
              <a:gd name="connsiteX1" fmla="*/ 913599 w 12192000"/>
              <a:gd name="connsiteY1" fmla="*/ 1971964 h 6858000"/>
              <a:gd name="connsiteX2" fmla="*/ 913599 w 12192000"/>
              <a:gd name="connsiteY2" fmla="*/ 5520711 h 6858000"/>
              <a:gd name="connsiteX3" fmla="*/ 1138655 w 12192000"/>
              <a:gd name="connsiteY3" fmla="*/ 5745767 h 6858000"/>
              <a:gd name="connsiteX4" fmla="*/ 6091846 w 12192000"/>
              <a:gd name="connsiteY4" fmla="*/ 5745767 h 6858000"/>
              <a:gd name="connsiteX5" fmla="*/ 6316902 w 12192000"/>
              <a:gd name="connsiteY5" fmla="*/ 5520711 h 6858000"/>
              <a:gd name="connsiteX6" fmla="*/ 6316902 w 12192000"/>
              <a:gd name="connsiteY6" fmla="*/ 1971964 h 6858000"/>
              <a:gd name="connsiteX7" fmla="*/ 6091846 w 12192000"/>
              <a:gd name="connsiteY7" fmla="*/ 1746908 h 6858000"/>
              <a:gd name="connsiteX8" fmla="*/ 12184610 w 12192000"/>
              <a:gd name="connsiteY8" fmla="*/ 0 h 6858000"/>
              <a:gd name="connsiteX9" fmla="*/ 12192000 w 12192000"/>
              <a:gd name="connsiteY9" fmla="*/ 0 h 6858000"/>
              <a:gd name="connsiteX10" fmla="*/ 12192000 w 12192000"/>
              <a:gd name="connsiteY10" fmla="*/ 6858000 h 6858000"/>
              <a:gd name="connsiteX11" fmla="*/ 12184610 w 12192000"/>
              <a:gd name="connsiteY11" fmla="*/ 6858000 h 6858000"/>
              <a:gd name="connsiteX12" fmla="*/ 0 w 12192000"/>
              <a:gd name="connsiteY12" fmla="*/ 0 h 6858000"/>
              <a:gd name="connsiteX13" fmla="*/ 918140 w 12192000"/>
              <a:gd name="connsiteY13" fmla="*/ 0 h 6858000"/>
              <a:gd name="connsiteX14" fmla="*/ 918140 w 12192000"/>
              <a:gd name="connsiteY14" fmla="*/ 1010539 h 6858000"/>
              <a:gd name="connsiteX15" fmla="*/ 1195741 w 12192000"/>
              <a:gd name="connsiteY15" fmla="*/ 1288140 h 6858000"/>
              <a:gd name="connsiteX16" fmla="*/ 6043842 w 12192000"/>
              <a:gd name="connsiteY16" fmla="*/ 1288140 h 6858000"/>
              <a:gd name="connsiteX17" fmla="*/ 6321443 w 12192000"/>
              <a:gd name="connsiteY17" fmla="*/ 1010539 h 6858000"/>
              <a:gd name="connsiteX18" fmla="*/ 6321443 w 12192000"/>
              <a:gd name="connsiteY18" fmla="*/ 0 h 6858000"/>
              <a:gd name="connsiteX19" fmla="*/ 11019692 w 12192000"/>
              <a:gd name="connsiteY19" fmla="*/ 0 h 6858000"/>
              <a:gd name="connsiteX20" fmla="*/ 11019692 w 12192000"/>
              <a:gd name="connsiteY20" fmla="*/ 6858000 h 6858000"/>
              <a:gd name="connsiteX21" fmla="*/ 6283982 w 12192000"/>
              <a:gd name="connsiteY21" fmla="*/ 6858000 h 6858000"/>
              <a:gd name="connsiteX22" fmla="*/ 6283982 w 12192000"/>
              <a:gd name="connsiteY22" fmla="*/ 6429590 h 6858000"/>
              <a:gd name="connsiteX23" fmla="*/ 6058926 w 12192000"/>
              <a:gd name="connsiteY23" fmla="*/ 6204534 h 6858000"/>
              <a:gd name="connsiteX24" fmla="*/ 1105735 w 12192000"/>
              <a:gd name="connsiteY24" fmla="*/ 6204534 h 6858000"/>
              <a:gd name="connsiteX25" fmla="*/ 880679 w 12192000"/>
              <a:gd name="connsiteY25" fmla="*/ 6429590 h 6858000"/>
              <a:gd name="connsiteX26" fmla="*/ 880679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38655" y="1746908"/>
                </a:moveTo>
                <a:cubicBezTo>
                  <a:pt x="1014360" y="1746908"/>
                  <a:pt x="913599" y="1847669"/>
                  <a:pt x="913599" y="1971964"/>
                </a:cubicBezTo>
                <a:lnTo>
                  <a:pt x="913599" y="5520711"/>
                </a:lnTo>
                <a:cubicBezTo>
                  <a:pt x="913599" y="5645006"/>
                  <a:pt x="1014360" y="5745767"/>
                  <a:pt x="1138655" y="5745767"/>
                </a:cubicBezTo>
                <a:lnTo>
                  <a:pt x="6091846" y="5745767"/>
                </a:lnTo>
                <a:cubicBezTo>
                  <a:pt x="6216141" y="5745767"/>
                  <a:pt x="6316902" y="5645006"/>
                  <a:pt x="6316902" y="5520711"/>
                </a:cubicBezTo>
                <a:lnTo>
                  <a:pt x="6316902" y="1971964"/>
                </a:lnTo>
                <a:cubicBezTo>
                  <a:pt x="6316902" y="1847669"/>
                  <a:pt x="6216141" y="1746908"/>
                  <a:pt x="6091846" y="1746908"/>
                </a:cubicBezTo>
                <a:close/>
                <a:moveTo>
                  <a:pt x="12184610" y="0"/>
                </a:moveTo>
                <a:lnTo>
                  <a:pt x="12192000" y="0"/>
                </a:lnTo>
                <a:lnTo>
                  <a:pt x="12192000" y="6858000"/>
                </a:lnTo>
                <a:lnTo>
                  <a:pt x="12184610" y="6858000"/>
                </a:lnTo>
                <a:close/>
                <a:moveTo>
                  <a:pt x="0" y="0"/>
                </a:moveTo>
                <a:lnTo>
                  <a:pt x="918140" y="0"/>
                </a:lnTo>
                <a:lnTo>
                  <a:pt x="918140" y="1010539"/>
                </a:lnTo>
                <a:cubicBezTo>
                  <a:pt x="918140" y="1163854"/>
                  <a:pt x="1042426" y="1288140"/>
                  <a:pt x="1195741" y="1288140"/>
                </a:cubicBezTo>
                <a:lnTo>
                  <a:pt x="6043842" y="1288140"/>
                </a:lnTo>
                <a:cubicBezTo>
                  <a:pt x="6197157" y="1288140"/>
                  <a:pt x="6321443" y="1163854"/>
                  <a:pt x="6321443" y="1010539"/>
                </a:cubicBezTo>
                <a:lnTo>
                  <a:pt x="6321443" y="0"/>
                </a:lnTo>
                <a:lnTo>
                  <a:pt x="11019692" y="0"/>
                </a:lnTo>
                <a:lnTo>
                  <a:pt x="11019692" y="6858000"/>
                </a:lnTo>
                <a:lnTo>
                  <a:pt x="6283982" y="6858000"/>
                </a:lnTo>
                <a:lnTo>
                  <a:pt x="6283982" y="6429590"/>
                </a:lnTo>
                <a:cubicBezTo>
                  <a:pt x="6283982" y="6305295"/>
                  <a:pt x="6183221" y="6204534"/>
                  <a:pt x="6058926" y="6204534"/>
                </a:cubicBezTo>
                <a:lnTo>
                  <a:pt x="1105735" y="6204534"/>
                </a:lnTo>
                <a:cubicBezTo>
                  <a:pt x="981440" y="6204534"/>
                  <a:pt x="880679" y="6305295"/>
                  <a:pt x="880679" y="6429590"/>
                </a:cubicBezTo>
                <a:lnTo>
                  <a:pt x="880679" y="6858000"/>
                </a:lnTo>
                <a:lnTo>
                  <a:pt x="0" y="6858000"/>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 name="Group 7">
            <a:extLst>
              <a:ext uri="{FF2B5EF4-FFF2-40B4-BE49-F238E27FC236}">
                <a16:creationId xmlns:a16="http://schemas.microsoft.com/office/drawing/2014/main" id="{63315A23-2C00-4A7E-B9E9-65CF734EE176}"/>
              </a:ext>
              <a:ext uri="{C183D7F6-B498-43B3-948B-1728B52AA6E4}">
                <adec:decorative xmlns:adec="http://schemas.microsoft.com/office/drawing/2017/decorative" val="1"/>
              </a:ext>
            </a:extLst>
          </p:cNvPr>
          <p:cNvGrpSpPr/>
          <p:nvPr userDrawn="1"/>
        </p:nvGrpSpPr>
        <p:grpSpPr>
          <a:xfrm>
            <a:off x="8068700" y="1116391"/>
            <a:ext cx="4120055" cy="4308449"/>
            <a:chOff x="5656746" y="820557"/>
            <a:chExt cx="4120055" cy="4308449"/>
          </a:xfrm>
        </p:grpSpPr>
        <p:pic>
          <p:nvPicPr>
            <p:cNvPr id="9" name="Graphic 8">
              <a:extLst>
                <a:ext uri="{FF2B5EF4-FFF2-40B4-BE49-F238E27FC236}">
                  <a16:creationId xmlns:a16="http://schemas.microsoft.com/office/drawing/2014/main" id="{CFF8075D-03CC-DDD4-332C-F26F61AF7F9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1" name="Graphic 10">
              <a:extLst>
                <a:ext uri="{FF2B5EF4-FFF2-40B4-BE49-F238E27FC236}">
                  <a16:creationId xmlns:a16="http://schemas.microsoft.com/office/drawing/2014/main" id="{DE03B7A5-6E3E-5DC1-6705-A3B82F408CD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13" name="Rectangle 12">
            <a:extLst>
              <a:ext uri="{FF2B5EF4-FFF2-40B4-BE49-F238E27FC236}">
                <a16:creationId xmlns:a16="http://schemas.microsoft.com/office/drawing/2014/main" id="{BFAD7832-54F8-F683-7C5A-71ABBBD6D13E}"/>
              </a:ext>
              <a:ext uri="{C183D7F6-B498-43B3-948B-1728B52AA6E4}">
                <adec:decorative xmlns:adec="http://schemas.microsoft.com/office/drawing/2017/decorative" val="1"/>
              </a:ext>
            </a:extLst>
          </p:cNvPr>
          <p:cNvSpPr/>
          <p:nvPr userDrawn="1"/>
        </p:nvSpPr>
        <p:spPr>
          <a:xfrm>
            <a:off x="301555" y="270595"/>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7020675" y="480627"/>
            <a:ext cx="4505155" cy="2894495"/>
          </a:xfrm>
        </p:spPr>
        <p:txBody>
          <a:bodyPr anchor="b">
            <a:normAutofit/>
          </a:bodyPr>
          <a:lstStyle>
            <a:lvl1pPr algn="l">
              <a:defRPr sz="4400" b="0" spc="0" baseline="0"/>
            </a:lvl1pPr>
          </a:lstStyle>
          <a:p>
            <a:r>
              <a:rPr lang="en-US" dirty="0"/>
              <a:t>Click to add title</a:t>
            </a:r>
          </a:p>
        </p:txBody>
      </p:sp>
      <p:sp>
        <p:nvSpPr>
          <p:cNvPr id="19" name="Picture Placeholder 10">
            <a:extLst>
              <a:ext uri="{FF2B5EF4-FFF2-40B4-BE49-F238E27FC236}">
                <a16:creationId xmlns:a16="http://schemas.microsoft.com/office/drawing/2014/main" id="{8ABFB379-CB29-0D42-1349-53B7325212E7}"/>
              </a:ext>
            </a:extLst>
          </p:cNvPr>
          <p:cNvSpPr>
            <a:spLocks noGrp="1"/>
          </p:cNvSpPr>
          <p:nvPr>
            <p:ph type="pic" sz="quarter" idx="10" hasCustomPrompt="1"/>
          </p:nvPr>
        </p:nvSpPr>
        <p:spPr>
          <a:xfrm>
            <a:off x="915410" y="1751759"/>
            <a:ext cx="5394960" cy="3997325"/>
          </a:xfrm>
          <a:prstGeom prst="roundRect">
            <a:avLst>
              <a:gd name="adj" fmla="val 5229"/>
            </a:avLst>
          </a:prstGeom>
        </p:spPr>
        <p:txBody>
          <a:bodyPr/>
          <a:lstStyle>
            <a:lvl1pPr marL="0" indent="0" algn="ctr">
              <a:buNone/>
              <a:defRPr/>
            </a:lvl1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icon to add picture </a:t>
            </a:r>
          </a:p>
          <a:p>
            <a:endParaRPr lang="en-US" dirty="0"/>
          </a:p>
        </p:txBody>
      </p:sp>
      <p:sp>
        <p:nvSpPr>
          <p:cNvPr id="43" name="Content Placeholder 42">
            <a:extLst>
              <a:ext uri="{FF2B5EF4-FFF2-40B4-BE49-F238E27FC236}">
                <a16:creationId xmlns:a16="http://schemas.microsoft.com/office/drawing/2014/main" id="{6EE87FA3-5409-C076-826E-A5685EB21E22}"/>
              </a:ext>
            </a:extLst>
          </p:cNvPr>
          <p:cNvSpPr>
            <a:spLocks noGrp="1"/>
          </p:cNvSpPr>
          <p:nvPr>
            <p:ph sz="quarter" idx="11" hasCustomPrompt="1"/>
          </p:nvPr>
        </p:nvSpPr>
        <p:spPr>
          <a:xfrm>
            <a:off x="7021313" y="3505200"/>
            <a:ext cx="4029859" cy="3001963"/>
          </a:xfrm>
        </p:spPr>
        <p:txBody>
          <a:bodyPr>
            <a:normAutofit/>
          </a:bodyPr>
          <a:lstStyle>
            <a:lvl1pPr marL="0" indent="0">
              <a:lnSpc>
                <a:spcPct val="100000"/>
              </a:lnSpc>
              <a:spcBef>
                <a:spcPts val="1000"/>
              </a:spcBef>
              <a:buNone/>
              <a:defRPr sz="2400"/>
            </a:lvl1pPr>
            <a:lvl2pPr marL="457200" indent="0">
              <a:lnSpc>
                <a:spcPct val="100000"/>
              </a:lnSpc>
              <a:spcBef>
                <a:spcPts val="1000"/>
              </a:spcBef>
              <a:buNone/>
              <a:defRPr sz="2000"/>
            </a:lvl2pPr>
            <a:lvl3pPr marL="914400" indent="0">
              <a:lnSpc>
                <a:spcPct val="100000"/>
              </a:lnSpc>
              <a:spcBef>
                <a:spcPts val="1000"/>
              </a:spcBef>
              <a:buNone/>
              <a:defRPr sz="1800"/>
            </a:lvl3pPr>
            <a:lvl4pPr marL="1371600" indent="0">
              <a:lnSpc>
                <a:spcPct val="100000"/>
              </a:lnSpc>
              <a:spcBef>
                <a:spcPts val="1000"/>
              </a:spcBef>
              <a:buNone/>
              <a:defRPr sz="1600"/>
            </a:lvl4pPr>
            <a:lvl5pPr marL="1828800" indent="0">
              <a:lnSpc>
                <a:spcPct val="100000"/>
              </a:lnSpc>
              <a:spcBef>
                <a:spcPts val="1000"/>
              </a:spcBef>
              <a:buNone/>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a:extLst>
              <a:ext uri="{FF2B5EF4-FFF2-40B4-BE49-F238E27FC236}">
                <a16:creationId xmlns:a16="http://schemas.microsoft.com/office/drawing/2014/main" id="{1D52A9BE-2A46-4899-C38E-B513CC1AF11E}"/>
              </a:ext>
            </a:extLst>
          </p:cNvPr>
          <p:cNvSpPr>
            <a:spLocks noGrp="1"/>
          </p:cNvSpPr>
          <p:nvPr>
            <p:ph type="sldNum" sz="quarter" idx="14"/>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2659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tx2"/>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A9EF1CCA-35D0-41F4-BC3D-AA1679C3E60D}"/>
              </a:ext>
              <a:ext uri="{C183D7F6-B498-43B3-948B-1728B52AA6E4}">
                <adec:decorative xmlns:adec="http://schemas.microsoft.com/office/drawing/2017/decorative" val="1"/>
              </a:ext>
            </a:extLst>
          </p:cNvPr>
          <p:cNvGrpSpPr/>
          <p:nvPr userDrawn="1"/>
        </p:nvGrpSpPr>
        <p:grpSpPr>
          <a:xfrm>
            <a:off x="1276514" y="397442"/>
            <a:ext cx="9619886" cy="6623279"/>
            <a:chOff x="1276514" y="397442"/>
            <a:chExt cx="9619886" cy="6623279"/>
          </a:xfrm>
        </p:grpSpPr>
        <p:grpSp>
          <p:nvGrpSpPr>
            <p:cNvPr id="8" name="Group 7">
              <a:extLst>
                <a:ext uri="{FF2B5EF4-FFF2-40B4-BE49-F238E27FC236}">
                  <a16:creationId xmlns:a16="http://schemas.microsoft.com/office/drawing/2014/main" id="{039112C6-05E1-7A58-F9B3-4ED607F0FEB5}"/>
                </a:ext>
              </a:extLst>
            </p:cNvPr>
            <p:cNvGrpSpPr/>
            <p:nvPr userDrawn="1"/>
          </p:nvGrpSpPr>
          <p:grpSpPr>
            <a:xfrm>
              <a:off x="1276514" y="397442"/>
              <a:ext cx="3028206" cy="3166674"/>
              <a:chOff x="5656746" y="820557"/>
              <a:chExt cx="4120055" cy="4308449"/>
            </a:xfrm>
          </p:grpSpPr>
          <p:pic>
            <p:nvPicPr>
              <p:cNvPr id="9" name="Graphic 8">
                <a:extLst>
                  <a:ext uri="{FF2B5EF4-FFF2-40B4-BE49-F238E27FC236}">
                    <a16:creationId xmlns:a16="http://schemas.microsoft.com/office/drawing/2014/main" id="{580B3039-6990-1E35-87E4-6C581CF7BA6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0" name="Graphic 9">
                <a:extLst>
                  <a:ext uri="{FF2B5EF4-FFF2-40B4-BE49-F238E27FC236}">
                    <a16:creationId xmlns:a16="http://schemas.microsoft.com/office/drawing/2014/main" id="{37F0331D-9A8D-485F-9469-6B31E3D61CF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grpSp>
          <p:nvGrpSpPr>
            <p:cNvPr id="12" name="Group 11">
              <a:extLst>
                <a:ext uri="{FF2B5EF4-FFF2-40B4-BE49-F238E27FC236}">
                  <a16:creationId xmlns:a16="http://schemas.microsoft.com/office/drawing/2014/main" id="{D1BCBEDD-D6D8-B22D-46D2-C061FBDFE326}"/>
                </a:ext>
              </a:extLst>
            </p:cNvPr>
            <p:cNvGrpSpPr/>
            <p:nvPr userDrawn="1"/>
          </p:nvGrpSpPr>
          <p:grpSpPr>
            <a:xfrm>
              <a:off x="6776345" y="2712272"/>
              <a:ext cx="4120055" cy="4308449"/>
              <a:chOff x="5656746" y="820557"/>
              <a:chExt cx="4120055" cy="4308449"/>
            </a:xfrm>
          </p:grpSpPr>
          <p:pic>
            <p:nvPicPr>
              <p:cNvPr id="13" name="Graphic 12">
                <a:extLst>
                  <a:ext uri="{FF2B5EF4-FFF2-40B4-BE49-F238E27FC236}">
                    <a16:creationId xmlns:a16="http://schemas.microsoft.com/office/drawing/2014/main" id="{43D2104B-238A-6958-53E9-4C3CFC4C997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4" name="Graphic 13">
                <a:extLst>
                  <a:ext uri="{FF2B5EF4-FFF2-40B4-BE49-F238E27FC236}">
                    <a16:creationId xmlns:a16="http://schemas.microsoft.com/office/drawing/2014/main" id="{FE1FCD13-2E12-4019-9FCB-3A53D173219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grpSp>
      <p:sp>
        <p:nvSpPr>
          <p:cNvPr id="7" name="Rectangle 6">
            <a:extLst>
              <a:ext uri="{FF2B5EF4-FFF2-40B4-BE49-F238E27FC236}">
                <a16:creationId xmlns:a16="http://schemas.microsoft.com/office/drawing/2014/main" id="{7CEA9FD7-5B24-27A7-2BB5-A937B6A4DA0F}"/>
              </a:ext>
              <a:ext uri="{C183D7F6-B498-43B3-948B-1728B52AA6E4}">
                <adec:decorative xmlns:adec="http://schemas.microsoft.com/office/drawing/2017/decorative" val="1"/>
              </a:ext>
            </a:extLst>
          </p:cNvPr>
          <p:cNvSpPr/>
          <p:nvPr userDrawn="1"/>
        </p:nvSpPr>
        <p:spPr>
          <a:xfrm>
            <a:off x="10389386" y="0"/>
            <a:ext cx="4572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6C3731B0-8EE6-11A7-D5EB-431792C487D8}"/>
              </a:ext>
              <a:ext uri="{C183D7F6-B498-43B3-948B-1728B52AA6E4}">
                <adec:decorative xmlns:adec="http://schemas.microsoft.com/office/drawing/2017/decorative" val="1"/>
              </a:ext>
            </a:extLst>
          </p:cNvPr>
          <p:cNvSpPr/>
          <p:nvPr userDrawn="1"/>
        </p:nvSpPr>
        <p:spPr>
          <a:xfrm>
            <a:off x="442568" y="0"/>
            <a:ext cx="2108126"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86EEE179-0672-B497-0D0F-DF7C0E09DFC9}"/>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18745" y="507244"/>
            <a:ext cx="9143999" cy="2162065"/>
          </a:xfrm>
        </p:spPr>
        <p:txBody>
          <a:bodyPr anchor="b">
            <a:normAutofit/>
          </a:bodyPr>
          <a:lstStyle>
            <a:lvl1pPr algn="l">
              <a:defRPr sz="4800" b="1"/>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2552700" y="3586281"/>
            <a:ext cx="7086600" cy="2286000"/>
          </a:xfrm>
        </p:spPr>
        <p:txBody>
          <a:bodyPr>
            <a:normAutofit/>
          </a:bodyPr>
          <a:lstStyle>
            <a:lvl1pPr marL="0" indent="0" algn="ctr">
              <a:lnSpc>
                <a:spcPct val="100000"/>
              </a:lnSpc>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6" name="Slide Number Placeholder 5">
            <a:extLst>
              <a:ext uri="{FF2B5EF4-FFF2-40B4-BE49-F238E27FC236}">
                <a16:creationId xmlns:a16="http://schemas.microsoft.com/office/drawing/2014/main" id="{0E8AEB78-507E-76A4-533C-B685FBB93E63}"/>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630715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Right 2">
    <p:bg>
      <p:bgPr>
        <a:solidFill>
          <a:schemeClr val="tx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008A07D-9CD9-61E7-5307-509E256E3280}"/>
              </a:ext>
              <a:ext uri="{C183D7F6-B498-43B3-948B-1728B52AA6E4}">
                <adec:decorative xmlns:adec="http://schemas.microsoft.com/office/drawing/2017/decorative" val="1"/>
              </a:ext>
            </a:extLst>
          </p:cNvPr>
          <p:cNvSpPr/>
          <p:nvPr userDrawn="1"/>
        </p:nvSpPr>
        <p:spPr>
          <a:xfrm>
            <a:off x="968196" y="0"/>
            <a:ext cx="2497096"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36D3D556-F10A-EC7C-0757-E00C6BD1151D}"/>
              </a:ext>
              <a:ext uri="{C183D7F6-B498-43B3-948B-1728B52AA6E4}">
                <adec:decorative xmlns:adec="http://schemas.microsoft.com/office/drawing/2017/decorative" val="1"/>
              </a:ext>
            </a:extLst>
          </p:cNvPr>
          <p:cNvSpPr/>
          <p:nvPr userDrawn="1"/>
        </p:nvSpPr>
        <p:spPr>
          <a:xfrm>
            <a:off x="5755612" y="0"/>
            <a:ext cx="39699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0F434F37-A346-4DC3-ACA1-FE0B5DD0A9D0}"/>
              </a:ext>
              <a:ext uri="{C183D7F6-B498-43B3-948B-1728B52AA6E4}">
                <adec:decorative xmlns:adec="http://schemas.microsoft.com/office/drawing/2017/decorative" val="1"/>
              </a:ext>
            </a:extLst>
          </p:cNvPr>
          <p:cNvGrpSpPr/>
          <p:nvPr userDrawn="1"/>
        </p:nvGrpSpPr>
        <p:grpSpPr>
          <a:xfrm>
            <a:off x="1405264" y="1517829"/>
            <a:ext cx="4120055" cy="4308449"/>
            <a:chOff x="5656746" y="820557"/>
            <a:chExt cx="4120055" cy="4308449"/>
          </a:xfrm>
        </p:grpSpPr>
        <p:pic>
          <p:nvPicPr>
            <p:cNvPr id="6" name="Graphic 5">
              <a:extLst>
                <a:ext uri="{FF2B5EF4-FFF2-40B4-BE49-F238E27FC236}">
                  <a16:creationId xmlns:a16="http://schemas.microsoft.com/office/drawing/2014/main" id="{1CD6BFE6-65DF-2EFD-2AB8-EF54AE6EDE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5" name="Graphic 14">
              <a:extLst>
                <a:ext uri="{FF2B5EF4-FFF2-40B4-BE49-F238E27FC236}">
                  <a16:creationId xmlns:a16="http://schemas.microsoft.com/office/drawing/2014/main" id="{772A018D-5452-637A-6EFC-8A1C55CE031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21" name="Rectangle 20">
            <a:extLst>
              <a:ext uri="{FF2B5EF4-FFF2-40B4-BE49-F238E27FC236}">
                <a16:creationId xmlns:a16="http://schemas.microsoft.com/office/drawing/2014/main" id="{43AED969-CB3F-45E5-4B56-8D4841A04265}"/>
              </a:ext>
              <a:ext uri="{C183D7F6-B498-43B3-948B-1728B52AA6E4}">
                <adec:decorative xmlns:adec="http://schemas.microsoft.com/office/drawing/2017/decorative" val="1"/>
              </a:ext>
            </a:extLst>
          </p:cNvPr>
          <p:cNvSpPr/>
          <p:nvPr userDrawn="1"/>
        </p:nvSpPr>
        <p:spPr>
          <a:xfrm>
            <a:off x="2653444" y="0"/>
            <a:ext cx="4572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86EEE179-0672-B497-0D0F-DF7C0E09DFC9}"/>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6297523" y="750316"/>
            <a:ext cx="5469591" cy="2066052"/>
          </a:xfrm>
        </p:spPr>
        <p:txBody>
          <a:bodyPr anchor="ctr">
            <a:normAutofit/>
          </a:bodyPr>
          <a:lstStyle>
            <a:lvl1pPr algn="l">
              <a:defRPr sz="4400" b="0"/>
            </a:lvl1pPr>
          </a:lstStyle>
          <a:p>
            <a:r>
              <a:rPr lang="en-US" dirty="0"/>
              <a:t>Click to add title</a:t>
            </a:r>
          </a:p>
        </p:txBody>
      </p:sp>
      <p:sp>
        <p:nvSpPr>
          <p:cNvPr id="23" name="Content Placeholder 22">
            <a:extLst>
              <a:ext uri="{FF2B5EF4-FFF2-40B4-BE49-F238E27FC236}">
                <a16:creationId xmlns:a16="http://schemas.microsoft.com/office/drawing/2014/main" id="{5F3BAA8E-44E6-12B3-F690-09AB8C245E99}"/>
              </a:ext>
            </a:extLst>
          </p:cNvPr>
          <p:cNvSpPr>
            <a:spLocks noGrp="1"/>
          </p:cNvSpPr>
          <p:nvPr>
            <p:ph sz="quarter" idx="10" hasCustomPrompt="1"/>
          </p:nvPr>
        </p:nvSpPr>
        <p:spPr>
          <a:xfrm>
            <a:off x="6297703" y="2884989"/>
            <a:ext cx="4768850" cy="3625392"/>
          </a:xfrm>
        </p:spPr>
        <p:txBody>
          <a:bodyPr>
            <a:normAutofit/>
          </a:bodyPr>
          <a:lstStyle>
            <a:lvl1pPr marL="0" indent="0">
              <a:lnSpc>
                <a:spcPct val="100000"/>
              </a:lnSpc>
              <a:spcBef>
                <a:spcPts val="1000"/>
              </a:spcBef>
              <a:buNone/>
              <a:defRPr sz="2400"/>
            </a:lvl1pPr>
            <a:lvl2pPr marL="457200" indent="0">
              <a:lnSpc>
                <a:spcPct val="100000"/>
              </a:lnSpc>
              <a:spcBef>
                <a:spcPts val="1000"/>
              </a:spcBef>
              <a:buNone/>
              <a:defRPr sz="2000"/>
            </a:lvl2pPr>
            <a:lvl3pPr marL="914400" indent="0">
              <a:lnSpc>
                <a:spcPct val="100000"/>
              </a:lnSpc>
              <a:spcBef>
                <a:spcPts val="1000"/>
              </a:spcBef>
              <a:buNone/>
              <a:defRPr sz="1800"/>
            </a:lvl3pPr>
            <a:lvl4pPr marL="1371600" indent="0">
              <a:lnSpc>
                <a:spcPct val="100000"/>
              </a:lnSpc>
              <a:spcBef>
                <a:spcPts val="1000"/>
              </a:spcBef>
              <a:buNone/>
              <a:defRPr sz="1600"/>
            </a:lvl4pPr>
            <a:lvl5pPr marL="1828800" indent="0">
              <a:lnSpc>
                <a:spcPct val="100000"/>
              </a:lnSpc>
              <a:spcBef>
                <a:spcPts val="1000"/>
              </a:spcBef>
              <a:buNone/>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94A042FB-AE91-12A6-1B9A-55AE16FB5340}"/>
              </a:ext>
            </a:extLst>
          </p:cNvPr>
          <p:cNvSpPr>
            <a:spLocks noGrp="1"/>
          </p:cNvSpPr>
          <p:nvPr>
            <p:ph type="sldNum" sz="quarter" idx="13"/>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44997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4" name="Freeform 4">
            <a:extLst>
              <a:ext uri="{FF2B5EF4-FFF2-40B4-BE49-F238E27FC236}">
                <a16:creationId xmlns:a16="http://schemas.microsoft.com/office/drawing/2014/main" id="{FA63973E-7BCA-0A84-9988-670F7B314B7F}"/>
              </a:ext>
              <a:ext uri="{C183D7F6-B498-43B3-948B-1728B52AA6E4}">
                <adec:decorative xmlns:adec="http://schemas.microsoft.com/office/drawing/2017/decorative" val="1"/>
              </a:ext>
            </a:extLst>
          </p:cNvPr>
          <p:cNvSpPr/>
          <p:nvPr userDrawn="1"/>
        </p:nvSpPr>
        <p:spPr>
          <a:xfrm flipH="1">
            <a:off x="1928" y="1925"/>
            <a:ext cx="12192000" cy="6858000"/>
          </a:xfrm>
          <a:custGeom>
            <a:avLst/>
            <a:gdLst>
              <a:gd name="connsiteX0" fmla="*/ 0 w 12192000"/>
              <a:gd name="connsiteY0" fmla="*/ 0 h 6858000"/>
              <a:gd name="connsiteX1" fmla="*/ 918140 w 12192000"/>
              <a:gd name="connsiteY1" fmla="*/ 0 h 6858000"/>
              <a:gd name="connsiteX2" fmla="*/ 918140 w 12192000"/>
              <a:gd name="connsiteY2" fmla="*/ 1010539 h 6858000"/>
              <a:gd name="connsiteX3" fmla="*/ 1195741 w 12192000"/>
              <a:gd name="connsiteY3" fmla="*/ 1288140 h 6858000"/>
              <a:gd name="connsiteX4" fmla="*/ 6043842 w 12192000"/>
              <a:gd name="connsiteY4" fmla="*/ 1288140 h 6858000"/>
              <a:gd name="connsiteX5" fmla="*/ 6321443 w 12192000"/>
              <a:gd name="connsiteY5" fmla="*/ 1010539 h 6858000"/>
              <a:gd name="connsiteX6" fmla="*/ 6321443 w 12192000"/>
              <a:gd name="connsiteY6" fmla="*/ 0 h 6858000"/>
              <a:gd name="connsiteX7" fmla="*/ 12192000 w 12192000"/>
              <a:gd name="connsiteY7" fmla="*/ 0 h 6858000"/>
              <a:gd name="connsiteX8" fmla="*/ 12192000 w 12192000"/>
              <a:gd name="connsiteY8" fmla="*/ 6858000 h 6858000"/>
              <a:gd name="connsiteX9" fmla="*/ 6283982 w 12192000"/>
              <a:gd name="connsiteY9" fmla="*/ 6858000 h 6858000"/>
              <a:gd name="connsiteX10" fmla="*/ 6283982 w 12192000"/>
              <a:gd name="connsiteY10" fmla="*/ 6429590 h 6858000"/>
              <a:gd name="connsiteX11" fmla="*/ 6058926 w 12192000"/>
              <a:gd name="connsiteY11" fmla="*/ 6204534 h 6858000"/>
              <a:gd name="connsiteX12" fmla="*/ 1105735 w 12192000"/>
              <a:gd name="connsiteY12" fmla="*/ 6204534 h 6858000"/>
              <a:gd name="connsiteX13" fmla="*/ 880679 w 12192000"/>
              <a:gd name="connsiteY13" fmla="*/ 6429590 h 6858000"/>
              <a:gd name="connsiteX14" fmla="*/ 880679 w 12192000"/>
              <a:gd name="connsiteY14" fmla="*/ 6858000 h 6858000"/>
              <a:gd name="connsiteX15" fmla="*/ 0 w 12192000"/>
              <a:gd name="connsiteY15" fmla="*/ 6858000 h 6858000"/>
              <a:gd name="connsiteX16" fmla="*/ 0 w 12192000"/>
              <a:gd name="connsiteY16" fmla="*/ 0 h 6858000"/>
              <a:gd name="connsiteX17" fmla="*/ 1138655 w 12192000"/>
              <a:gd name="connsiteY17" fmla="*/ 1746908 h 6858000"/>
              <a:gd name="connsiteX18" fmla="*/ 913599 w 12192000"/>
              <a:gd name="connsiteY18" fmla="*/ 1971964 h 6858000"/>
              <a:gd name="connsiteX19" fmla="*/ 913599 w 12192000"/>
              <a:gd name="connsiteY19" fmla="*/ 5520711 h 6858000"/>
              <a:gd name="connsiteX20" fmla="*/ 1138655 w 12192000"/>
              <a:gd name="connsiteY20" fmla="*/ 5745767 h 6858000"/>
              <a:gd name="connsiteX21" fmla="*/ 6091846 w 12192000"/>
              <a:gd name="connsiteY21" fmla="*/ 5745767 h 6858000"/>
              <a:gd name="connsiteX22" fmla="*/ 6316902 w 12192000"/>
              <a:gd name="connsiteY22" fmla="*/ 5520711 h 6858000"/>
              <a:gd name="connsiteX23" fmla="*/ 6316902 w 12192000"/>
              <a:gd name="connsiteY23" fmla="*/ 1971964 h 6858000"/>
              <a:gd name="connsiteX24" fmla="*/ 6091846 w 12192000"/>
              <a:gd name="connsiteY24" fmla="*/ 1746908 h 6858000"/>
              <a:gd name="connsiteX25" fmla="*/ 1138655 w 12192000"/>
              <a:gd name="connsiteY25" fmla="*/ 17469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192000" h="6858000">
                <a:moveTo>
                  <a:pt x="0" y="0"/>
                </a:moveTo>
                <a:lnTo>
                  <a:pt x="918140" y="0"/>
                </a:lnTo>
                <a:lnTo>
                  <a:pt x="918140" y="1010539"/>
                </a:lnTo>
                <a:cubicBezTo>
                  <a:pt x="918140" y="1163854"/>
                  <a:pt x="1042426" y="1288140"/>
                  <a:pt x="1195741" y="1288140"/>
                </a:cubicBezTo>
                <a:lnTo>
                  <a:pt x="6043842" y="1288140"/>
                </a:lnTo>
                <a:cubicBezTo>
                  <a:pt x="6197157" y="1288140"/>
                  <a:pt x="6321443" y="1163854"/>
                  <a:pt x="6321443" y="1010539"/>
                </a:cubicBezTo>
                <a:lnTo>
                  <a:pt x="6321443" y="0"/>
                </a:lnTo>
                <a:lnTo>
                  <a:pt x="12192000" y="0"/>
                </a:lnTo>
                <a:lnTo>
                  <a:pt x="12192000" y="6858000"/>
                </a:lnTo>
                <a:lnTo>
                  <a:pt x="6283982" y="6858000"/>
                </a:lnTo>
                <a:lnTo>
                  <a:pt x="6283982" y="6429590"/>
                </a:lnTo>
                <a:cubicBezTo>
                  <a:pt x="6283982" y="6305295"/>
                  <a:pt x="6183221" y="6204534"/>
                  <a:pt x="6058926" y="6204534"/>
                </a:cubicBezTo>
                <a:lnTo>
                  <a:pt x="1105735" y="6204534"/>
                </a:lnTo>
                <a:cubicBezTo>
                  <a:pt x="981440" y="6204534"/>
                  <a:pt x="880679" y="6305295"/>
                  <a:pt x="880679" y="6429590"/>
                </a:cubicBezTo>
                <a:lnTo>
                  <a:pt x="880679" y="6858000"/>
                </a:lnTo>
                <a:lnTo>
                  <a:pt x="0" y="6858000"/>
                </a:lnTo>
                <a:lnTo>
                  <a:pt x="0" y="0"/>
                </a:lnTo>
                <a:close/>
                <a:moveTo>
                  <a:pt x="1138655" y="1746908"/>
                </a:moveTo>
                <a:cubicBezTo>
                  <a:pt x="1014360" y="1746908"/>
                  <a:pt x="913599" y="1847669"/>
                  <a:pt x="913599" y="1971964"/>
                </a:cubicBezTo>
                <a:lnTo>
                  <a:pt x="913599" y="5520711"/>
                </a:lnTo>
                <a:cubicBezTo>
                  <a:pt x="913599" y="5645006"/>
                  <a:pt x="1014360" y="5745767"/>
                  <a:pt x="1138655" y="5745767"/>
                </a:cubicBezTo>
                <a:lnTo>
                  <a:pt x="6091846" y="5745767"/>
                </a:lnTo>
                <a:cubicBezTo>
                  <a:pt x="6216141" y="5745767"/>
                  <a:pt x="6316902" y="5645006"/>
                  <a:pt x="6316902" y="5520711"/>
                </a:cubicBezTo>
                <a:lnTo>
                  <a:pt x="6316902" y="1971964"/>
                </a:lnTo>
                <a:cubicBezTo>
                  <a:pt x="6316902" y="1847669"/>
                  <a:pt x="6216141" y="1746908"/>
                  <a:pt x="6091846" y="1746908"/>
                </a:cubicBezTo>
                <a:lnTo>
                  <a:pt x="1138655" y="1746908"/>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Rectangle 6">
            <a:extLst>
              <a:ext uri="{FF2B5EF4-FFF2-40B4-BE49-F238E27FC236}">
                <a16:creationId xmlns:a16="http://schemas.microsoft.com/office/drawing/2014/main" id="{EF9F5EDC-2D5E-96A7-AAB9-D60B6E1AFB98}"/>
              </a:ext>
              <a:ext uri="{C183D7F6-B498-43B3-948B-1728B52AA6E4}">
                <adec:decorative xmlns:adec="http://schemas.microsoft.com/office/drawing/2017/decorative" val="1"/>
              </a:ext>
            </a:extLst>
          </p:cNvPr>
          <p:cNvSpPr/>
          <p:nvPr userDrawn="1"/>
        </p:nvSpPr>
        <p:spPr>
          <a:xfrm>
            <a:off x="1526699" y="3527"/>
            <a:ext cx="30053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8424DE0-155D-2A3C-788A-5A0C0D9CDADD}"/>
              </a:ext>
              <a:ext uri="{C183D7F6-B498-43B3-948B-1728B52AA6E4}">
                <adec:decorative xmlns:adec="http://schemas.microsoft.com/office/drawing/2017/decorative" val="1"/>
              </a:ext>
            </a:extLst>
          </p:cNvPr>
          <p:cNvSpPr/>
          <p:nvPr userDrawn="1"/>
        </p:nvSpPr>
        <p:spPr>
          <a:xfrm>
            <a:off x="306728" y="275768"/>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3B87C557-55D3-F920-773C-DDD1348C42B8}"/>
              </a:ext>
              <a:ext uri="{C183D7F6-B498-43B3-948B-1728B52AA6E4}">
                <adec:decorative xmlns:adec="http://schemas.microsoft.com/office/drawing/2017/decorative" val="1"/>
              </a:ext>
            </a:extLst>
          </p:cNvPr>
          <p:cNvGrpSpPr/>
          <p:nvPr userDrawn="1"/>
        </p:nvGrpSpPr>
        <p:grpSpPr>
          <a:xfrm>
            <a:off x="72673" y="2714197"/>
            <a:ext cx="4120055" cy="4308449"/>
            <a:chOff x="5656746" y="820557"/>
            <a:chExt cx="4120055" cy="4308449"/>
          </a:xfrm>
        </p:grpSpPr>
        <p:pic>
          <p:nvPicPr>
            <p:cNvPr id="14" name="Graphic 13">
              <a:extLst>
                <a:ext uri="{FF2B5EF4-FFF2-40B4-BE49-F238E27FC236}">
                  <a16:creationId xmlns:a16="http://schemas.microsoft.com/office/drawing/2014/main" id="{1BC0724F-AE42-0E0F-E392-0C3EBB9DD8B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6" name="Graphic 15">
              <a:extLst>
                <a:ext uri="{FF2B5EF4-FFF2-40B4-BE49-F238E27FC236}">
                  <a16:creationId xmlns:a16="http://schemas.microsoft.com/office/drawing/2014/main" id="{1B6F6A44-F108-5B62-1638-5680B0204E9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700667" y="405113"/>
            <a:ext cx="4505155" cy="6007261"/>
          </a:xfrm>
        </p:spPr>
        <p:txBody>
          <a:bodyPr anchor="ctr">
            <a:normAutofit/>
          </a:bodyPr>
          <a:lstStyle>
            <a:lvl1pPr algn="r">
              <a:defRPr sz="4800" b="1" spc="0" baseline="0"/>
            </a:lvl1pPr>
          </a:lstStyle>
          <a:p>
            <a:r>
              <a:rPr lang="en-US" dirty="0"/>
              <a:t>Click to add title</a:t>
            </a:r>
          </a:p>
        </p:txBody>
      </p:sp>
      <p:sp>
        <p:nvSpPr>
          <p:cNvPr id="21" name="Picture Placeholder 10">
            <a:extLst>
              <a:ext uri="{FF2B5EF4-FFF2-40B4-BE49-F238E27FC236}">
                <a16:creationId xmlns:a16="http://schemas.microsoft.com/office/drawing/2014/main" id="{83A8F0F5-EBCC-860A-B0EE-A7F56BA39A4E}"/>
              </a:ext>
            </a:extLst>
          </p:cNvPr>
          <p:cNvSpPr>
            <a:spLocks noGrp="1"/>
          </p:cNvSpPr>
          <p:nvPr>
            <p:ph type="pic" sz="quarter" idx="11" hasCustomPrompt="1"/>
          </p:nvPr>
        </p:nvSpPr>
        <p:spPr>
          <a:xfrm>
            <a:off x="5876079" y="1748992"/>
            <a:ext cx="5394960" cy="3997325"/>
          </a:xfrm>
          <a:prstGeom prst="roundRect">
            <a:avLst>
              <a:gd name="adj" fmla="val 5229"/>
            </a:avLst>
          </a:prstGeom>
        </p:spPr>
        <p:txBody>
          <a:bodyPr/>
          <a:lstStyle>
            <a:lvl1pPr marL="0" indent="0" algn="ctr">
              <a:buNone/>
              <a:defRPr/>
            </a:lvl1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icon to add picture </a:t>
            </a:r>
          </a:p>
          <a:p>
            <a:endParaRPr lang="en-US" dirty="0"/>
          </a:p>
        </p:txBody>
      </p:sp>
      <p:sp>
        <p:nvSpPr>
          <p:cNvPr id="6" name="Slide Number Placeholder 5">
            <a:extLst>
              <a:ext uri="{FF2B5EF4-FFF2-40B4-BE49-F238E27FC236}">
                <a16:creationId xmlns:a16="http://schemas.microsoft.com/office/drawing/2014/main" id="{7660224B-09BE-F95F-F2DE-0EA9731AEB88}"/>
              </a:ext>
            </a:extLst>
          </p:cNvPr>
          <p:cNvSpPr>
            <a:spLocks noGrp="1"/>
          </p:cNvSpPr>
          <p:nvPr>
            <p:ph type="sldNum" sz="quarter" idx="14"/>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1764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Right 3">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050290D7-ABD3-D880-F002-A497290AC094}"/>
              </a:ext>
              <a:ext uri="{C183D7F6-B498-43B3-948B-1728B52AA6E4}">
                <adec:decorative xmlns:adec="http://schemas.microsoft.com/office/drawing/2017/decorative" val="1"/>
              </a:ext>
            </a:extLst>
          </p:cNvPr>
          <p:cNvSpPr/>
          <p:nvPr userDrawn="1"/>
        </p:nvSpPr>
        <p:spPr>
          <a:xfrm>
            <a:off x="-3245" y="-3248"/>
            <a:ext cx="12192000" cy="6858000"/>
          </a:xfrm>
          <a:custGeom>
            <a:avLst/>
            <a:gdLst>
              <a:gd name="connsiteX0" fmla="*/ 0 w 12192000"/>
              <a:gd name="connsiteY0" fmla="*/ 0 h 6858000"/>
              <a:gd name="connsiteX1" fmla="*/ 918140 w 12192000"/>
              <a:gd name="connsiteY1" fmla="*/ 0 h 6858000"/>
              <a:gd name="connsiteX2" fmla="*/ 918140 w 12192000"/>
              <a:gd name="connsiteY2" fmla="*/ 1010539 h 6858000"/>
              <a:gd name="connsiteX3" fmla="*/ 1195741 w 12192000"/>
              <a:gd name="connsiteY3" fmla="*/ 1288140 h 6858000"/>
              <a:gd name="connsiteX4" fmla="*/ 6043842 w 12192000"/>
              <a:gd name="connsiteY4" fmla="*/ 1288140 h 6858000"/>
              <a:gd name="connsiteX5" fmla="*/ 6321443 w 12192000"/>
              <a:gd name="connsiteY5" fmla="*/ 1010539 h 6858000"/>
              <a:gd name="connsiteX6" fmla="*/ 6321443 w 12192000"/>
              <a:gd name="connsiteY6" fmla="*/ 0 h 6858000"/>
              <a:gd name="connsiteX7" fmla="*/ 12192000 w 12192000"/>
              <a:gd name="connsiteY7" fmla="*/ 0 h 6858000"/>
              <a:gd name="connsiteX8" fmla="*/ 12192000 w 12192000"/>
              <a:gd name="connsiteY8" fmla="*/ 6858000 h 6858000"/>
              <a:gd name="connsiteX9" fmla="*/ 6283982 w 12192000"/>
              <a:gd name="connsiteY9" fmla="*/ 6858000 h 6858000"/>
              <a:gd name="connsiteX10" fmla="*/ 6283982 w 12192000"/>
              <a:gd name="connsiteY10" fmla="*/ 6429590 h 6858000"/>
              <a:gd name="connsiteX11" fmla="*/ 6058926 w 12192000"/>
              <a:gd name="connsiteY11" fmla="*/ 6204534 h 6858000"/>
              <a:gd name="connsiteX12" fmla="*/ 1105735 w 12192000"/>
              <a:gd name="connsiteY12" fmla="*/ 6204534 h 6858000"/>
              <a:gd name="connsiteX13" fmla="*/ 880679 w 12192000"/>
              <a:gd name="connsiteY13" fmla="*/ 6429590 h 6858000"/>
              <a:gd name="connsiteX14" fmla="*/ 880679 w 12192000"/>
              <a:gd name="connsiteY14" fmla="*/ 6858000 h 6858000"/>
              <a:gd name="connsiteX15" fmla="*/ 0 w 12192000"/>
              <a:gd name="connsiteY15" fmla="*/ 6858000 h 6858000"/>
              <a:gd name="connsiteX16" fmla="*/ 0 w 12192000"/>
              <a:gd name="connsiteY16" fmla="*/ 0 h 6858000"/>
              <a:gd name="connsiteX17" fmla="*/ 1138655 w 12192000"/>
              <a:gd name="connsiteY17" fmla="*/ 1746908 h 6858000"/>
              <a:gd name="connsiteX18" fmla="*/ 913599 w 12192000"/>
              <a:gd name="connsiteY18" fmla="*/ 1971964 h 6858000"/>
              <a:gd name="connsiteX19" fmla="*/ 913599 w 12192000"/>
              <a:gd name="connsiteY19" fmla="*/ 5520711 h 6858000"/>
              <a:gd name="connsiteX20" fmla="*/ 1138655 w 12192000"/>
              <a:gd name="connsiteY20" fmla="*/ 5745767 h 6858000"/>
              <a:gd name="connsiteX21" fmla="*/ 6091846 w 12192000"/>
              <a:gd name="connsiteY21" fmla="*/ 5745767 h 6858000"/>
              <a:gd name="connsiteX22" fmla="*/ 6316902 w 12192000"/>
              <a:gd name="connsiteY22" fmla="*/ 5520711 h 6858000"/>
              <a:gd name="connsiteX23" fmla="*/ 6316902 w 12192000"/>
              <a:gd name="connsiteY23" fmla="*/ 1971964 h 6858000"/>
              <a:gd name="connsiteX24" fmla="*/ 6091846 w 12192000"/>
              <a:gd name="connsiteY24" fmla="*/ 1746908 h 6858000"/>
              <a:gd name="connsiteX25" fmla="*/ 1138655 w 12192000"/>
              <a:gd name="connsiteY25" fmla="*/ 17469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192000" h="6858000">
                <a:moveTo>
                  <a:pt x="0" y="0"/>
                </a:moveTo>
                <a:lnTo>
                  <a:pt x="918140" y="0"/>
                </a:lnTo>
                <a:lnTo>
                  <a:pt x="918140" y="1010539"/>
                </a:lnTo>
                <a:cubicBezTo>
                  <a:pt x="918140" y="1163854"/>
                  <a:pt x="1042426" y="1288140"/>
                  <a:pt x="1195741" y="1288140"/>
                </a:cubicBezTo>
                <a:lnTo>
                  <a:pt x="6043842" y="1288140"/>
                </a:lnTo>
                <a:cubicBezTo>
                  <a:pt x="6197157" y="1288140"/>
                  <a:pt x="6321443" y="1163854"/>
                  <a:pt x="6321443" y="1010539"/>
                </a:cubicBezTo>
                <a:lnTo>
                  <a:pt x="6321443" y="0"/>
                </a:lnTo>
                <a:lnTo>
                  <a:pt x="12192000" y="0"/>
                </a:lnTo>
                <a:lnTo>
                  <a:pt x="12192000" y="6858000"/>
                </a:lnTo>
                <a:lnTo>
                  <a:pt x="6283982" y="6858000"/>
                </a:lnTo>
                <a:lnTo>
                  <a:pt x="6283982" y="6429590"/>
                </a:lnTo>
                <a:cubicBezTo>
                  <a:pt x="6283982" y="6305295"/>
                  <a:pt x="6183221" y="6204534"/>
                  <a:pt x="6058926" y="6204534"/>
                </a:cubicBezTo>
                <a:lnTo>
                  <a:pt x="1105735" y="6204534"/>
                </a:lnTo>
                <a:cubicBezTo>
                  <a:pt x="981440" y="6204534"/>
                  <a:pt x="880679" y="6305295"/>
                  <a:pt x="880679" y="6429590"/>
                </a:cubicBezTo>
                <a:lnTo>
                  <a:pt x="880679" y="6858000"/>
                </a:lnTo>
                <a:lnTo>
                  <a:pt x="0" y="6858000"/>
                </a:lnTo>
                <a:lnTo>
                  <a:pt x="0" y="0"/>
                </a:lnTo>
                <a:close/>
                <a:moveTo>
                  <a:pt x="1138655" y="1746908"/>
                </a:moveTo>
                <a:cubicBezTo>
                  <a:pt x="1014360" y="1746908"/>
                  <a:pt x="913599" y="1847669"/>
                  <a:pt x="913599" y="1971964"/>
                </a:cubicBezTo>
                <a:lnTo>
                  <a:pt x="913599" y="5520711"/>
                </a:lnTo>
                <a:cubicBezTo>
                  <a:pt x="913599" y="5645006"/>
                  <a:pt x="1014360" y="5745767"/>
                  <a:pt x="1138655" y="5745767"/>
                </a:cubicBezTo>
                <a:lnTo>
                  <a:pt x="6091846" y="5745767"/>
                </a:lnTo>
                <a:cubicBezTo>
                  <a:pt x="6216141" y="5745767"/>
                  <a:pt x="6316902" y="5645006"/>
                  <a:pt x="6316902" y="5520711"/>
                </a:cubicBezTo>
                <a:lnTo>
                  <a:pt x="6316902" y="1971964"/>
                </a:lnTo>
                <a:cubicBezTo>
                  <a:pt x="6316902" y="1847669"/>
                  <a:pt x="6216141" y="1746908"/>
                  <a:pt x="6091846" y="1746908"/>
                </a:cubicBezTo>
                <a:lnTo>
                  <a:pt x="1138655" y="1746908"/>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Rectangle 2">
            <a:extLst>
              <a:ext uri="{FF2B5EF4-FFF2-40B4-BE49-F238E27FC236}">
                <a16:creationId xmlns:a16="http://schemas.microsoft.com/office/drawing/2014/main" id="{EBD13AA8-D23C-5C6A-33DF-C454CDF896BD}"/>
              </a:ext>
              <a:ext uri="{C183D7F6-B498-43B3-948B-1728B52AA6E4}">
                <adec:decorative xmlns:adec="http://schemas.microsoft.com/office/drawing/2017/decorative" val="1"/>
              </a:ext>
            </a:extLst>
          </p:cNvPr>
          <p:cNvSpPr/>
          <p:nvPr userDrawn="1"/>
        </p:nvSpPr>
        <p:spPr>
          <a:xfrm>
            <a:off x="11301493" y="0"/>
            <a:ext cx="109162"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94C39822-D546-CAF5-43A0-84756C8C7B6B}"/>
              </a:ext>
              <a:ext uri="{C183D7F6-B498-43B3-948B-1728B52AA6E4}">
                <adec:decorative xmlns:adec="http://schemas.microsoft.com/office/drawing/2017/decorative" val="1"/>
              </a:ext>
            </a:extLst>
          </p:cNvPr>
          <p:cNvSpPr/>
          <p:nvPr userDrawn="1"/>
        </p:nvSpPr>
        <p:spPr>
          <a:xfrm>
            <a:off x="10761785" y="0"/>
            <a:ext cx="272051"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BFAD7832-54F8-F683-7C5A-71ABBBD6D13E}"/>
              </a:ext>
              <a:ext uri="{C183D7F6-B498-43B3-948B-1728B52AA6E4}">
                <adec:decorative xmlns:adec="http://schemas.microsoft.com/office/drawing/2017/decorative" val="1"/>
              </a:ext>
            </a:extLst>
          </p:cNvPr>
          <p:cNvSpPr/>
          <p:nvPr userDrawn="1"/>
        </p:nvSpPr>
        <p:spPr>
          <a:xfrm>
            <a:off x="301555" y="270595"/>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6599930" y="347620"/>
            <a:ext cx="5163939" cy="2474204"/>
          </a:xfrm>
        </p:spPr>
        <p:txBody>
          <a:bodyPr anchor="b">
            <a:normAutofit/>
          </a:bodyPr>
          <a:lstStyle>
            <a:lvl1pPr algn="l">
              <a:defRPr sz="4400" b="0" spc="0" baseline="0"/>
            </a:lvl1pPr>
          </a:lstStyle>
          <a:p>
            <a:endParaRPr lang="en-US" dirty="0"/>
          </a:p>
        </p:txBody>
      </p:sp>
      <p:sp>
        <p:nvSpPr>
          <p:cNvPr id="19" name="Picture Placeholder 10">
            <a:extLst>
              <a:ext uri="{FF2B5EF4-FFF2-40B4-BE49-F238E27FC236}">
                <a16:creationId xmlns:a16="http://schemas.microsoft.com/office/drawing/2014/main" id="{8ABFB379-CB29-0D42-1349-53B7325212E7}"/>
              </a:ext>
            </a:extLst>
          </p:cNvPr>
          <p:cNvSpPr>
            <a:spLocks noGrp="1"/>
          </p:cNvSpPr>
          <p:nvPr>
            <p:ph type="pic" sz="quarter" idx="10" hasCustomPrompt="1"/>
          </p:nvPr>
        </p:nvSpPr>
        <p:spPr>
          <a:xfrm>
            <a:off x="900170" y="1751759"/>
            <a:ext cx="5394960" cy="3997325"/>
          </a:xfrm>
          <a:prstGeom prst="roundRect">
            <a:avLst>
              <a:gd name="adj" fmla="val 5229"/>
            </a:avLst>
          </a:prstGeom>
        </p:spPr>
        <p:txBody>
          <a:bodyPr/>
          <a:lstStyle>
            <a:lvl1pPr marL="0" indent="0" algn="ctr">
              <a:buNone/>
              <a:defRPr/>
            </a:lvl1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icon to add picture </a:t>
            </a:r>
          </a:p>
          <a:p>
            <a:endParaRPr lang="en-US" dirty="0"/>
          </a:p>
        </p:txBody>
      </p:sp>
      <p:sp>
        <p:nvSpPr>
          <p:cNvPr id="43" name="Content Placeholder 42">
            <a:extLst>
              <a:ext uri="{FF2B5EF4-FFF2-40B4-BE49-F238E27FC236}">
                <a16:creationId xmlns:a16="http://schemas.microsoft.com/office/drawing/2014/main" id="{6EE87FA3-5409-C076-826E-A5685EB21E22}"/>
              </a:ext>
            </a:extLst>
          </p:cNvPr>
          <p:cNvSpPr>
            <a:spLocks noGrp="1"/>
          </p:cNvSpPr>
          <p:nvPr>
            <p:ph sz="quarter" idx="11" hasCustomPrompt="1"/>
          </p:nvPr>
        </p:nvSpPr>
        <p:spPr>
          <a:xfrm>
            <a:off x="6599930" y="2961187"/>
            <a:ext cx="5163939" cy="3346735"/>
          </a:xfrm>
        </p:spPr>
        <p:txBody>
          <a:bodyPr>
            <a:normAutofit/>
          </a:bodyPr>
          <a:lstStyle>
            <a:lvl1pPr marL="228600" indent="-228600">
              <a:lnSpc>
                <a:spcPct val="100000"/>
              </a:lnSpc>
              <a:spcBef>
                <a:spcPts val="1000"/>
              </a:spcBef>
              <a:buFont typeface="Arial" panose="020B0604020202020204" pitchFamily="34" charset="0"/>
              <a:buChar char="•"/>
              <a:defRPr sz="2000"/>
            </a:lvl1pPr>
            <a:lvl2pPr marL="800100" indent="-228600">
              <a:lnSpc>
                <a:spcPct val="100000"/>
              </a:lnSpc>
              <a:spcBef>
                <a:spcPts val="1000"/>
              </a:spcBef>
              <a:buFont typeface="Arial" panose="020B0604020202020204" pitchFamily="34" charset="0"/>
              <a:buChar char="•"/>
              <a:defRPr sz="1800"/>
            </a:lvl2pPr>
            <a:lvl3pPr marL="1200150" indent="-228600">
              <a:lnSpc>
                <a:spcPct val="100000"/>
              </a:lnSpc>
              <a:spcBef>
                <a:spcPts val="1000"/>
              </a:spcBef>
              <a:buFont typeface="Arial" panose="020B0604020202020204" pitchFamily="34" charset="0"/>
              <a:buChar char="•"/>
              <a:defRPr sz="1600"/>
            </a:lvl3pPr>
            <a:lvl4pPr marL="1657350" indent="-228600">
              <a:lnSpc>
                <a:spcPct val="100000"/>
              </a:lnSpc>
              <a:spcBef>
                <a:spcPts val="1000"/>
              </a:spcBef>
              <a:buFont typeface="Arial" panose="020B0604020202020204" pitchFamily="34" charset="0"/>
              <a:buChar char="•"/>
              <a:defRPr sz="1400"/>
            </a:lvl4pPr>
            <a:lvl5pPr marL="2114550" indent="-228600">
              <a:lnSpc>
                <a:spcPct val="100000"/>
              </a:lnSpc>
              <a:spcBef>
                <a:spcPts val="1000"/>
              </a:spcBef>
              <a:buFont typeface="Arial" panose="020B0604020202020204" pitchFamily="34" charset="0"/>
              <a:buChar cha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63AD0209-DE4E-6825-8F20-EC9CF7FA6A27}"/>
              </a:ext>
            </a:extLst>
          </p:cNvPr>
          <p:cNvSpPr>
            <a:spLocks noGrp="1"/>
          </p:cNvSpPr>
          <p:nvPr>
            <p:ph type="sldNum" sz="quarter" idx="14"/>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328083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1">
    <p:bg>
      <p:bgPr>
        <a:solidFill>
          <a:schemeClr val="tx2"/>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D1F6D51D-5B15-9B30-DC19-5F58B30523DC}"/>
              </a:ext>
              <a:ext uri="{C183D7F6-B498-43B3-948B-1728B52AA6E4}">
                <adec:decorative xmlns:adec="http://schemas.microsoft.com/office/drawing/2017/decorative" val="1"/>
              </a:ext>
            </a:extLst>
          </p:cNvPr>
          <p:cNvGrpSpPr/>
          <p:nvPr userDrawn="1"/>
        </p:nvGrpSpPr>
        <p:grpSpPr>
          <a:xfrm>
            <a:off x="837577" y="3429000"/>
            <a:ext cx="3288931" cy="3439321"/>
            <a:chOff x="5656746" y="820557"/>
            <a:chExt cx="4120055" cy="4308449"/>
          </a:xfrm>
        </p:grpSpPr>
        <p:pic>
          <p:nvPicPr>
            <p:cNvPr id="12" name="Graphic 11">
              <a:extLst>
                <a:ext uri="{FF2B5EF4-FFF2-40B4-BE49-F238E27FC236}">
                  <a16:creationId xmlns:a16="http://schemas.microsoft.com/office/drawing/2014/main" id="{A480DA77-F71B-5298-1353-A41A3B4DA8E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3" name="Graphic 12">
              <a:extLst>
                <a:ext uri="{FF2B5EF4-FFF2-40B4-BE49-F238E27FC236}">
                  <a16:creationId xmlns:a16="http://schemas.microsoft.com/office/drawing/2014/main" id="{90839BC8-89BD-1554-5D44-CDDBE6CA9F3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14" name="Rectangle 13">
            <a:extLst>
              <a:ext uri="{FF2B5EF4-FFF2-40B4-BE49-F238E27FC236}">
                <a16:creationId xmlns:a16="http://schemas.microsoft.com/office/drawing/2014/main" id="{21216545-2BDC-F9A0-F675-174EDC926153}"/>
              </a:ext>
              <a:ext uri="{C183D7F6-B498-43B3-948B-1728B52AA6E4}">
                <adec:decorative xmlns:adec="http://schemas.microsoft.com/office/drawing/2017/decorative" val="1"/>
              </a:ext>
            </a:extLst>
          </p:cNvPr>
          <p:cNvSpPr/>
          <p:nvPr userDrawn="1"/>
        </p:nvSpPr>
        <p:spPr>
          <a:xfrm>
            <a:off x="745336" y="1602"/>
            <a:ext cx="30053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568970B-8B94-3775-274C-FB844115E429}"/>
              </a:ext>
              <a:ext uri="{C183D7F6-B498-43B3-948B-1728B52AA6E4}">
                <adec:decorative xmlns:adec="http://schemas.microsoft.com/office/drawing/2017/decorative" val="1"/>
              </a:ext>
            </a:extLst>
          </p:cNvPr>
          <p:cNvSpPr/>
          <p:nvPr userDrawn="1"/>
        </p:nvSpPr>
        <p:spPr>
          <a:xfrm>
            <a:off x="492942" y="0"/>
            <a:ext cx="94077"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5972257-517A-A49E-FA85-ED69B1A60FFB}"/>
              </a:ext>
              <a:ext uri="{C183D7F6-B498-43B3-948B-1728B52AA6E4}">
                <adec:decorative xmlns:adec="http://schemas.microsoft.com/office/drawing/2017/decorative" val="1"/>
              </a:ext>
            </a:extLst>
          </p:cNvPr>
          <p:cNvSpPr/>
          <p:nvPr userDrawn="1"/>
        </p:nvSpPr>
        <p:spPr>
          <a:xfrm>
            <a:off x="11068288" y="0"/>
            <a:ext cx="4572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C3291BC4-F154-0A1C-BD50-D90F45B2E440}"/>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381000" y="381000"/>
            <a:ext cx="11430000" cy="1325563"/>
          </a:xfrm>
        </p:spPr>
        <p:txBody>
          <a:bodyPr/>
          <a:lstStyle>
            <a:lvl1pPr algn="ctr">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00852" y="1825625"/>
            <a:ext cx="4247067" cy="435133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AEE0070D-0874-F1CC-4E29-6938F5F6349B}"/>
              </a:ext>
            </a:extLst>
          </p:cNvPr>
          <p:cNvSpPr>
            <a:spLocks noGrp="1"/>
          </p:cNvSpPr>
          <p:nvPr>
            <p:ph idx="10" hasCustomPrompt="1"/>
          </p:nvPr>
        </p:nvSpPr>
        <p:spPr>
          <a:xfrm>
            <a:off x="6434851" y="1825625"/>
            <a:ext cx="4247067" cy="4351338"/>
          </a:xfrm>
        </p:spPr>
        <p:txBody>
          <a:bodyPr>
            <a:normAutofit/>
          </a:bodyPr>
          <a:lstStyle>
            <a:lvl1pPr marL="0" indent="0">
              <a:buNone/>
              <a:defRPr sz="2000" b="1"/>
            </a:lvl1pPr>
            <a:lvl2pPr marL="228600">
              <a:defRPr sz="2000"/>
            </a:lvl2pPr>
            <a:lvl3pPr marL="685800">
              <a:defRPr sz="2000"/>
            </a:lvl3pPr>
            <a:lvl4pPr marL="1143000">
              <a:defRPr sz="2000"/>
            </a:lvl4pPr>
            <a:lvl5pPr marL="1600200">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a:extLst>
              <a:ext uri="{FF2B5EF4-FFF2-40B4-BE49-F238E27FC236}">
                <a16:creationId xmlns:a16="http://schemas.microsoft.com/office/drawing/2014/main" id="{5394AC65-CD3D-69D7-24FB-C82AA429A96F}"/>
              </a:ext>
            </a:extLst>
          </p:cNvPr>
          <p:cNvSpPr>
            <a:spLocks noGrp="1"/>
          </p:cNvSpPr>
          <p:nvPr>
            <p:ph type="sldNum" sz="quarter" idx="13"/>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
    <p:bg>
      <p:bgPr>
        <a:solidFill>
          <a:schemeClr val="tx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D04544E-40BA-0EF3-1D11-F15C7E80D37E}"/>
              </a:ext>
              <a:ext uri="{C183D7F6-B498-43B3-948B-1728B52AA6E4}">
                <adec:decorative xmlns:adec="http://schemas.microsoft.com/office/drawing/2017/decorative" val="1"/>
              </a:ext>
            </a:extLst>
          </p:cNvPr>
          <p:cNvSpPr/>
          <p:nvPr userDrawn="1"/>
        </p:nvSpPr>
        <p:spPr>
          <a:xfrm>
            <a:off x="3883561" y="1602"/>
            <a:ext cx="30053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C06BFA7-94AE-3A18-523D-C688ECFB498E}"/>
              </a:ext>
              <a:ext uri="{C183D7F6-B498-43B3-948B-1728B52AA6E4}">
                <adec:decorative xmlns:adec="http://schemas.microsoft.com/office/drawing/2017/decorative" val="1"/>
              </a:ext>
            </a:extLst>
          </p:cNvPr>
          <p:cNvSpPr/>
          <p:nvPr userDrawn="1"/>
        </p:nvSpPr>
        <p:spPr>
          <a:xfrm>
            <a:off x="3078414" y="0"/>
            <a:ext cx="94077"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E5786F04-54BF-9AA6-0B44-DE78BB380D05}"/>
              </a:ext>
              <a:ext uri="{C183D7F6-B498-43B3-948B-1728B52AA6E4}">
                <adec:decorative xmlns:adec="http://schemas.microsoft.com/office/drawing/2017/decorative" val="1"/>
              </a:ext>
            </a:extLst>
          </p:cNvPr>
          <p:cNvGrpSpPr/>
          <p:nvPr userDrawn="1"/>
        </p:nvGrpSpPr>
        <p:grpSpPr>
          <a:xfrm>
            <a:off x="685177" y="2407472"/>
            <a:ext cx="4120055" cy="4308449"/>
            <a:chOff x="5656746" y="820557"/>
            <a:chExt cx="4120055" cy="4308449"/>
          </a:xfrm>
        </p:grpSpPr>
        <p:pic>
          <p:nvPicPr>
            <p:cNvPr id="6" name="Graphic 5">
              <a:extLst>
                <a:ext uri="{FF2B5EF4-FFF2-40B4-BE49-F238E27FC236}">
                  <a16:creationId xmlns:a16="http://schemas.microsoft.com/office/drawing/2014/main" id="{DA2FB764-6719-6FC4-D31C-F96BBA0A6F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7" name="Graphic 6">
              <a:extLst>
                <a:ext uri="{FF2B5EF4-FFF2-40B4-BE49-F238E27FC236}">
                  <a16:creationId xmlns:a16="http://schemas.microsoft.com/office/drawing/2014/main" id="{D87175FD-8DE3-7754-36A9-07FEE388EBB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9" name="Rectangle 8">
            <a:extLst>
              <a:ext uri="{FF2B5EF4-FFF2-40B4-BE49-F238E27FC236}">
                <a16:creationId xmlns:a16="http://schemas.microsoft.com/office/drawing/2014/main" id="{C3291BC4-F154-0A1C-BD50-D90F45B2E440}"/>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381000" y="381000"/>
            <a:ext cx="11430000" cy="1325563"/>
          </a:xfrm>
        </p:spPr>
        <p:txBody>
          <a:bodyPr/>
          <a:lstStyle>
            <a:lvl1pPr algn="ctr">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00853" y="1825625"/>
            <a:ext cx="3525772" cy="4351338"/>
          </a:xfrm>
        </p:spPr>
        <p:txBody>
          <a:bodyPr>
            <a:normAutofit/>
          </a:bodyPr>
          <a:lstStyle>
            <a:lvl1pPr>
              <a:spcAft>
                <a:spcPts val="800"/>
              </a:spcAft>
              <a:defRPr sz="2000"/>
            </a:lvl1pPr>
            <a:lvl2pPr>
              <a:spcAft>
                <a:spcPts val="800"/>
              </a:spcAft>
              <a:defRPr sz="1800"/>
            </a:lvl2pPr>
            <a:lvl3pPr>
              <a:spcAft>
                <a:spcPts val="800"/>
              </a:spcAft>
              <a:defRPr sz="1600"/>
            </a:lvl3pPr>
            <a:lvl4pPr>
              <a:spcAft>
                <a:spcPts val="800"/>
              </a:spcAft>
              <a:defRPr sz="1400"/>
            </a:lvl4pPr>
            <a:lvl5pPr>
              <a:spcAft>
                <a:spcPts val="80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AEE0070D-0874-F1CC-4E29-6938F5F6349B}"/>
              </a:ext>
            </a:extLst>
          </p:cNvPr>
          <p:cNvSpPr>
            <a:spLocks noGrp="1"/>
          </p:cNvSpPr>
          <p:nvPr>
            <p:ph idx="10" hasCustomPrompt="1"/>
          </p:nvPr>
        </p:nvSpPr>
        <p:spPr>
          <a:xfrm>
            <a:off x="5149516" y="1733025"/>
            <a:ext cx="6204283" cy="3989388"/>
          </a:xfrm>
        </p:spPr>
        <p:txBody>
          <a:bodyPr>
            <a:normAutofit/>
          </a:bodyPr>
          <a:lstStyle>
            <a:lvl1pPr marL="0" indent="0">
              <a:buNone/>
              <a:defRPr sz="2000" b="1"/>
            </a:lvl1pPr>
            <a:lvl2pPr marL="228600">
              <a:defRPr sz="2000"/>
            </a:lvl2pPr>
            <a:lvl3pPr marL="685800">
              <a:defRPr sz="2000"/>
            </a:lvl3pPr>
            <a:lvl4pPr marL="1143000">
              <a:defRPr sz="2000"/>
            </a:lvl4pPr>
            <a:lvl5pPr marL="1600200">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Slide Number Placeholder 13">
            <a:extLst>
              <a:ext uri="{FF2B5EF4-FFF2-40B4-BE49-F238E27FC236}">
                <a16:creationId xmlns:a16="http://schemas.microsoft.com/office/drawing/2014/main" id="{EDBFC337-301C-C3ED-321C-AB4EF4A10822}"/>
              </a:ext>
            </a:extLst>
          </p:cNvPr>
          <p:cNvSpPr>
            <a:spLocks noGrp="1"/>
          </p:cNvSpPr>
          <p:nvPr>
            <p:ph type="sldNum" sz="quarter" idx="13"/>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38593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18754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145255"/>
            <a:ext cx="2743200" cy="365125"/>
          </a:xfrm>
          <a:prstGeom prst="rect">
            <a:avLst/>
          </a:prstGeom>
        </p:spPr>
        <p:txBody>
          <a:bodyPr vert="horz" lIns="91440" tIns="45720" rIns="91440" bIns="45720" rtlCol="0" anchor="ctr"/>
          <a:lstStyle>
            <a:lvl1pPr algn="l">
              <a:defRPr sz="1200">
                <a:solidFill>
                  <a:schemeClr val="bg1"/>
                </a:solidFill>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10922000" y="6145255"/>
            <a:ext cx="845114" cy="365125"/>
          </a:xfrm>
          <a:prstGeom prst="rect">
            <a:avLst/>
          </a:prstGeom>
        </p:spPr>
        <p:txBody>
          <a:bodyPr vert="horz" lIns="91440" tIns="45720" rIns="91440" bIns="45720" rtlCol="0" anchor="ctr"/>
          <a:lstStyle>
            <a:lvl1pPr algn="r">
              <a:defRPr sz="1200">
                <a:solidFill>
                  <a:schemeClr val="bg1"/>
                </a:solidFill>
              </a:defRPr>
            </a:lvl1p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51AFD02D-325A-F2A8-9A62-D6D0AF0693E9}"/>
              </a:ext>
            </a:extLst>
          </p:cNvPr>
          <p:cNvSpPr>
            <a:spLocks noGrp="1"/>
          </p:cNvSpPr>
          <p:nvPr>
            <p:ph type="ftr" sz="quarter" idx="3"/>
          </p:nvPr>
        </p:nvSpPr>
        <p:spPr>
          <a:xfrm>
            <a:off x="4038600" y="6145255"/>
            <a:ext cx="4114800" cy="365125"/>
          </a:xfrm>
          <a:prstGeom prst="rect">
            <a:avLst/>
          </a:prstGeom>
        </p:spPr>
        <p:txBody>
          <a:bodyPr vert="horz" lIns="91440" tIns="45720" rIns="91440" bIns="45720" rtlCol="0" anchor="ctr"/>
          <a:lstStyle>
            <a:lvl1pPr algn="ctr">
              <a:defRPr sz="1200">
                <a:solidFill>
                  <a:schemeClr val="bg1"/>
                </a:solidFill>
              </a:defRPr>
            </a:lvl1pPr>
          </a:lstStyle>
          <a:p>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5" r:id="rId2"/>
    <p:sldLayoutId id="2147483666" r:id="rId3"/>
    <p:sldLayoutId id="2147483663" r:id="rId4"/>
    <p:sldLayoutId id="2147483667" r:id="rId5"/>
    <p:sldLayoutId id="2147483668" r:id="rId6"/>
    <p:sldLayoutId id="2147483669" r:id="rId7"/>
    <p:sldLayoutId id="2147483650" r:id="rId8"/>
    <p:sldLayoutId id="2147483670" r:id="rId9"/>
    <p:sldLayoutId id="2147483671" r:id="rId10"/>
    <p:sldLayoutId id="2147483672" r:id="rId11"/>
    <p:sldLayoutId id="2147483673" r:id="rId12"/>
    <p:sldLayoutId id="2147483674" r:id="rId13"/>
    <p:sldLayoutId id="2147483654" r:id="rId14"/>
    <p:sldLayoutId id="2147483655" r:id="rId15"/>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00000"/>
        </a:lnSpc>
        <a:spcBef>
          <a:spcPts val="10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00000"/>
        </a:lnSpc>
        <a:spcBef>
          <a:spcPts val="10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00000"/>
        </a:lnSpc>
        <a:spcBef>
          <a:spcPts val="10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00000"/>
        </a:lnSpc>
        <a:spcBef>
          <a:spcPts val="10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7025232" y="463974"/>
            <a:ext cx="4217424" cy="3709195"/>
          </a:xfrm>
        </p:spPr>
        <p:txBody>
          <a:bodyPr anchor="b">
            <a:normAutofit/>
          </a:bodyPr>
          <a:lstStyle/>
          <a:p>
            <a:r>
              <a:rPr lang="en-US" dirty="0">
                <a:latin typeface="Bahnschrift SemiBold" panose="020B0502040204020203" pitchFamily="34" charset="0"/>
              </a:rPr>
              <a:t>Stock Market Analysis</a:t>
            </a:r>
          </a:p>
        </p:txBody>
      </p:sp>
      <p:pic>
        <p:nvPicPr>
          <p:cNvPr id="6" name="Picture Placeholder 5">
            <a:extLst>
              <a:ext uri="{FF2B5EF4-FFF2-40B4-BE49-F238E27FC236}">
                <a16:creationId xmlns:a16="http://schemas.microsoft.com/office/drawing/2014/main" id="{76CB3E1F-AB42-1FD5-4364-73F39D58F332}"/>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0199" r="10199"/>
          <a:stretch>
            <a:fillRect/>
          </a:stretch>
        </p:blipFill>
        <p:spPr/>
      </p:pic>
      <p:sp>
        <p:nvSpPr>
          <p:cNvPr id="8" name="TextBox 7">
            <a:extLst>
              <a:ext uri="{FF2B5EF4-FFF2-40B4-BE49-F238E27FC236}">
                <a16:creationId xmlns:a16="http://schemas.microsoft.com/office/drawing/2014/main" id="{F306E508-33F7-B631-0722-38611CB78DD7}"/>
              </a:ext>
            </a:extLst>
          </p:cNvPr>
          <p:cNvSpPr txBox="1"/>
          <p:nvPr/>
        </p:nvSpPr>
        <p:spPr>
          <a:xfrm>
            <a:off x="7025232" y="4350999"/>
            <a:ext cx="3652600" cy="461665"/>
          </a:xfrm>
          <a:prstGeom prst="rect">
            <a:avLst/>
          </a:prstGeom>
          <a:noFill/>
        </p:spPr>
        <p:txBody>
          <a:bodyPr wrap="square" rtlCol="0">
            <a:spAutoFit/>
          </a:bodyPr>
          <a:lstStyle/>
          <a:p>
            <a:r>
              <a:rPr lang="en-US" sz="2400" dirty="0">
                <a:solidFill>
                  <a:schemeClr val="bg1"/>
                </a:solidFill>
              </a:rPr>
              <a:t>Group 4</a:t>
            </a:r>
            <a:endParaRPr lang="en-IN" dirty="0">
              <a:solidFill>
                <a:schemeClr val="bg1"/>
              </a:solidFill>
            </a:endParaRPr>
          </a:p>
        </p:txBody>
      </p:sp>
    </p:spTree>
    <p:extLst>
      <p:ext uri="{BB962C8B-B14F-4D97-AF65-F5344CB8AC3E}">
        <p14:creationId xmlns:p14="http://schemas.microsoft.com/office/powerpoint/2010/main" val="4186662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7AF5A1F-B233-C75A-B7DC-066E53119DA2}"/>
              </a:ext>
            </a:extLst>
          </p:cNvPr>
          <p:cNvSpPr>
            <a:spLocks noGrp="1"/>
          </p:cNvSpPr>
          <p:nvPr>
            <p:ph type="ctrTitle"/>
          </p:nvPr>
        </p:nvSpPr>
        <p:spPr>
          <a:xfrm>
            <a:off x="7020675" y="480627"/>
            <a:ext cx="4505155" cy="2894495"/>
          </a:xfrm>
        </p:spPr>
        <p:txBody>
          <a:bodyPr>
            <a:normAutofit fontScale="90000"/>
          </a:bodyPr>
          <a:lstStyle/>
          <a:p>
            <a:r>
              <a:rPr lang="en-IN" sz="4400" dirty="0">
                <a:latin typeface="Bahnschrift SemiBold" panose="020B0502040204020203" pitchFamily="34" charset="0"/>
              </a:rPr>
              <a:t>Stocks with Strong Buy Signal and Stocks with Strong Selling Signal</a:t>
            </a:r>
            <a:endParaRPr lang="en-US" sz="4400" dirty="0">
              <a:latin typeface="Bahnschrift SemiBold" panose="020B0502040204020203" pitchFamily="34" charset="0"/>
            </a:endParaRPr>
          </a:p>
        </p:txBody>
      </p:sp>
      <p:sp>
        <p:nvSpPr>
          <p:cNvPr id="8" name="Content Placeholder 7">
            <a:extLst>
              <a:ext uri="{FF2B5EF4-FFF2-40B4-BE49-F238E27FC236}">
                <a16:creationId xmlns:a16="http://schemas.microsoft.com/office/drawing/2014/main" id="{309B322C-92BF-3972-EB9C-80C69BC2D96C}"/>
              </a:ext>
            </a:extLst>
          </p:cNvPr>
          <p:cNvSpPr>
            <a:spLocks noGrp="1"/>
          </p:cNvSpPr>
          <p:nvPr>
            <p:ph sz="quarter" idx="11"/>
          </p:nvPr>
        </p:nvSpPr>
        <p:spPr>
          <a:xfrm>
            <a:off x="7021313" y="3505200"/>
            <a:ext cx="4029859" cy="3001963"/>
          </a:xfrm>
        </p:spPr>
        <p:txBody>
          <a:bodyPr/>
          <a:lstStyle/>
          <a:p>
            <a:pPr marL="342900" indent="-342900">
              <a:buFont typeface="Arial" panose="020B0604020202020204" pitchFamily="34" charset="0"/>
              <a:buChar char="•"/>
            </a:pPr>
            <a:r>
              <a:rPr lang="en-US" dirty="0"/>
              <a:t>RSI below 45 and MACD value above 0 is considered as strong buy condition.</a:t>
            </a:r>
          </a:p>
          <a:p>
            <a:pPr marL="342900" indent="-342900">
              <a:buFont typeface="Arial" panose="020B0604020202020204" pitchFamily="34" charset="0"/>
              <a:buChar char="•"/>
            </a:pPr>
            <a:r>
              <a:rPr lang="en-US" dirty="0"/>
              <a:t>RSI above 69 and MACD below 0 is considered as strong selling condition.</a:t>
            </a:r>
          </a:p>
        </p:txBody>
      </p:sp>
      <p:sp>
        <p:nvSpPr>
          <p:cNvPr id="7" name="Slide Number Placeholder 6">
            <a:extLst>
              <a:ext uri="{FF2B5EF4-FFF2-40B4-BE49-F238E27FC236}">
                <a16:creationId xmlns:a16="http://schemas.microsoft.com/office/drawing/2014/main" id="{62D0F67C-5190-34BB-E17A-17334527211D}"/>
              </a:ext>
            </a:extLst>
          </p:cNvPr>
          <p:cNvSpPr>
            <a:spLocks noGrp="1"/>
          </p:cNvSpPr>
          <p:nvPr>
            <p:ph type="sldNum" sz="quarter" idx="14"/>
          </p:nvPr>
        </p:nvSpPr>
        <p:spPr>
          <a:xfrm>
            <a:off x="10922000" y="6145255"/>
            <a:ext cx="845114" cy="365125"/>
          </a:xfrm>
        </p:spPr>
        <p:txBody>
          <a:bodyPr/>
          <a:lstStyle/>
          <a:p>
            <a:fld id="{294A09A9-5501-47C1-A89A-A340965A2BE2}" type="slidenum">
              <a:rPr lang="en-US" smtClean="0"/>
              <a:pPr/>
              <a:t>10</a:t>
            </a:fld>
            <a:endParaRPr lang="en-US" dirty="0"/>
          </a:p>
        </p:txBody>
      </p:sp>
      <p:pic>
        <p:nvPicPr>
          <p:cNvPr id="4" name="Picture Placeholder 3">
            <a:extLst>
              <a:ext uri="{FF2B5EF4-FFF2-40B4-BE49-F238E27FC236}">
                <a16:creationId xmlns:a16="http://schemas.microsoft.com/office/drawing/2014/main" id="{DCD15F7D-3942-7D1F-F769-BDC36093C468}"/>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92" r="292"/>
          <a:stretch/>
        </p:blipFill>
        <p:spPr/>
      </p:pic>
    </p:spTree>
    <p:extLst>
      <p:ext uri="{BB962C8B-B14F-4D97-AF65-F5344CB8AC3E}">
        <p14:creationId xmlns:p14="http://schemas.microsoft.com/office/powerpoint/2010/main" val="2936519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A4A7895-3FBB-9134-6284-4A5950F5B493}"/>
              </a:ext>
            </a:extLst>
          </p:cNvPr>
          <p:cNvSpPr>
            <a:spLocks noGrp="1"/>
          </p:cNvSpPr>
          <p:nvPr>
            <p:ph type="ctrTitle"/>
          </p:nvPr>
        </p:nvSpPr>
        <p:spPr>
          <a:xfrm>
            <a:off x="467140" y="576470"/>
            <a:ext cx="4831209" cy="2266121"/>
          </a:xfrm>
        </p:spPr>
        <p:txBody>
          <a:bodyPr/>
          <a:lstStyle/>
          <a:p>
            <a:r>
              <a:rPr lang="en-US" dirty="0">
                <a:latin typeface="Bahnschrift SemiBold" panose="020B0502040204020203" pitchFamily="34" charset="0"/>
              </a:rPr>
              <a:t>Analysis</a:t>
            </a:r>
          </a:p>
        </p:txBody>
      </p:sp>
      <p:sp>
        <p:nvSpPr>
          <p:cNvPr id="9" name="Content Placeholder 8">
            <a:extLst>
              <a:ext uri="{FF2B5EF4-FFF2-40B4-BE49-F238E27FC236}">
                <a16:creationId xmlns:a16="http://schemas.microsoft.com/office/drawing/2014/main" id="{49F04B66-5C68-5FD6-773C-3016CF0ACCE4}"/>
              </a:ext>
            </a:extLst>
          </p:cNvPr>
          <p:cNvSpPr>
            <a:spLocks noGrp="1"/>
          </p:cNvSpPr>
          <p:nvPr>
            <p:ph sz="quarter" idx="11"/>
          </p:nvPr>
        </p:nvSpPr>
        <p:spPr>
          <a:xfrm>
            <a:off x="467139" y="2842591"/>
            <a:ext cx="4831209" cy="3478944"/>
          </a:xfrm>
        </p:spPr>
        <p:txBody>
          <a:bodyPr/>
          <a:lstStyle/>
          <a:p>
            <a:pPr marL="342900" indent="-342900" algn="l">
              <a:buFont typeface="Arial" panose="020B0604020202020204" pitchFamily="34" charset="0"/>
              <a:buChar char="•"/>
            </a:pPr>
            <a:r>
              <a:rPr lang="en-US" dirty="0"/>
              <a:t>Identified </a:t>
            </a:r>
            <a:r>
              <a:rPr lang="en-IN" dirty="0"/>
              <a:t>patterns, trends, and anomalies in the stock’s behaviour over time.</a:t>
            </a:r>
          </a:p>
          <a:p>
            <a:pPr marL="342900" indent="-342900" algn="l">
              <a:buFont typeface="Arial" panose="020B0604020202020204" pitchFamily="34" charset="0"/>
              <a:buChar char="•"/>
            </a:pPr>
            <a:r>
              <a:rPr lang="en-IN" dirty="0"/>
              <a:t>Made informed decisions regarding the stock purchases, sales, or holdings, potentially.</a:t>
            </a:r>
            <a:endParaRPr lang="en-US" dirty="0"/>
          </a:p>
        </p:txBody>
      </p:sp>
      <p:sp>
        <p:nvSpPr>
          <p:cNvPr id="17" name="Slide Number Placeholder 16">
            <a:extLst>
              <a:ext uri="{FF2B5EF4-FFF2-40B4-BE49-F238E27FC236}">
                <a16:creationId xmlns:a16="http://schemas.microsoft.com/office/drawing/2014/main" id="{E1F36102-91E3-B5B6-05D2-563D2642C9AC}"/>
              </a:ext>
            </a:extLst>
          </p:cNvPr>
          <p:cNvSpPr>
            <a:spLocks noGrp="1"/>
          </p:cNvSpPr>
          <p:nvPr>
            <p:ph type="sldNum" sz="quarter" idx="14"/>
          </p:nvPr>
        </p:nvSpPr>
        <p:spPr>
          <a:xfrm>
            <a:off x="10922000" y="6145255"/>
            <a:ext cx="845114" cy="365125"/>
          </a:xfrm>
        </p:spPr>
        <p:txBody>
          <a:bodyPr/>
          <a:lstStyle/>
          <a:p>
            <a:fld id="{294A09A9-5501-47C1-A89A-A340965A2BE2}" type="slidenum">
              <a:rPr lang="en-US" smtClean="0"/>
              <a:pPr/>
              <a:t>11</a:t>
            </a:fld>
            <a:endParaRPr lang="en-US" dirty="0"/>
          </a:p>
        </p:txBody>
      </p:sp>
      <p:pic>
        <p:nvPicPr>
          <p:cNvPr id="5" name="Picture Placeholder 4">
            <a:extLst>
              <a:ext uri="{FF2B5EF4-FFF2-40B4-BE49-F238E27FC236}">
                <a16:creationId xmlns:a16="http://schemas.microsoft.com/office/drawing/2014/main" id="{E53C6AED-14B7-A831-EB38-06C536DD02EF}"/>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5012" r="5012"/>
          <a:stretch/>
        </p:blipFill>
        <p:spPr/>
      </p:pic>
    </p:spTree>
    <p:extLst>
      <p:ext uri="{BB962C8B-B14F-4D97-AF65-F5344CB8AC3E}">
        <p14:creationId xmlns:p14="http://schemas.microsoft.com/office/powerpoint/2010/main" val="405083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A4A7895-3FBB-9134-6284-4A5950F5B493}"/>
              </a:ext>
            </a:extLst>
          </p:cNvPr>
          <p:cNvSpPr>
            <a:spLocks noGrp="1"/>
          </p:cNvSpPr>
          <p:nvPr>
            <p:ph type="ctrTitle"/>
          </p:nvPr>
        </p:nvSpPr>
        <p:spPr>
          <a:xfrm>
            <a:off x="467140" y="576470"/>
            <a:ext cx="4831209" cy="2266121"/>
          </a:xfrm>
        </p:spPr>
        <p:txBody>
          <a:bodyPr/>
          <a:lstStyle/>
          <a:p>
            <a:r>
              <a:rPr lang="en-US" dirty="0">
                <a:latin typeface="Bahnschrift SemiBold" panose="020B0502040204020203" pitchFamily="34" charset="0"/>
              </a:rPr>
              <a:t>Recommendation</a:t>
            </a:r>
          </a:p>
        </p:txBody>
      </p:sp>
      <p:sp>
        <p:nvSpPr>
          <p:cNvPr id="9" name="Content Placeholder 8">
            <a:extLst>
              <a:ext uri="{FF2B5EF4-FFF2-40B4-BE49-F238E27FC236}">
                <a16:creationId xmlns:a16="http://schemas.microsoft.com/office/drawing/2014/main" id="{49F04B66-5C68-5FD6-773C-3016CF0ACCE4}"/>
              </a:ext>
            </a:extLst>
          </p:cNvPr>
          <p:cNvSpPr>
            <a:spLocks noGrp="1"/>
          </p:cNvSpPr>
          <p:nvPr>
            <p:ph sz="quarter" idx="11"/>
          </p:nvPr>
        </p:nvSpPr>
        <p:spPr>
          <a:xfrm>
            <a:off x="467139" y="2842591"/>
            <a:ext cx="4831209" cy="3478944"/>
          </a:xfrm>
        </p:spPr>
        <p:txBody>
          <a:bodyPr>
            <a:normAutofit/>
          </a:bodyPr>
          <a:lstStyle/>
          <a:p>
            <a:pPr marL="342900" indent="-342900" algn="l">
              <a:buFont typeface="Arial" panose="020B0604020202020204" pitchFamily="34" charset="0"/>
              <a:buChar char="•"/>
            </a:pPr>
            <a:r>
              <a:rPr lang="en-US" sz="1600" dirty="0"/>
              <a:t>Prioritize stocks with high average daily trading volumes for investment to ensure liquidity and ease of trading.</a:t>
            </a:r>
          </a:p>
          <a:p>
            <a:pPr marL="342900" indent="-342900" algn="l">
              <a:buFont typeface="Arial" panose="020B0604020202020204" pitchFamily="34" charset="0"/>
              <a:buChar char="•"/>
            </a:pPr>
            <a:r>
              <a:rPr lang="en-US" sz="1600" dirty="0"/>
              <a:t>For investors with a higher risk tolerance, consider investing in stocks with high beta values, as these stocks are more volatile and can offer significant short-term gains.</a:t>
            </a:r>
          </a:p>
          <a:p>
            <a:pPr marL="342900" indent="-342900" algn="l">
              <a:buFont typeface="Arial" panose="020B0604020202020204" pitchFamily="34" charset="0"/>
              <a:buChar char="•"/>
            </a:pPr>
            <a:r>
              <a:rPr lang="en-US" sz="1600" dirty="0"/>
              <a:t>For stable income, invest in stocks with high dividend payouts. For long-term growth, consider stocks with low or no dividends, as these companies may reinvest earnings for expansion.</a:t>
            </a:r>
          </a:p>
        </p:txBody>
      </p:sp>
      <p:sp>
        <p:nvSpPr>
          <p:cNvPr id="17" name="Slide Number Placeholder 16">
            <a:extLst>
              <a:ext uri="{FF2B5EF4-FFF2-40B4-BE49-F238E27FC236}">
                <a16:creationId xmlns:a16="http://schemas.microsoft.com/office/drawing/2014/main" id="{E1F36102-91E3-B5B6-05D2-563D2642C9AC}"/>
              </a:ext>
            </a:extLst>
          </p:cNvPr>
          <p:cNvSpPr>
            <a:spLocks noGrp="1"/>
          </p:cNvSpPr>
          <p:nvPr>
            <p:ph type="sldNum" sz="quarter" idx="14"/>
          </p:nvPr>
        </p:nvSpPr>
        <p:spPr>
          <a:xfrm>
            <a:off x="10922000" y="6145255"/>
            <a:ext cx="845114" cy="365125"/>
          </a:xfrm>
        </p:spPr>
        <p:txBody>
          <a:bodyPr/>
          <a:lstStyle/>
          <a:p>
            <a:fld id="{294A09A9-5501-47C1-A89A-A340965A2BE2}" type="slidenum">
              <a:rPr lang="en-US" smtClean="0"/>
              <a:pPr/>
              <a:t>12</a:t>
            </a:fld>
            <a:endParaRPr lang="en-US" dirty="0"/>
          </a:p>
        </p:txBody>
      </p:sp>
      <p:pic>
        <p:nvPicPr>
          <p:cNvPr id="5" name="Picture Placeholder 4">
            <a:extLst>
              <a:ext uri="{FF2B5EF4-FFF2-40B4-BE49-F238E27FC236}">
                <a16:creationId xmlns:a16="http://schemas.microsoft.com/office/drawing/2014/main" id="{E53C6AED-14B7-A831-EB38-06C536DD02EF}"/>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1187" r="11187"/>
          <a:stretch/>
        </p:blipFill>
        <p:spPr/>
      </p:pic>
    </p:spTree>
    <p:extLst>
      <p:ext uri="{BB962C8B-B14F-4D97-AF65-F5344CB8AC3E}">
        <p14:creationId xmlns:p14="http://schemas.microsoft.com/office/powerpoint/2010/main" val="3594842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A4A7895-3FBB-9134-6284-4A5950F5B493}"/>
              </a:ext>
            </a:extLst>
          </p:cNvPr>
          <p:cNvSpPr>
            <a:spLocks noGrp="1"/>
          </p:cNvSpPr>
          <p:nvPr>
            <p:ph type="ctrTitle"/>
          </p:nvPr>
        </p:nvSpPr>
        <p:spPr>
          <a:xfrm>
            <a:off x="467140" y="576470"/>
            <a:ext cx="4831209" cy="2266121"/>
          </a:xfrm>
        </p:spPr>
        <p:txBody>
          <a:bodyPr/>
          <a:lstStyle/>
          <a:p>
            <a:r>
              <a:rPr lang="en-US" dirty="0">
                <a:latin typeface="Bahnschrift SemiBold" panose="020B0502040204020203" pitchFamily="34" charset="0"/>
              </a:rPr>
              <a:t>Recommendation</a:t>
            </a:r>
          </a:p>
        </p:txBody>
      </p:sp>
      <p:sp>
        <p:nvSpPr>
          <p:cNvPr id="9" name="Content Placeholder 8">
            <a:extLst>
              <a:ext uri="{FF2B5EF4-FFF2-40B4-BE49-F238E27FC236}">
                <a16:creationId xmlns:a16="http://schemas.microsoft.com/office/drawing/2014/main" id="{49F04B66-5C68-5FD6-773C-3016CF0ACCE4}"/>
              </a:ext>
            </a:extLst>
          </p:cNvPr>
          <p:cNvSpPr>
            <a:spLocks noGrp="1"/>
          </p:cNvSpPr>
          <p:nvPr>
            <p:ph sz="quarter" idx="11"/>
          </p:nvPr>
        </p:nvSpPr>
        <p:spPr>
          <a:xfrm>
            <a:off x="467139" y="2842591"/>
            <a:ext cx="4831209" cy="3478944"/>
          </a:xfrm>
        </p:spPr>
        <p:txBody>
          <a:bodyPr>
            <a:normAutofit lnSpcReduction="10000"/>
          </a:bodyPr>
          <a:lstStyle/>
          <a:p>
            <a:pPr marL="342900" indent="-342900" algn="l">
              <a:buFont typeface="Arial" panose="020B0604020202020204" pitchFamily="34" charset="0"/>
              <a:buChar char="•"/>
            </a:pPr>
            <a:r>
              <a:rPr lang="en-US" sz="1600" dirty="0"/>
              <a:t>Invest in stocks with high P/E ratios for potential high growth opportunities. Consider stocks with low P/E ratios for value investing, as these may be undervalued by the market.</a:t>
            </a:r>
          </a:p>
          <a:p>
            <a:pPr marL="342900" indent="-342900" algn="l">
              <a:buFont typeface="Arial" panose="020B0604020202020204" pitchFamily="34" charset="0"/>
              <a:buChar char="•"/>
            </a:pPr>
            <a:r>
              <a:rPr lang="en-US" sz="1600" dirty="0"/>
              <a:t>Include stocks with high market capitalizations in your portfolio for stability and lower risk, as these companies are typically well-established and less volatile.</a:t>
            </a:r>
          </a:p>
          <a:p>
            <a:pPr marL="342900" indent="-342900" algn="l">
              <a:buFont typeface="Arial" panose="020B0604020202020204" pitchFamily="34" charset="0"/>
              <a:buChar char="•"/>
            </a:pPr>
            <a:r>
              <a:rPr lang="en-US" sz="1600" dirty="0"/>
              <a:t>For momentum investing, consider stocks near their 52-week highs. Be cautious with stocks near their 52-week lows unless there is a clear recovery signal, as these might indicate underlying issues.</a:t>
            </a:r>
            <a:endParaRPr lang="en-US" sz="2000" dirty="0"/>
          </a:p>
        </p:txBody>
      </p:sp>
      <p:sp>
        <p:nvSpPr>
          <p:cNvPr id="17" name="Slide Number Placeholder 16">
            <a:extLst>
              <a:ext uri="{FF2B5EF4-FFF2-40B4-BE49-F238E27FC236}">
                <a16:creationId xmlns:a16="http://schemas.microsoft.com/office/drawing/2014/main" id="{E1F36102-91E3-B5B6-05D2-563D2642C9AC}"/>
              </a:ext>
            </a:extLst>
          </p:cNvPr>
          <p:cNvSpPr>
            <a:spLocks noGrp="1"/>
          </p:cNvSpPr>
          <p:nvPr>
            <p:ph type="sldNum" sz="quarter" idx="14"/>
          </p:nvPr>
        </p:nvSpPr>
        <p:spPr>
          <a:xfrm>
            <a:off x="10922000" y="6145255"/>
            <a:ext cx="845114" cy="365125"/>
          </a:xfrm>
        </p:spPr>
        <p:txBody>
          <a:bodyPr/>
          <a:lstStyle/>
          <a:p>
            <a:fld id="{294A09A9-5501-47C1-A89A-A340965A2BE2}" type="slidenum">
              <a:rPr lang="en-US" smtClean="0"/>
              <a:pPr/>
              <a:t>13</a:t>
            </a:fld>
            <a:endParaRPr lang="en-US" dirty="0"/>
          </a:p>
        </p:txBody>
      </p:sp>
      <p:pic>
        <p:nvPicPr>
          <p:cNvPr id="5" name="Picture Placeholder 4">
            <a:extLst>
              <a:ext uri="{FF2B5EF4-FFF2-40B4-BE49-F238E27FC236}">
                <a16:creationId xmlns:a16="http://schemas.microsoft.com/office/drawing/2014/main" id="{E53C6AED-14B7-A831-EB38-06C536DD02EF}"/>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1187" r="11187"/>
          <a:stretch/>
        </p:blipFill>
        <p:spPr/>
      </p:pic>
    </p:spTree>
    <p:extLst>
      <p:ext uri="{BB962C8B-B14F-4D97-AF65-F5344CB8AC3E}">
        <p14:creationId xmlns:p14="http://schemas.microsoft.com/office/powerpoint/2010/main" val="1913886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8EEFE-3603-56A9-02FC-A2488A187851}"/>
              </a:ext>
            </a:extLst>
          </p:cNvPr>
          <p:cNvSpPr>
            <a:spLocks noGrp="1"/>
          </p:cNvSpPr>
          <p:nvPr>
            <p:ph type="title"/>
          </p:nvPr>
        </p:nvSpPr>
        <p:spPr>
          <a:xfrm>
            <a:off x="381000" y="381000"/>
            <a:ext cx="11430000" cy="1325563"/>
          </a:xfrm>
        </p:spPr>
        <p:txBody>
          <a:bodyPr/>
          <a:lstStyle/>
          <a:p>
            <a:r>
              <a:rPr lang="en-US" dirty="0"/>
              <a:t>Conclusion</a:t>
            </a:r>
          </a:p>
        </p:txBody>
      </p:sp>
      <p:sp>
        <p:nvSpPr>
          <p:cNvPr id="3" name="Content Placeholder 2">
            <a:extLst>
              <a:ext uri="{FF2B5EF4-FFF2-40B4-BE49-F238E27FC236}">
                <a16:creationId xmlns:a16="http://schemas.microsoft.com/office/drawing/2014/main" id="{AE3DA292-2DDD-FBBA-7845-3B181E43362F}"/>
              </a:ext>
            </a:extLst>
          </p:cNvPr>
          <p:cNvSpPr>
            <a:spLocks noGrp="1"/>
          </p:cNvSpPr>
          <p:nvPr>
            <p:ph idx="1"/>
          </p:nvPr>
        </p:nvSpPr>
        <p:spPr>
          <a:xfrm>
            <a:off x="1100852" y="1825625"/>
            <a:ext cx="4678975" cy="4517302"/>
          </a:xfrm>
        </p:spPr>
        <p:txBody>
          <a:bodyPr>
            <a:normAutofit/>
          </a:bodyPr>
          <a:lstStyle/>
          <a:p>
            <a:r>
              <a:rPr lang="en-US" dirty="0"/>
              <a:t>The complete analysis on how big companies perform in the stock market using the given dataset provides important indications about various key performance indicators.</a:t>
            </a:r>
          </a:p>
          <a:p>
            <a:r>
              <a:rPr lang="en-US" dirty="0"/>
              <a:t>Investors can make decisions on stock purchase, sale or holding by considering average daily trading volume and volatility (beta values), dividend payouts, P/E ratios, market capitalization and stocks near 52-week highs and lows among other metrics.</a:t>
            </a:r>
          </a:p>
        </p:txBody>
      </p:sp>
      <p:sp>
        <p:nvSpPr>
          <p:cNvPr id="4" name="Content Placeholder 3">
            <a:extLst>
              <a:ext uri="{FF2B5EF4-FFF2-40B4-BE49-F238E27FC236}">
                <a16:creationId xmlns:a16="http://schemas.microsoft.com/office/drawing/2014/main" id="{623B1359-DE2C-2BC6-174D-B7C0DB1F6073}"/>
              </a:ext>
            </a:extLst>
          </p:cNvPr>
          <p:cNvSpPr>
            <a:spLocks noGrp="1"/>
          </p:cNvSpPr>
          <p:nvPr>
            <p:ph idx="11"/>
          </p:nvPr>
        </p:nvSpPr>
        <p:spPr>
          <a:xfrm>
            <a:off x="6412173" y="1825625"/>
            <a:ext cx="4678975" cy="4517302"/>
          </a:xfrm>
        </p:spPr>
        <p:txBody>
          <a:bodyPr/>
          <a:lstStyle/>
          <a:p>
            <a:r>
              <a:rPr lang="en-US" dirty="0"/>
              <a:t>Furthermore, technical indicators such as RSI, MACD and Bollinger Bands help in identifying strong buy/sell signals that improve decision-making process.</a:t>
            </a:r>
          </a:p>
          <a:p>
            <a:r>
              <a:rPr lang="en-US" dirty="0"/>
              <a:t>This analysis is crucial because it helps to understand both past and present behavior of the market but also assists in predicting its future trends thus contributing into more strategic and possibly profitable investment choices.</a:t>
            </a:r>
          </a:p>
          <a:p>
            <a:endParaRPr lang="en-US" dirty="0"/>
          </a:p>
        </p:txBody>
      </p:sp>
      <p:sp>
        <p:nvSpPr>
          <p:cNvPr id="5" name="Slide Number Placeholder 4">
            <a:extLst>
              <a:ext uri="{FF2B5EF4-FFF2-40B4-BE49-F238E27FC236}">
                <a16:creationId xmlns:a16="http://schemas.microsoft.com/office/drawing/2014/main" id="{9337D425-ACCD-D8C2-7544-51EDA05C8F14}"/>
              </a:ext>
            </a:extLst>
          </p:cNvPr>
          <p:cNvSpPr>
            <a:spLocks noGrp="1"/>
          </p:cNvSpPr>
          <p:nvPr>
            <p:ph type="sldNum" sz="quarter" idx="14"/>
          </p:nvPr>
        </p:nvSpPr>
        <p:spPr>
          <a:xfrm>
            <a:off x="10922000" y="6145255"/>
            <a:ext cx="845114" cy="365125"/>
          </a:xfrm>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537472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9AAB1C8-4A29-D350-B7C4-3089C13BFB51}"/>
              </a:ext>
            </a:extLst>
          </p:cNvPr>
          <p:cNvSpPr>
            <a:spLocks noGrp="1"/>
          </p:cNvSpPr>
          <p:nvPr>
            <p:ph type="ctrTitle"/>
          </p:nvPr>
        </p:nvSpPr>
        <p:spPr>
          <a:xfrm>
            <a:off x="6902488" y="3003953"/>
            <a:ext cx="4377767" cy="850094"/>
          </a:xfrm>
        </p:spPr>
        <p:txBody>
          <a:bodyPr/>
          <a:lstStyle/>
          <a:p>
            <a:r>
              <a:rPr lang="en-US" dirty="0"/>
              <a:t>THANK YOU</a:t>
            </a:r>
          </a:p>
        </p:txBody>
      </p:sp>
      <p:pic>
        <p:nvPicPr>
          <p:cNvPr id="6" name="Picture Placeholder 5" descr="A table and chairs in a room">
            <a:extLst>
              <a:ext uri="{FF2B5EF4-FFF2-40B4-BE49-F238E27FC236}">
                <a16:creationId xmlns:a16="http://schemas.microsoft.com/office/drawing/2014/main" id="{30452C6F-947C-89F5-F589-F6759321BB88}"/>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35" r="35"/>
          <a:stretch/>
        </p:blipFill>
        <p:spPr>
          <a:xfrm>
            <a:off x="911745" y="1751759"/>
            <a:ext cx="5394960" cy="3997325"/>
          </a:xfrm>
        </p:spPr>
      </p:pic>
    </p:spTree>
    <p:extLst>
      <p:ext uri="{BB962C8B-B14F-4D97-AF65-F5344CB8AC3E}">
        <p14:creationId xmlns:p14="http://schemas.microsoft.com/office/powerpoint/2010/main" val="1768293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A4A7895-3FBB-9134-6284-4A5950F5B493}"/>
              </a:ext>
            </a:extLst>
          </p:cNvPr>
          <p:cNvSpPr>
            <a:spLocks noGrp="1"/>
          </p:cNvSpPr>
          <p:nvPr>
            <p:ph type="ctrTitle"/>
          </p:nvPr>
        </p:nvSpPr>
        <p:spPr>
          <a:xfrm>
            <a:off x="467140" y="576470"/>
            <a:ext cx="4831209" cy="2266121"/>
          </a:xfrm>
        </p:spPr>
        <p:txBody>
          <a:bodyPr/>
          <a:lstStyle/>
          <a:p>
            <a:r>
              <a:rPr lang="en-US" dirty="0">
                <a:latin typeface="Bahnschrift SemiBold" panose="020B0502040204020203" pitchFamily="34" charset="0"/>
              </a:rPr>
              <a:t>Group Members</a:t>
            </a:r>
          </a:p>
        </p:txBody>
      </p:sp>
      <p:sp>
        <p:nvSpPr>
          <p:cNvPr id="9" name="Content Placeholder 8">
            <a:extLst>
              <a:ext uri="{FF2B5EF4-FFF2-40B4-BE49-F238E27FC236}">
                <a16:creationId xmlns:a16="http://schemas.microsoft.com/office/drawing/2014/main" id="{49F04B66-5C68-5FD6-773C-3016CF0ACCE4}"/>
              </a:ext>
            </a:extLst>
          </p:cNvPr>
          <p:cNvSpPr>
            <a:spLocks noGrp="1"/>
          </p:cNvSpPr>
          <p:nvPr>
            <p:ph sz="quarter" idx="11"/>
          </p:nvPr>
        </p:nvSpPr>
        <p:spPr>
          <a:xfrm>
            <a:off x="467139" y="2842591"/>
            <a:ext cx="4831209" cy="3478944"/>
          </a:xfrm>
        </p:spPr>
        <p:txBody>
          <a:bodyPr/>
          <a:lstStyle/>
          <a:p>
            <a:r>
              <a:rPr lang="en-US" dirty="0"/>
              <a:t>Mr. Aniket Nandkishor Kapote</a:t>
            </a:r>
          </a:p>
          <a:p>
            <a:r>
              <a:rPr lang="en-US" dirty="0"/>
              <a:t>Mr. Ashish Chourasiya</a:t>
            </a:r>
          </a:p>
          <a:p>
            <a:r>
              <a:rPr lang="en-US" dirty="0"/>
              <a:t>Mrs. Nidhi Jain</a:t>
            </a:r>
          </a:p>
          <a:p>
            <a:r>
              <a:rPr lang="en-US" dirty="0"/>
              <a:t>Mr. Sumit A Porwal</a:t>
            </a:r>
          </a:p>
          <a:p>
            <a:r>
              <a:rPr lang="en-US" dirty="0"/>
              <a:t>Ms. Sreerasmi P</a:t>
            </a:r>
          </a:p>
          <a:p>
            <a:r>
              <a:rPr lang="en-US" dirty="0"/>
              <a:t>Ms. Sreeshma Vijayan</a:t>
            </a:r>
          </a:p>
          <a:p>
            <a:r>
              <a:rPr lang="en-US" dirty="0"/>
              <a:t>Mr. Syamlal S</a:t>
            </a:r>
          </a:p>
        </p:txBody>
      </p:sp>
      <p:sp>
        <p:nvSpPr>
          <p:cNvPr id="17" name="Slide Number Placeholder 16">
            <a:extLst>
              <a:ext uri="{FF2B5EF4-FFF2-40B4-BE49-F238E27FC236}">
                <a16:creationId xmlns:a16="http://schemas.microsoft.com/office/drawing/2014/main" id="{E1F36102-91E3-B5B6-05D2-563D2642C9AC}"/>
              </a:ext>
            </a:extLst>
          </p:cNvPr>
          <p:cNvSpPr>
            <a:spLocks noGrp="1"/>
          </p:cNvSpPr>
          <p:nvPr>
            <p:ph type="sldNum" sz="quarter" idx="14"/>
          </p:nvPr>
        </p:nvSpPr>
        <p:spPr>
          <a:xfrm>
            <a:off x="10922000" y="6145255"/>
            <a:ext cx="845114" cy="365125"/>
          </a:xfrm>
        </p:spPr>
        <p:txBody>
          <a:bodyPr/>
          <a:lstStyle/>
          <a:p>
            <a:fld id="{294A09A9-5501-47C1-A89A-A340965A2BE2}" type="slidenum">
              <a:rPr lang="en-US" smtClean="0"/>
              <a:pPr/>
              <a:t>2</a:t>
            </a:fld>
            <a:endParaRPr lang="en-US" dirty="0"/>
          </a:p>
        </p:txBody>
      </p:sp>
      <p:pic>
        <p:nvPicPr>
          <p:cNvPr id="5" name="Picture Placeholder 4">
            <a:extLst>
              <a:ext uri="{FF2B5EF4-FFF2-40B4-BE49-F238E27FC236}">
                <a16:creationId xmlns:a16="http://schemas.microsoft.com/office/drawing/2014/main" id="{E53C6AED-14B7-A831-EB38-06C536DD02EF}"/>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2062" r="12062"/>
          <a:stretch>
            <a:fillRect/>
          </a:stretch>
        </p:blipFill>
        <p:spPr/>
      </p:pic>
    </p:spTree>
    <p:extLst>
      <p:ext uri="{BB962C8B-B14F-4D97-AF65-F5344CB8AC3E}">
        <p14:creationId xmlns:p14="http://schemas.microsoft.com/office/powerpoint/2010/main" val="2403403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AFF48-132C-6DAA-622E-E58AF3A8D4B4}"/>
              </a:ext>
            </a:extLst>
          </p:cNvPr>
          <p:cNvSpPr>
            <a:spLocks noGrp="1"/>
          </p:cNvSpPr>
          <p:nvPr>
            <p:ph type="ctrTitle"/>
          </p:nvPr>
        </p:nvSpPr>
        <p:spPr>
          <a:xfrm>
            <a:off x="1518745" y="507245"/>
            <a:ext cx="9143999" cy="1154408"/>
          </a:xfrm>
        </p:spPr>
        <p:txBody>
          <a:bodyPr/>
          <a:lstStyle/>
          <a:p>
            <a:r>
              <a:rPr lang="en-US" dirty="0">
                <a:latin typeface="Bahnschrift SemiBold" panose="020B0502040204020203" pitchFamily="34" charset="0"/>
              </a:rPr>
              <a:t>Project overview</a:t>
            </a:r>
          </a:p>
        </p:txBody>
      </p:sp>
      <p:sp>
        <p:nvSpPr>
          <p:cNvPr id="3" name="Subtitle 2">
            <a:extLst>
              <a:ext uri="{FF2B5EF4-FFF2-40B4-BE49-F238E27FC236}">
                <a16:creationId xmlns:a16="http://schemas.microsoft.com/office/drawing/2014/main" id="{8A7C2841-47C6-02F9-83CF-508A0ADF02EB}"/>
              </a:ext>
            </a:extLst>
          </p:cNvPr>
          <p:cNvSpPr>
            <a:spLocks noGrp="1"/>
          </p:cNvSpPr>
          <p:nvPr>
            <p:ph type="subTitle" idx="1"/>
          </p:nvPr>
        </p:nvSpPr>
        <p:spPr>
          <a:xfrm>
            <a:off x="2552700" y="1848465"/>
            <a:ext cx="7810500" cy="4023816"/>
          </a:xfrm>
        </p:spPr>
        <p:txBody>
          <a:bodyPr>
            <a:normAutofit lnSpcReduction="10000"/>
          </a:bodyPr>
          <a:lstStyle/>
          <a:p>
            <a:pPr marL="457200" indent="-457200" algn="l">
              <a:buFont typeface="Arial" panose="020B0604020202020204" pitchFamily="34" charset="0"/>
              <a:buChar char="•"/>
            </a:pPr>
            <a:r>
              <a:rPr lang="en-IN" dirty="0"/>
              <a:t>The primary objective of this dataset is to provide insights into the stock market performance of the select major companies.</a:t>
            </a:r>
          </a:p>
          <a:p>
            <a:pPr marL="457200" indent="-457200" algn="l">
              <a:buFont typeface="Arial" panose="020B0604020202020204" pitchFamily="34" charset="0"/>
              <a:buChar char="•"/>
            </a:pPr>
            <a:r>
              <a:rPr lang="en-US" dirty="0"/>
              <a:t>Dataset timeline: 02-10-1886 to 24-08-2023</a:t>
            </a:r>
          </a:p>
          <a:p>
            <a:pPr marL="457200" indent="-457200" algn="l">
              <a:buFont typeface="Arial" panose="020B0604020202020204" pitchFamily="34" charset="0"/>
              <a:buChar char="•"/>
            </a:pPr>
            <a:r>
              <a:rPr lang="en-US" dirty="0"/>
              <a:t>The dataset has date, ticker, Open, High, Low, Close, Volume, Adjusted Close, Dividend Amount, Stock split, Moving Avg, RSI, MACD, Bollinger Bands, 52 week high &amp; low, Beta, Market cap, and PE ratio fields.</a:t>
            </a:r>
          </a:p>
          <a:p>
            <a:pPr marL="457200" indent="-457200" algn="l">
              <a:buFont typeface="Arial" panose="020B0604020202020204" pitchFamily="34" charset="0"/>
              <a:buChar char="•"/>
            </a:pPr>
            <a:endParaRPr lang="en-US" dirty="0"/>
          </a:p>
          <a:p>
            <a:pPr marL="457200" indent="-457200" algn="l">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9A5C4D93-CBC8-E70B-5147-AEC324F70254}"/>
              </a:ext>
            </a:extLst>
          </p:cNvPr>
          <p:cNvSpPr>
            <a:spLocks noGrp="1"/>
          </p:cNvSpPr>
          <p:nvPr>
            <p:ph type="sldNum" sz="quarter" idx="12"/>
          </p:nvPr>
        </p:nvSpPr>
        <p:spPr>
          <a:xfrm>
            <a:off x="10922000" y="6145255"/>
            <a:ext cx="845114"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3979446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739A0-AB25-231D-F1BE-533B41CCCDE0}"/>
              </a:ext>
            </a:extLst>
          </p:cNvPr>
          <p:cNvSpPr>
            <a:spLocks noGrp="1"/>
          </p:cNvSpPr>
          <p:nvPr>
            <p:ph type="ctrTitle"/>
          </p:nvPr>
        </p:nvSpPr>
        <p:spPr>
          <a:xfrm>
            <a:off x="6297523" y="750316"/>
            <a:ext cx="5469591" cy="1334123"/>
          </a:xfrm>
        </p:spPr>
        <p:txBody>
          <a:bodyPr/>
          <a:lstStyle/>
          <a:p>
            <a:r>
              <a:rPr lang="en-US" dirty="0">
                <a:latin typeface="Bahnschrift" panose="020B0502040204020203" pitchFamily="34" charset="0"/>
              </a:rPr>
              <a:t>KPIs</a:t>
            </a:r>
          </a:p>
        </p:txBody>
      </p:sp>
      <p:sp>
        <p:nvSpPr>
          <p:cNvPr id="3" name="Content Placeholder 2">
            <a:extLst>
              <a:ext uri="{FF2B5EF4-FFF2-40B4-BE49-F238E27FC236}">
                <a16:creationId xmlns:a16="http://schemas.microsoft.com/office/drawing/2014/main" id="{1D64B449-06A6-DA15-9625-E5279E21ED22}"/>
              </a:ext>
            </a:extLst>
          </p:cNvPr>
          <p:cNvSpPr>
            <a:spLocks noGrp="1"/>
          </p:cNvSpPr>
          <p:nvPr>
            <p:ph sz="quarter" idx="10"/>
          </p:nvPr>
        </p:nvSpPr>
        <p:spPr>
          <a:xfrm>
            <a:off x="6297702" y="2084439"/>
            <a:ext cx="5394959" cy="4425942"/>
          </a:xfrm>
        </p:spPr>
        <p:txBody>
          <a:bodyPr/>
          <a:lstStyle/>
          <a:p>
            <a:pPr marL="342900" indent="-342900">
              <a:buFont typeface="Wingdings" panose="05000000000000000000" pitchFamily="2" charset="2"/>
              <a:buChar char="v"/>
            </a:pPr>
            <a:r>
              <a:rPr lang="en-US" sz="2000" dirty="0"/>
              <a:t>Average Daily Trading Volume</a:t>
            </a:r>
          </a:p>
          <a:p>
            <a:pPr marL="342900" indent="-342900">
              <a:buFont typeface="Wingdings" panose="05000000000000000000" pitchFamily="2" charset="2"/>
              <a:buChar char="v"/>
            </a:pPr>
            <a:r>
              <a:rPr lang="en-US" sz="2000" dirty="0"/>
              <a:t>Most volatile stocks</a:t>
            </a:r>
          </a:p>
          <a:p>
            <a:pPr marL="342900" indent="-342900">
              <a:buFont typeface="Wingdings" panose="05000000000000000000" pitchFamily="2" charset="2"/>
              <a:buChar char="v"/>
            </a:pPr>
            <a:r>
              <a:rPr lang="en-IN" sz="2000" dirty="0"/>
              <a:t>Stocks with Highest Dividend and Lowest Dividend</a:t>
            </a:r>
            <a:endParaRPr lang="en-US" sz="2000" dirty="0"/>
          </a:p>
          <a:p>
            <a:pPr marL="342900" indent="-342900">
              <a:buFont typeface="Wingdings" panose="05000000000000000000" pitchFamily="2" charset="2"/>
              <a:buChar char="v"/>
            </a:pPr>
            <a:r>
              <a:rPr lang="en-IN" sz="2000" dirty="0"/>
              <a:t>Highest and Lowest P/E Ratios</a:t>
            </a:r>
          </a:p>
          <a:p>
            <a:pPr marL="342900" indent="-342900">
              <a:buFont typeface="Wingdings" panose="05000000000000000000" pitchFamily="2" charset="2"/>
              <a:buChar char="v"/>
            </a:pPr>
            <a:r>
              <a:rPr lang="en-IN" sz="2000" dirty="0"/>
              <a:t>Stocks with Highest Market Cap</a:t>
            </a:r>
          </a:p>
          <a:p>
            <a:pPr marL="342900" indent="-342900">
              <a:buFont typeface="Wingdings" panose="05000000000000000000" pitchFamily="2" charset="2"/>
              <a:buChar char="v"/>
            </a:pPr>
            <a:r>
              <a:rPr lang="en-IN" sz="2000" dirty="0"/>
              <a:t>Stocks Near 52 Week High &amp; Low</a:t>
            </a:r>
          </a:p>
          <a:p>
            <a:pPr marL="342900" indent="-342900">
              <a:buFont typeface="Wingdings" panose="05000000000000000000" pitchFamily="2" charset="2"/>
              <a:buChar char="v"/>
            </a:pPr>
            <a:r>
              <a:rPr lang="en-IN" sz="2000" dirty="0"/>
              <a:t>Stocks with Strong Buy Signals and stocks with Strong Selling Signal</a:t>
            </a:r>
            <a:endParaRPr lang="en-US" sz="2000" dirty="0"/>
          </a:p>
        </p:txBody>
      </p:sp>
      <p:sp>
        <p:nvSpPr>
          <p:cNvPr id="4" name="Slide Number Placeholder 3">
            <a:extLst>
              <a:ext uri="{FF2B5EF4-FFF2-40B4-BE49-F238E27FC236}">
                <a16:creationId xmlns:a16="http://schemas.microsoft.com/office/drawing/2014/main" id="{B0A62A93-B05D-F902-E82F-647AA5B8957A}"/>
              </a:ext>
            </a:extLst>
          </p:cNvPr>
          <p:cNvSpPr>
            <a:spLocks noGrp="1"/>
          </p:cNvSpPr>
          <p:nvPr>
            <p:ph type="sldNum" sz="quarter" idx="13"/>
          </p:nvPr>
        </p:nvSpPr>
        <p:spPr>
          <a:xfrm>
            <a:off x="10922000" y="6145255"/>
            <a:ext cx="845114" cy="365125"/>
          </a:xfrm>
        </p:spPr>
        <p:txBody>
          <a:bodyPr/>
          <a:lstStyle/>
          <a:p>
            <a:fld id="{294A09A9-5501-47C1-A89A-A340965A2BE2}" type="slidenum">
              <a:rPr lang="en-US" smtClean="0"/>
              <a:pPr/>
              <a:t>4</a:t>
            </a:fld>
            <a:endParaRPr lang="en-US" dirty="0"/>
          </a:p>
        </p:txBody>
      </p:sp>
      <p:pic>
        <p:nvPicPr>
          <p:cNvPr id="5" name="Picture Placeholder 5">
            <a:extLst>
              <a:ext uri="{FF2B5EF4-FFF2-40B4-BE49-F238E27FC236}">
                <a16:creationId xmlns:a16="http://schemas.microsoft.com/office/drawing/2014/main" id="{7D8B6EFA-096C-8845-54A8-732221B47CFB}"/>
              </a:ext>
            </a:extLst>
          </p:cNvPr>
          <p:cNvPicPr>
            <a:picLocks noChangeAspect="1"/>
          </p:cNvPicPr>
          <p:nvPr/>
        </p:nvPicPr>
        <p:blipFill>
          <a:blip r:embed="rId3">
            <a:extLst>
              <a:ext uri="{28A0092B-C50C-407E-A947-70E740481C1C}">
                <a14:useLocalDpi xmlns:a14="http://schemas.microsoft.com/office/drawing/2010/main" val="0"/>
              </a:ext>
            </a:extLst>
          </a:blip>
          <a:srcRect l="5012" r="5012"/>
          <a:stretch/>
        </p:blipFill>
        <p:spPr>
          <a:xfrm>
            <a:off x="499338" y="1518827"/>
            <a:ext cx="5394960" cy="3997325"/>
          </a:xfrm>
          <a:prstGeom prst="rect">
            <a:avLst/>
          </a:prstGeom>
          <a:effectLst>
            <a:softEdge rad="63500"/>
          </a:effectLst>
        </p:spPr>
      </p:pic>
    </p:spTree>
    <p:extLst>
      <p:ext uri="{BB962C8B-B14F-4D97-AF65-F5344CB8AC3E}">
        <p14:creationId xmlns:p14="http://schemas.microsoft.com/office/powerpoint/2010/main" val="4055295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7AF5A1F-B233-C75A-B7DC-066E53119DA2}"/>
              </a:ext>
            </a:extLst>
          </p:cNvPr>
          <p:cNvSpPr>
            <a:spLocks noGrp="1"/>
          </p:cNvSpPr>
          <p:nvPr>
            <p:ph type="ctrTitle"/>
          </p:nvPr>
        </p:nvSpPr>
        <p:spPr>
          <a:xfrm>
            <a:off x="7020675" y="480627"/>
            <a:ext cx="4505155" cy="2894495"/>
          </a:xfrm>
        </p:spPr>
        <p:txBody>
          <a:bodyPr/>
          <a:lstStyle/>
          <a:p>
            <a:r>
              <a:rPr lang="en-US" dirty="0">
                <a:latin typeface="Bahnschrift SemiBold" panose="020B0502040204020203" pitchFamily="34" charset="0"/>
              </a:rPr>
              <a:t>Average Daily Trading Volume</a:t>
            </a:r>
          </a:p>
        </p:txBody>
      </p:sp>
      <p:sp>
        <p:nvSpPr>
          <p:cNvPr id="8" name="Content Placeholder 7">
            <a:extLst>
              <a:ext uri="{FF2B5EF4-FFF2-40B4-BE49-F238E27FC236}">
                <a16:creationId xmlns:a16="http://schemas.microsoft.com/office/drawing/2014/main" id="{309B322C-92BF-3972-EB9C-80C69BC2D96C}"/>
              </a:ext>
            </a:extLst>
          </p:cNvPr>
          <p:cNvSpPr>
            <a:spLocks noGrp="1"/>
          </p:cNvSpPr>
          <p:nvPr>
            <p:ph sz="quarter" idx="11"/>
          </p:nvPr>
        </p:nvSpPr>
        <p:spPr>
          <a:xfrm>
            <a:off x="7021313" y="3505200"/>
            <a:ext cx="4029859" cy="3001963"/>
          </a:xfrm>
        </p:spPr>
        <p:txBody>
          <a:bodyPr/>
          <a:lstStyle/>
          <a:p>
            <a:pPr marL="342900" indent="-342900">
              <a:buFont typeface="Arial" panose="020B0604020202020204" pitchFamily="34" charset="0"/>
              <a:buChar char="•"/>
            </a:pPr>
            <a:r>
              <a:rPr lang="en-IN" dirty="0"/>
              <a:t>High Trading volume indicates that a stock market is highly liquid.</a:t>
            </a:r>
          </a:p>
          <a:p>
            <a:pPr marL="342900" indent="-342900">
              <a:buFont typeface="Arial" panose="020B0604020202020204" pitchFamily="34" charset="0"/>
              <a:buChar char="•"/>
            </a:pPr>
            <a:r>
              <a:rPr lang="en-IN" dirty="0"/>
              <a:t>Liquidity refers to the ease with which assets can be bought or sold </a:t>
            </a:r>
            <a:endParaRPr lang="en-US" dirty="0"/>
          </a:p>
        </p:txBody>
      </p:sp>
      <p:sp>
        <p:nvSpPr>
          <p:cNvPr id="7" name="Slide Number Placeholder 6">
            <a:extLst>
              <a:ext uri="{FF2B5EF4-FFF2-40B4-BE49-F238E27FC236}">
                <a16:creationId xmlns:a16="http://schemas.microsoft.com/office/drawing/2014/main" id="{62D0F67C-5190-34BB-E17A-17334527211D}"/>
              </a:ext>
            </a:extLst>
          </p:cNvPr>
          <p:cNvSpPr>
            <a:spLocks noGrp="1"/>
          </p:cNvSpPr>
          <p:nvPr>
            <p:ph type="sldNum" sz="quarter" idx="14"/>
          </p:nvPr>
        </p:nvSpPr>
        <p:spPr>
          <a:xfrm>
            <a:off x="10922000" y="6145255"/>
            <a:ext cx="845114" cy="365125"/>
          </a:xfrm>
        </p:spPr>
        <p:txBody>
          <a:bodyPr/>
          <a:lstStyle/>
          <a:p>
            <a:fld id="{294A09A9-5501-47C1-A89A-A340965A2BE2}" type="slidenum">
              <a:rPr lang="en-US" smtClean="0"/>
              <a:pPr/>
              <a:t>5</a:t>
            </a:fld>
            <a:endParaRPr lang="en-US" dirty="0"/>
          </a:p>
        </p:txBody>
      </p:sp>
      <p:pic>
        <p:nvPicPr>
          <p:cNvPr id="23" name="Picture Placeholder 22">
            <a:extLst>
              <a:ext uri="{FF2B5EF4-FFF2-40B4-BE49-F238E27FC236}">
                <a16:creationId xmlns:a16="http://schemas.microsoft.com/office/drawing/2014/main" id="{AE62EF3A-5192-4F62-FF68-EE1466F5DE64}"/>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14" r="214"/>
          <a:stretch>
            <a:fillRect/>
          </a:stretch>
        </p:blipFill>
        <p:spPr/>
      </p:pic>
    </p:spTree>
    <p:extLst>
      <p:ext uri="{BB962C8B-B14F-4D97-AF65-F5344CB8AC3E}">
        <p14:creationId xmlns:p14="http://schemas.microsoft.com/office/powerpoint/2010/main" val="3306624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7AF5A1F-B233-C75A-B7DC-066E53119DA2}"/>
              </a:ext>
            </a:extLst>
          </p:cNvPr>
          <p:cNvSpPr>
            <a:spLocks noGrp="1"/>
          </p:cNvSpPr>
          <p:nvPr>
            <p:ph type="ctrTitle"/>
          </p:nvPr>
        </p:nvSpPr>
        <p:spPr>
          <a:xfrm>
            <a:off x="7020675" y="480627"/>
            <a:ext cx="4505155" cy="2894495"/>
          </a:xfrm>
        </p:spPr>
        <p:txBody>
          <a:bodyPr/>
          <a:lstStyle/>
          <a:p>
            <a:r>
              <a:rPr lang="en-US" dirty="0">
                <a:latin typeface="Bahnschrift SemiBold" panose="020B0502040204020203" pitchFamily="34" charset="0"/>
              </a:rPr>
              <a:t>Most Volatile Stocks</a:t>
            </a:r>
          </a:p>
        </p:txBody>
      </p:sp>
      <p:sp>
        <p:nvSpPr>
          <p:cNvPr id="8" name="Content Placeholder 7">
            <a:extLst>
              <a:ext uri="{FF2B5EF4-FFF2-40B4-BE49-F238E27FC236}">
                <a16:creationId xmlns:a16="http://schemas.microsoft.com/office/drawing/2014/main" id="{309B322C-92BF-3972-EB9C-80C69BC2D96C}"/>
              </a:ext>
            </a:extLst>
          </p:cNvPr>
          <p:cNvSpPr>
            <a:spLocks noGrp="1"/>
          </p:cNvSpPr>
          <p:nvPr>
            <p:ph sz="quarter" idx="11"/>
          </p:nvPr>
        </p:nvSpPr>
        <p:spPr>
          <a:xfrm>
            <a:off x="7021313" y="3505200"/>
            <a:ext cx="4029859" cy="3001963"/>
          </a:xfrm>
        </p:spPr>
        <p:txBody>
          <a:bodyPr>
            <a:normAutofit lnSpcReduction="10000"/>
          </a:bodyPr>
          <a:lstStyle/>
          <a:p>
            <a:pPr marL="342900" indent="-342900">
              <a:buFont typeface="Arial" panose="020B0604020202020204" pitchFamily="34" charset="0"/>
              <a:buChar char="•"/>
            </a:pPr>
            <a:r>
              <a:rPr lang="en-IN" dirty="0"/>
              <a:t>Stocks with the highest beta values typically indicate that they are more volatile</a:t>
            </a:r>
          </a:p>
          <a:p>
            <a:pPr marL="342900" indent="-342900">
              <a:buFont typeface="Arial" panose="020B0604020202020204" pitchFamily="34" charset="0"/>
              <a:buChar char="•"/>
            </a:pPr>
            <a:r>
              <a:rPr lang="en-IN" dirty="0"/>
              <a:t>have higher price sensitivity to market movements compared to overall market Index.</a:t>
            </a:r>
            <a:endParaRPr lang="en-US" dirty="0"/>
          </a:p>
        </p:txBody>
      </p:sp>
      <p:sp>
        <p:nvSpPr>
          <p:cNvPr id="7" name="Slide Number Placeholder 6">
            <a:extLst>
              <a:ext uri="{FF2B5EF4-FFF2-40B4-BE49-F238E27FC236}">
                <a16:creationId xmlns:a16="http://schemas.microsoft.com/office/drawing/2014/main" id="{62D0F67C-5190-34BB-E17A-17334527211D}"/>
              </a:ext>
            </a:extLst>
          </p:cNvPr>
          <p:cNvSpPr>
            <a:spLocks noGrp="1"/>
          </p:cNvSpPr>
          <p:nvPr>
            <p:ph type="sldNum" sz="quarter" idx="14"/>
          </p:nvPr>
        </p:nvSpPr>
        <p:spPr>
          <a:xfrm>
            <a:off x="10922000" y="6145255"/>
            <a:ext cx="845114" cy="365125"/>
          </a:xfrm>
        </p:spPr>
        <p:txBody>
          <a:bodyPr/>
          <a:lstStyle/>
          <a:p>
            <a:fld id="{294A09A9-5501-47C1-A89A-A340965A2BE2}" type="slidenum">
              <a:rPr lang="en-US" smtClean="0"/>
              <a:pPr/>
              <a:t>6</a:t>
            </a:fld>
            <a:endParaRPr lang="en-US" dirty="0"/>
          </a:p>
        </p:txBody>
      </p:sp>
      <p:pic>
        <p:nvPicPr>
          <p:cNvPr id="4" name="Picture Placeholder 3">
            <a:extLst>
              <a:ext uri="{FF2B5EF4-FFF2-40B4-BE49-F238E27FC236}">
                <a16:creationId xmlns:a16="http://schemas.microsoft.com/office/drawing/2014/main" id="{80CFFBE7-F9A9-7AAF-9A5E-0CB689E1DD7F}"/>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552" r="552"/>
          <a:stretch>
            <a:fillRect/>
          </a:stretch>
        </p:blipFill>
        <p:spPr/>
      </p:pic>
    </p:spTree>
    <p:extLst>
      <p:ext uri="{BB962C8B-B14F-4D97-AF65-F5344CB8AC3E}">
        <p14:creationId xmlns:p14="http://schemas.microsoft.com/office/powerpoint/2010/main" val="20176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7AF5A1F-B233-C75A-B7DC-066E53119DA2}"/>
              </a:ext>
            </a:extLst>
          </p:cNvPr>
          <p:cNvSpPr>
            <a:spLocks noGrp="1"/>
          </p:cNvSpPr>
          <p:nvPr>
            <p:ph type="ctrTitle"/>
          </p:nvPr>
        </p:nvSpPr>
        <p:spPr/>
        <p:txBody>
          <a:bodyPr/>
          <a:lstStyle/>
          <a:p>
            <a:r>
              <a:rPr lang="en-US" dirty="0">
                <a:latin typeface="Bahnschrift SemiBold" panose="020B0502040204020203" pitchFamily="34" charset="0"/>
              </a:rPr>
              <a:t>Stocks with Highest and Lowest Dividend</a:t>
            </a:r>
          </a:p>
        </p:txBody>
      </p:sp>
      <p:pic>
        <p:nvPicPr>
          <p:cNvPr id="4" name="Picture Placeholder 3">
            <a:extLst>
              <a:ext uri="{FF2B5EF4-FFF2-40B4-BE49-F238E27FC236}">
                <a16:creationId xmlns:a16="http://schemas.microsoft.com/office/drawing/2014/main" id="{3E340EDF-A9F6-4B94-B06C-CA8F2E07F252}"/>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67" r="67"/>
          <a:stretch>
            <a:fillRect/>
          </a:stretch>
        </p:blipFill>
        <p:spPr/>
      </p:pic>
      <p:sp>
        <p:nvSpPr>
          <p:cNvPr id="8" name="Content Placeholder 7">
            <a:extLst>
              <a:ext uri="{FF2B5EF4-FFF2-40B4-BE49-F238E27FC236}">
                <a16:creationId xmlns:a16="http://schemas.microsoft.com/office/drawing/2014/main" id="{309B322C-92BF-3972-EB9C-80C69BC2D96C}"/>
              </a:ext>
            </a:extLst>
          </p:cNvPr>
          <p:cNvSpPr>
            <a:spLocks noGrp="1"/>
          </p:cNvSpPr>
          <p:nvPr>
            <p:ph sz="quarter" idx="11"/>
          </p:nvPr>
        </p:nvSpPr>
        <p:spPr/>
        <p:txBody>
          <a:bodyPr>
            <a:normAutofit fontScale="92500"/>
          </a:bodyPr>
          <a:lstStyle/>
          <a:p>
            <a:pPr marL="342900" indent="-342900">
              <a:buFont typeface="Arial" panose="020B0604020202020204" pitchFamily="34" charset="0"/>
              <a:buChar char="•"/>
            </a:pPr>
            <a:r>
              <a:rPr lang="en-IN" dirty="0"/>
              <a:t>Stocks with low or no dividends are often associated with growth investing.</a:t>
            </a:r>
          </a:p>
          <a:p>
            <a:pPr marL="342900" indent="-342900">
              <a:buFont typeface="Arial" panose="020B0604020202020204" pitchFamily="34" charset="0"/>
              <a:buChar char="•"/>
            </a:pPr>
            <a:r>
              <a:rPr lang="en-IN" dirty="0"/>
              <a:t>companies reinvest their earnings to fund expansion, research and development, and other growth initiatives.</a:t>
            </a:r>
            <a:endParaRPr lang="en-US" dirty="0"/>
          </a:p>
        </p:txBody>
      </p:sp>
      <p:sp>
        <p:nvSpPr>
          <p:cNvPr id="7" name="Slide Number Placeholder 6">
            <a:extLst>
              <a:ext uri="{FF2B5EF4-FFF2-40B4-BE49-F238E27FC236}">
                <a16:creationId xmlns:a16="http://schemas.microsoft.com/office/drawing/2014/main" id="{62D0F67C-5190-34BB-E17A-17334527211D}"/>
              </a:ext>
            </a:extLst>
          </p:cNvPr>
          <p:cNvSpPr>
            <a:spLocks noGrp="1"/>
          </p:cNvSpPr>
          <p:nvPr>
            <p:ph type="sldNum" sz="quarter" idx="14"/>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561096626"/>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7AF5A1F-B233-C75A-B7DC-066E53119DA2}"/>
              </a:ext>
            </a:extLst>
          </p:cNvPr>
          <p:cNvSpPr>
            <a:spLocks noGrp="1"/>
          </p:cNvSpPr>
          <p:nvPr>
            <p:ph type="ctrTitle"/>
          </p:nvPr>
        </p:nvSpPr>
        <p:spPr>
          <a:xfrm>
            <a:off x="7020675" y="480627"/>
            <a:ext cx="4505155" cy="2894495"/>
          </a:xfrm>
        </p:spPr>
        <p:txBody>
          <a:bodyPr/>
          <a:lstStyle/>
          <a:p>
            <a:r>
              <a:rPr lang="en-US" dirty="0">
                <a:latin typeface="Bahnschrift SemiBold" panose="020B0502040204020203" pitchFamily="34" charset="0"/>
              </a:rPr>
              <a:t>Highest &amp; Lowest P/E Ratios</a:t>
            </a:r>
          </a:p>
        </p:txBody>
      </p:sp>
      <p:sp>
        <p:nvSpPr>
          <p:cNvPr id="8" name="Content Placeholder 7">
            <a:extLst>
              <a:ext uri="{FF2B5EF4-FFF2-40B4-BE49-F238E27FC236}">
                <a16:creationId xmlns:a16="http://schemas.microsoft.com/office/drawing/2014/main" id="{309B322C-92BF-3972-EB9C-80C69BC2D96C}"/>
              </a:ext>
            </a:extLst>
          </p:cNvPr>
          <p:cNvSpPr>
            <a:spLocks noGrp="1"/>
          </p:cNvSpPr>
          <p:nvPr>
            <p:ph sz="quarter" idx="11"/>
          </p:nvPr>
        </p:nvSpPr>
        <p:spPr>
          <a:xfrm>
            <a:off x="7021313" y="3505200"/>
            <a:ext cx="4029859" cy="3001963"/>
          </a:xfrm>
        </p:spPr>
        <p:txBody>
          <a:bodyPr/>
          <a:lstStyle/>
          <a:p>
            <a:pPr marL="342900" indent="-342900">
              <a:buFont typeface="Arial" panose="020B0604020202020204" pitchFamily="34" charset="0"/>
              <a:buChar char="•"/>
            </a:pPr>
            <a:r>
              <a:rPr lang="en-IN" sz="2200" dirty="0"/>
              <a:t>High P/E ratios are often associated with stocks that investors expect to have strong earning growth in the future.</a:t>
            </a:r>
          </a:p>
          <a:p>
            <a:pPr marL="342900" indent="-342900">
              <a:buFont typeface="Arial" panose="020B0604020202020204" pitchFamily="34" charset="0"/>
              <a:buChar char="•"/>
            </a:pPr>
            <a:r>
              <a:rPr lang="en-IN" sz="2200" dirty="0"/>
              <a:t>Low P/E ratios are often associated with value stocks.</a:t>
            </a:r>
            <a:endParaRPr lang="en-US" sz="2200" dirty="0"/>
          </a:p>
        </p:txBody>
      </p:sp>
      <p:sp>
        <p:nvSpPr>
          <p:cNvPr id="7" name="Slide Number Placeholder 6">
            <a:extLst>
              <a:ext uri="{FF2B5EF4-FFF2-40B4-BE49-F238E27FC236}">
                <a16:creationId xmlns:a16="http://schemas.microsoft.com/office/drawing/2014/main" id="{62D0F67C-5190-34BB-E17A-17334527211D}"/>
              </a:ext>
            </a:extLst>
          </p:cNvPr>
          <p:cNvSpPr>
            <a:spLocks noGrp="1"/>
          </p:cNvSpPr>
          <p:nvPr>
            <p:ph type="sldNum" sz="quarter" idx="14"/>
          </p:nvPr>
        </p:nvSpPr>
        <p:spPr>
          <a:xfrm>
            <a:off x="10922000" y="6145255"/>
            <a:ext cx="845114" cy="365125"/>
          </a:xfrm>
        </p:spPr>
        <p:txBody>
          <a:bodyPr/>
          <a:lstStyle/>
          <a:p>
            <a:fld id="{294A09A9-5501-47C1-A89A-A340965A2BE2}" type="slidenum">
              <a:rPr lang="en-US" smtClean="0"/>
              <a:pPr/>
              <a:t>8</a:t>
            </a:fld>
            <a:endParaRPr lang="en-US" dirty="0"/>
          </a:p>
        </p:txBody>
      </p:sp>
      <p:pic>
        <p:nvPicPr>
          <p:cNvPr id="4" name="Picture Placeholder 3">
            <a:extLst>
              <a:ext uri="{FF2B5EF4-FFF2-40B4-BE49-F238E27FC236}">
                <a16:creationId xmlns:a16="http://schemas.microsoft.com/office/drawing/2014/main" id="{5381BE4F-C4D1-D5E2-785C-2F87E802BDB1}"/>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519" r="519"/>
          <a:stretch>
            <a:fillRect/>
          </a:stretch>
        </p:blipFill>
        <p:spPr/>
      </p:pic>
    </p:spTree>
    <p:extLst>
      <p:ext uri="{BB962C8B-B14F-4D97-AF65-F5344CB8AC3E}">
        <p14:creationId xmlns:p14="http://schemas.microsoft.com/office/powerpoint/2010/main" val="1849462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7AF5A1F-B233-C75A-B7DC-066E53119DA2}"/>
              </a:ext>
            </a:extLst>
          </p:cNvPr>
          <p:cNvSpPr>
            <a:spLocks noGrp="1"/>
          </p:cNvSpPr>
          <p:nvPr>
            <p:ph type="ctrTitle"/>
          </p:nvPr>
        </p:nvSpPr>
        <p:spPr>
          <a:xfrm>
            <a:off x="7020675" y="480627"/>
            <a:ext cx="4505155" cy="2894495"/>
          </a:xfrm>
        </p:spPr>
        <p:txBody>
          <a:bodyPr/>
          <a:lstStyle/>
          <a:p>
            <a:r>
              <a:rPr lang="en-US" dirty="0">
                <a:latin typeface="Bahnschrift SemiBold" panose="020B0502040204020203" pitchFamily="34" charset="0"/>
              </a:rPr>
              <a:t>Stocks with Highest Market Cap</a:t>
            </a:r>
          </a:p>
        </p:txBody>
      </p:sp>
      <p:sp>
        <p:nvSpPr>
          <p:cNvPr id="8" name="Content Placeholder 7">
            <a:extLst>
              <a:ext uri="{FF2B5EF4-FFF2-40B4-BE49-F238E27FC236}">
                <a16:creationId xmlns:a16="http://schemas.microsoft.com/office/drawing/2014/main" id="{309B322C-92BF-3972-EB9C-80C69BC2D96C}"/>
              </a:ext>
            </a:extLst>
          </p:cNvPr>
          <p:cNvSpPr>
            <a:spLocks noGrp="1"/>
          </p:cNvSpPr>
          <p:nvPr>
            <p:ph sz="quarter" idx="11"/>
          </p:nvPr>
        </p:nvSpPr>
        <p:spPr>
          <a:xfrm>
            <a:off x="7021313" y="3505200"/>
            <a:ext cx="4029859" cy="3001963"/>
          </a:xfrm>
        </p:spPr>
        <p:txBody>
          <a:bodyPr/>
          <a:lstStyle/>
          <a:p>
            <a:pPr marL="342900" indent="-342900">
              <a:buFont typeface="Arial" panose="020B0604020202020204" pitchFamily="34" charset="0"/>
              <a:buChar char="•"/>
            </a:pPr>
            <a:r>
              <a:rPr lang="en-IN" sz="2200" dirty="0"/>
              <a:t>Stocks with the highest market cap offer stability and liquidity.</a:t>
            </a:r>
          </a:p>
          <a:p>
            <a:pPr marL="342900" indent="-342900">
              <a:buFont typeface="Arial" panose="020B0604020202020204" pitchFamily="34" charset="0"/>
              <a:buChar char="•"/>
            </a:pPr>
            <a:r>
              <a:rPr lang="en-IN" sz="2200" dirty="0"/>
              <a:t>Market Cap is a measure of a company’s total market value.</a:t>
            </a:r>
            <a:endParaRPr lang="en-US" sz="2200" dirty="0"/>
          </a:p>
        </p:txBody>
      </p:sp>
      <p:sp>
        <p:nvSpPr>
          <p:cNvPr id="7" name="Slide Number Placeholder 6">
            <a:extLst>
              <a:ext uri="{FF2B5EF4-FFF2-40B4-BE49-F238E27FC236}">
                <a16:creationId xmlns:a16="http://schemas.microsoft.com/office/drawing/2014/main" id="{62D0F67C-5190-34BB-E17A-17334527211D}"/>
              </a:ext>
            </a:extLst>
          </p:cNvPr>
          <p:cNvSpPr>
            <a:spLocks noGrp="1"/>
          </p:cNvSpPr>
          <p:nvPr>
            <p:ph type="sldNum" sz="quarter" idx="14"/>
          </p:nvPr>
        </p:nvSpPr>
        <p:spPr>
          <a:xfrm>
            <a:off x="10922000" y="6145255"/>
            <a:ext cx="845114" cy="365125"/>
          </a:xfrm>
        </p:spPr>
        <p:txBody>
          <a:bodyPr/>
          <a:lstStyle/>
          <a:p>
            <a:fld id="{294A09A9-5501-47C1-A89A-A340965A2BE2}" type="slidenum">
              <a:rPr lang="en-US" smtClean="0"/>
              <a:pPr/>
              <a:t>9</a:t>
            </a:fld>
            <a:endParaRPr lang="en-US" dirty="0"/>
          </a:p>
        </p:txBody>
      </p:sp>
      <p:pic>
        <p:nvPicPr>
          <p:cNvPr id="4" name="Picture Placeholder 3">
            <a:extLst>
              <a:ext uri="{FF2B5EF4-FFF2-40B4-BE49-F238E27FC236}">
                <a16:creationId xmlns:a16="http://schemas.microsoft.com/office/drawing/2014/main" id="{DCD15F7D-3942-7D1F-F769-BDC36093C468}"/>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719" r="719"/>
          <a:stretch>
            <a:fillRect/>
          </a:stretch>
        </p:blipFill>
        <p:spPr/>
      </p:pic>
    </p:spTree>
    <p:extLst>
      <p:ext uri="{BB962C8B-B14F-4D97-AF65-F5344CB8AC3E}">
        <p14:creationId xmlns:p14="http://schemas.microsoft.com/office/powerpoint/2010/main" val="3051530598"/>
      </p:ext>
    </p:extLst>
  </p:cSld>
  <p:clrMapOvr>
    <a:masterClrMapping/>
  </p:clrMapOvr>
</p:sld>
</file>

<file path=ppt/theme/theme1.xml><?xml version="1.0" encoding="utf-8"?>
<a:theme xmlns:a="http://schemas.openxmlformats.org/drawingml/2006/main" name="Madison">
  <a:themeElements>
    <a:clrScheme name="TM45439525">
      <a:dk1>
        <a:srgbClr val="000000"/>
      </a:dk1>
      <a:lt1>
        <a:srgbClr val="FFFFFF"/>
      </a:lt1>
      <a:dk2>
        <a:srgbClr val="1F2C28"/>
      </a:dk2>
      <a:lt2>
        <a:srgbClr val="E7E6E6"/>
      </a:lt2>
      <a:accent1>
        <a:srgbClr val="A1D58B"/>
      </a:accent1>
      <a:accent2>
        <a:srgbClr val="5EC795"/>
      </a:accent2>
      <a:accent3>
        <a:srgbClr val="4DADCE"/>
      </a:accent3>
      <a:accent4>
        <a:srgbClr val="CCB756"/>
      </a:accent4>
      <a:accent5>
        <a:srgbClr val="E29B35"/>
      </a:accent5>
      <a:accent6>
        <a:srgbClr val="8DC0C0"/>
      </a:accent6>
      <a:hlink>
        <a:srgbClr val="0563C1"/>
      </a:hlink>
      <a:folHlink>
        <a:srgbClr val="954F72"/>
      </a:folHlink>
    </a:clrScheme>
    <a:fontScheme name="Custom 1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439525_Win32_SL_V10" id="{6D1E132C-EE58-410C-AA79-6634C21077D3}" vid="{B34F418C-A6AD-4EA0-82A8-449DB69F48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TM45439525">
    <a:dk1>
      <a:srgbClr val="000000"/>
    </a:dk1>
    <a:lt1>
      <a:srgbClr val="FFFFFF"/>
    </a:lt1>
    <a:dk2>
      <a:srgbClr val="1F2C28"/>
    </a:dk2>
    <a:lt2>
      <a:srgbClr val="E7E6E6"/>
    </a:lt2>
    <a:accent1>
      <a:srgbClr val="A1D58B"/>
    </a:accent1>
    <a:accent2>
      <a:srgbClr val="5EC795"/>
    </a:accent2>
    <a:accent3>
      <a:srgbClr val="4DADCE"/>
    </a:accent3>
    <a:accent4>
      <a:srgbClr val="CCB756"/>
    </a:accent4>
    <a:accent5>
      <a:srgbClr val="E29B35"/>
    </a:accent5>
    <a:accent6>
      <a:srgbClr val="8DC0C0"/>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BD5B0D0-2713-4A58-8851-7057612DF0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2DFC609-3144-4451-A09C-1FEABE97DD64}">
  <ds:schemaRefs>
    <ds:schemaRef ds:uri="http://schemas.microsoft.com/sharepoint/v3/contenttype/forms"/>
  </ds:schemaRefs>
</ds:datastoreItem>
</file>

<file path=customXml/itemProps3.xml><?xml version="1.0" encoding="utf-8"?>
<ds:datastoreItem xmlns:ds="http://schemas.openxmlformats.org/officeDocument/2006/customXml" ds:itemID="{2C94F803-78B0-4743-862C-5C0CA596512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217</TotalTime>
  <Words>721</Words>
  <Application>Microsoft Office PowerPoint</Application>
  <PresentationFormat>Widescreen</PresentationFormat>
  <Paragraphs>71</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Aptos</vt:lpstr>
      <vt:lpstr>Arial</vt:lpstr>
      <vt:lpstr>Bahnschrift</vt:lpstr>
      <vt:lpstr>Bahnschrift SemiBold</vt:lpstr>
      <vt:lpstr>Calibri</vt:lpstr>
      <vt:lpstr>Wingdings</vt:lpstr>
      <vt:lpstr>Madison</vt:lpstr>
      <vt:lpstr>Stock Market Analysis</vt:lpstr>
      <vt:lpstr>Group Members</vt:lpstr>
      <vt:lpstr>Project overview</vt:lpstr>
      <vt:lpstr>KPIs</vt:lpstr>
      <vt:lpstr>Average Daily Trading Volume</vt:lpstr>
      <vt:lpstr>Most Volatile Stocks</vt:lpstr>
      <vt:lpstr>Stocks with Highest and Lowest Dividend</vt:lpstr>
      <vt:lpstr>Highest &amp; Lowest P/E Ratios</vt:lpstr>
      <vt:lpstr>Stocks with Highest Market Cap</vt:lpstr>
      <vt:lpstr>Stocks with Strong Buy Signal and Stocks with Strong Selling Signal</vt:lpstr>
      <vt:lpstr>Analysis</vt:lpstr>
      <vt:lpstr>Recommendation</vt:lpstr>
      <vt:lpstr>Recommendation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launch strategy</dc:title>
  <dc:creator>Syamlal S</dc:creator>
  <cp:lastModifiedBy>Syamlal S</cp:lastModifiedBy>
  <cp:revision>5</cp:revision>
  <dcterms:created xsi:type="dcterms:W3CDTF">2024-01-24T10:28:59Z</dcterms:created>
  <dcterms:modified xsi:type="dcterms:W3CDTF">2024-06-26T09:14:41Z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