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0" r:id="rId2"/>
    <p:sldId id="261" r:id="rId3"/>
    <p:sldId id="259" r:id="rId4"/>
    <p:sldId id="260" r:id="rId5"/>
    <p:sldId id="262" r:id="rId6"/>
    <p:sldId id="263" r:id="rId7"/>
    <p:sldId id="281" r:id="rId8"/>
    <p:sldId id="282" r:id="rId9"/>
    <p:sldId id="283" r:id="rId10"/>
    <p:sldId id="264" r:id="rId11"/>
    <p:sldId id="278"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531" autoAdjust="0"/>
  </p:normalViewPr>
  <p:slideViewPr>
    <p:cSldViewPr snapToGrid="0">
      <p:cViewPr varScale="1">
        <p:scale>
          <a:sx n="60" d="100"/>
          <a:sy n="60" d="100"/>
        </p:scale>
        <p:origin x="11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eri abhinav" userId="fec0bfd593ffa90d" providerId="LiveId" clId="{B4AC9C23-D83A-4EB9-AAE6-834A9A0187EA}"/>
    <pc:docChg chg="undo custSel addSld delSld modSld sldOrd">
      <pc:chgData name="silveri abhinav" userId="fec0bfd593ffa90d" providerId="LiveId" clId="{B4AC9C23-D83A-4EB9-AAE6-834A9A0187EA}" dt="2021-11-20T11:38:01.874" v="100" actId="207"/>
      <pc:docMkLst>
        <pc:docMk/>
      </pc:docMkLst>
      <pc:sldChg chg="delSp modSp add mod">
        <pc:chgData name="silveri abhinav" userId="fec0bfd593ffa90d" providerId="LiveId" clId="{B4AC9C23-D83A-4EB9-AAE6-834A9A0187EA}" dt="2021-11-20T11:30:28.971" v="14"/>
        <pc:sldMkLst>
          <pc:docMk/>
          <pc:sldMk cId="0" sldId="259"/>
        </pc:sldMkLst>
        <pc:spChg chg="del mod">
          <ac:chgData name="silveri abhinav" userId="fec0bfd593ffa90d" providerId="LiveId" clId="{B4AC9C23-D83A-4EB9-AAE6-834A9A0187EA}" dt="2021-11-20T11:30:28.971" v="14"/>
          <ac:spMkLst>
            <pc:docMk/>
            <pc:sldMk cId="0" sldId="259"/>
            <ac:spMk id="73" creationId="{00000000-0000-0000-0000-000000000000}"/>
          </ac:spMkLst>
        </pc:spChg>
      </pc:sldChg>
      <pc:sldChg chg="ord">
        <pc:chgData name="silveri abhinav" userId="fec0bfd593ffa90d" providerId="LiveId" clId="{B4AC9C23-D83A-4EB9-AAE6-834A9A0187EA}" dt="2021-11-20T11:31:03.495" v="16"/>
        <pc:sldMkLst>
          <pc:docMk/>
          <pc:sldMk cId="0" sldId="263"/>
        </pc:sldMkLst>
      </pc:sldChg>
      <pc:sldChg chg="delSp mod ord">
        <pc:chgData name="silveri abhinav" userId="fec0bfd593ffa90d" providerId="LiveId" clId="{B4AC9C23-D83A-4EB9-AAE6-834A9A0187EA}" dt="2021-11-20T11:29:49.076" v="6"/>
        <pc:sldMkLst>
          <pc:docMk/>
          <pc:sldMk cId="0" sldId="264"/>
        </pc:sldMkLst>
        <pc:spChg chg="del">
          <ac:chgData name="silveri abhinav" userId="fec0bfd593ffa90d" providerId="LiveId" clId="{B4AC9C23-D83A-4EB9-AAE6-834A9A0187EA}" dt="2021-11-20T11:28:41.380" v="1"/>
          <ac:spMkLst>
            <pc:docMk/>
            <pc:sldMk cId="0" sldId="264"/>
            <ac:spMk id="122" creationId="{00000000-0000-0000-0000-000000000000}"/>
          </ac:spMkLst>
        </pc:spChg>
      </pc:sldChg>
      <pc:sldChg chg="addSp delSp modSp add del mod modNotes">
        <pc:chgData name="silveri abhinav" userId="fec0bfd593ffa90d" providerId="LiveId" clId="{B4AC9C23-D83A-4EB9-AAE6-834A9A0187EA}" dt="2021-11-20T11:33:49.862" v="52" actId="2696"/>
        <pc:sldMkLst>
          <pc:docMk/>
          <pc:sldMk cId="0" sldId="271"/>
        </pc:sldMkLst>
        <pc:spChg chg="add mod">
          <ac:chgData name="silveri abhinav" userId="fec0bfd593ffa90d" providerId="LiveId" clId="{B4AC9C23-D83A-4EB9-AAE6-834A9A0187EA}" dt="2021-11-20T11:32:59.531" v="41" actId="13822"/>
          <ac:spMkLst>
            <pc:docMk/>
            <pc:sldMk cId="0" sldId="271"/>
            <ac:spMk id="2" creationId="{21F50338-F782-4081-87F4-E960311383A6}"/>
          </ac:spMkLst>
        </pc:spChg>
        <pc:spChg chg="add del mod">
          <ac:chgData name="silveri abhinav" userId="fec0bfd593ffa90d" providerId="LiveId" clId="{B4AC9C23-D83A-4EB9-AAE6-834A9A0187EA}" dt="2021-11-20T11:33:42.074" v="51" actId="33987"/>
          <ac:spMkLst>
            <pc:docMk/>
            <pc:sldMk cId="0" sldId="271"/>
            <ac:spMk id="3" creationId="{F256ABFD-B543-4BB6-94C8-0ED858C8C95B}"/>
          </ac:spMkLst>
        </pc:spChg>
        <pc:spChg chg="add del mod">
          <ac:chgData name="silveri abhinav" userId="fec0bfd593ffa90d" providerId="LiveId" clId="{B4AC9C23-D83A-4EB9-AAE6-834A9A0187EA}" dt="2021-11-20T11:33:41.564" v="50" actId="22"/>
          <ac:spMkLst>
            <pc:docMk/>
            <pc:sldMk cId="0" sldId="271"/>
            <ac:spMk id="5" creationId="{5D35FCDE-06A6-4318-A57B-D3F86847CC6D}"/>
          </ac:spMkLst>
        </pc:spChg>
      </pc:sldChg>
      <pc:sldChg chg="del">
        <pc:chgData name="silveri abhinav" userId="fec0bfd593ffa90d" providerId="LiveId" clId="{B4AC9C23-D83A-4EB9-AAE6-834A9A0187EA}" dt="2021-11-20T11:29:37.723" v="2" actId="2696"/>
        <pc:sldMkLst>
          <pc:docMk/>
          <pc:sldMk cId="1745016497" sldId="273"/>
        </pc:sldMkLst>
      </pc:sldChg>
      <pc:sldChg chg="new del">
        <pc:chgData name="silveri abhinav" userId="fec0bfd593ffa90d" providerId="LiveId" clId="{B4AC9C23-D83A-4EB9-AAE6-834A9A0187EA}" dt="2021-11-20T11:30:00.198" v="8" actId="680"/>
        <pc:sldMkLst>
          <pc:docMk/>
          <pc:sldMk cId="357559173" sldId="275"/>
        </pc:sldMkLst>
      </pc:sldChg>
      <pc:sldChg chg="addSp modSp new mod">
        <pc:chgData name="silveri abhinav" userId="fec0bfd593ffa90d" providerId="LiveId" clId="{B4AC9C23-D83A-4EB9-AAE6-834A9A0187EA}" dt="2021-11-20T11:38:01.874" v="100" actId="207"/>
        <pc:sldMkLst>
          <pc:docMk/>
          <pc:sldMk cId="713092340" sldId="275"/>
        </pc:sldMkLst>
        <pc:spChg chg="add mod">
          <ac:chgData name="silveri abhinav" userId="fec0bfd593ffa90d" providerId="LiveId" clId="{B4AC9C23-D83A-4EB9-AAE6-834A9A0187EA}" dt="2021-11-20T11:38:01.874" v="100" actId="207"/>
          <ac:spMkLst>
            <pc:docMk/>
            <pc:sldMk cId="713092340" sldId="275"/>
            <ac:spMk id="2" creationId="{D38C3CDC-1E03-4559-BD91-2FB82AFEB720}"/>
          </ac:spMkLst>
        </pc:spChg>
      </pc:sldChg>
      <pc:sldChg chg="new del">
        <pc:chgData name="silveri abhinav" userId="fec0bfd593ffa90d" providerId="LiveId" clId="{B4AC9C23-D83A-4EB9-AAE6-834A9A0187EA}" dt="2021-11-20T11:30:23.610" v="11" actId="2696"/>
        <pc:sldMkLst>
          <pc:docMk/>
          <pc:sldMk cId="1834078475" sldId="275"/>
        </pc:sldMkLst>
      </pc:sldChg>
      <pc:sldChg chg="addSp delSp modSp new del mod">
        <pc:chgData name="silveri abhinav" userId="fec0bfd593ffa90d" providerId="LiveId" clId="{B4AC9C23-D83A-4EB9-AAE6-834A9A0187EA}" dt="2021-11-20T11:35:25.142" v="62" actId="2696"/>
        <pc:sldMkLst>
          <pc:docMk/>
          <pc:sldMk cId="2519832297" sldId="275"/>
        </pc:sldMkLst>
        <pc:spChg chg="del">
          <ac:chgData name="silveri abhinav" userId="fec0bfd593ffa90d" providerId="LiveId" clId="{B4AC9C23-D83A-4EB9-AAE6-834A9A0187EA}" dt="2021-11-20T11:34:23.496" v="55" actId="21"/>
          <ac:spMkLst>
            <pc:docMk/>
            <pc:sldMk cId="2519832297" sldId="275"/>
            <ac:spMk id="2" creationId="{366E1614-1B3B-425B-9F2E-B69732E5FFBC}"/>
          </ac:spMkLst>
        </pc:spChg>
        <pc:spChg chg="add mod">
          <ac:chgData name="silveri abhinav" userId="fec0bfd593ffa90d" providerId="LiveId" clId="{B4AC9C23-D83A-4EB9-AAE6-834A9A0187EA}" dt="2021-11-20T11:35:20.062" v="61" actId="17032"/>
          <ac:spMkLst>
            <pc:docMk/>
            <pc:sldMk cId="2519832297" sldId="275"/>
            <ac:spMk id="3" creationId="{39C4B584-974F-4CEE-9D0B-0C437C654DC4}"/>
          </ac:spMkLst>
        </pc:spChg>
      </pc:sldChg>
      <pc:sldChg chg="modSp new del mod">
        <pc:chgData name="silveri abhinav" userId="fec0bfd593ffa90d" providerId="LiveId" clId="{B4AC9C23-D83A-4EB9-AAE6-834A9A0187EA}" dt="2021-11-20T11:35:46.174" v="65" actId="2696"/>
        <pc:sldMkLst>
          <pc:docMk/>
          <pc:sldMk cId="3991581096" sldId="275"/>
        </pc:sldMkLst>
        <pc:spChg chg="mod">
          <ac:chgData name="silveri abhinav" userId="fec0bfd593ffa90d" providerId="LiveId" clId="{B4AC9C23-D83A-4EB9-AAE6-834A9A0187EA}" dt="2021-11-20T11:35:35.288" v="64" actId="14100"/>
          <ac:spMkLst>
            <pc:docMk/>
            <pc:sldMk cId="3991581096" sldId="275"/>
            <ac:spMk id="2" creationId="{91B81358-F57A-4363-A258-921B2A98B0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6F0AA-D376-49A0-BEE0-FED24BF35246}" type="datetimeFigureOut">
              <a:rPr lang="en-IN" smtClean="0"/>
              <a:t>08-12-2021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9D44C-9DDD-484F-A09B-691D26D67CF8}" type="slidenum">
              <a:rPr lang="en-IN" smtClean="0"/>
              <a:t>‹#›</a:t>
            </a:fld>
            <a:endParaRPr lang="en-IN"/>
          </a:p>
        </p:txBody>
      </p:sp>
    </p:spTree>
    <p:extLst>
      <p:ext uri="{BB962C8B-B14F-4D97-AF65-F5344CB8AC3E}">
        <p14:creationId xmlns:p14="http://schemas.microsoft.com/office/powerpoint/2010/main" val="183515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68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495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05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57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136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282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9165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3C488-7E5D-4520-9EF3-E1B5A8750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01320921-5968-4B63-A566-72F06F3C1C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5DD3B73-8ECB-41F0-ACCD-6399732683EA}"/>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5" name="Footer Placeholder 4">
            <a:extLst>
              <a:ext uri="{FF2B5EF4-FFF2-40B4-BE49-F238E27FC236}">
                <a16:creationId xmlns="" xmlns:a16="http://schemas.microsoft.com/office/drawing/2014/main" id="{51C4237B-AD10-40EA-A029-A9F0C3C9F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7ECEAB9-2E8E-4ABB-A271-EAAAD2341A48}"/>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242046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C2673-4829-4AC5-AF0B-8EAFAC1145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0119821-B170-4C5D-8670-1735813695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CA018CB-CEBE-4818-B7D0-61BFCDBD061F}"/>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5" name="Footer Placeholder 4">
            <a:extLst>
              <a:ext uri="{FF2B5EF4-FFF2-40B4-BE49-F238E27FC236}">
                <a16:creationId xmlns="" xmlns:a16="http://schemas.microsoft.com/office/drawing/2014/main" id="{26B7234D-B513-40C5-8A8D-CECF8864F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97B3CBC-5BFB-4F72-AA3A-219963851B8F}"/>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35058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7C2FE55-C208-45E9-84C5-665766159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DBA171D-6DD1-41EB-9789-C394AB8F4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3B3BE43-E41C-4A80-89F6-3E428ACB046B}"/>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5" name="Footer Placeholder 4">
            <a:extLst>
              <a:ext uri="{FF2B5EF4-FFF2-40B4-BE49-F238E27FC236}">
                <a16:creationId xmlns="" xmlns:a16="http://schemas.microsoft.com/office/drawing/2014/main" id="{DDD6E3B3-F2EB-401B-9971-CB05B614D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43DF750-B120-4483-ABEA-52ECF7060C44}"/>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361442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29281" y="1924938"/>
            <a:ext cx="5933439" cy="55399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145280" y="6377940"/>
            <a:ext cx="3901440" cy="184666"/>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609600" y="6377940"/>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778240" y="6377940"/>
            <a:ext cx="280416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sz="1800">
              <a:ea typeface="Calibri"/>
              <a:cs typeface="Calibri"/>
              <a:sym typeface="Calibri"/>
            </a:endParaRPr>
          </a:p>
        </p:txBody>
      </p:sp>
    </p:spTree>
    <p:extLst>
      <p:ext uri="{BB962C8B-B14F-4D97-AF65-F5344CB8AC3E}">
        <p14:creationId xmlns:p14="http://schemas.microsoft.com/office/powerpoint/2010/main" val="25683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D379D1-9D2E-40BD-813F-4E1E41F009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660EC7F-5C0C-4B00-8545-26E92717B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69E8374-0C9E-459B-8D72-E5E2FC0065D6}"/>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5" name="Footer Placeholder 4">
            <a:extLst>
              <a:ext uri="{FF2B5EF4-FFF2-40B4-BE49-F238E27FC236}">
                <a16:creationId xmlns="" xmlns:a16="http://schemas.microsoft.com/office/drawing/2014/main" id="{AC95D94F-E550-40C0-A126-0B51A56D3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5D398FB-862A-4156-8EC0-670760F90568}"/>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87731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66565-C78C-4735-84C8-9CD466E50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C74F2C0-0D68-4688-9486-7354736A7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3135526-10FA-4480-B32B-EF11DC25DBF6}"/>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5" name="Footer Placeholder 4">
            <a:extLst>
              <a:ext uri="{FF2B5EF4-FFF2-40B4-BE49-F238E27FC236}">
                <a16:creationId xmlns="" xmlns:a16="http://schemas.microsoft.com/office/drawing/2014/main" id="{E75DEA35-F8A6-4916-8746-73918760D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30D98A9-989F-49F6-A443-FCC7B3FE6688}"/>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335303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EE827-12F9-4CF0-B908-FD8F2DD101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F095F92-B7C0-4061-8E67-FC727196A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21CFE5A-1A03-46BB-8261-47981F01EE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2641BE6-096F-4E5F-AAB8-C5A502330333}"/>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6" name="Footer Placeholder 5">
            <a:extLst>
              <a:ext uri="{FF2B5EF4-FFF2-40B4-BE49-F238E27FC236}">
                <a16:creationId xmlns="" xmlns:a16="http://schemas.microsoft.com/office/drawing/2014/main" id="{CEC7887F-3E05-4FAE-A56B-F84FDB277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0F9D942-4318-4CEA-B875-B98857B462BD}"/>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91502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D52AAD-CC2D-4094-BB39-4E2C4059FE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F621FF8-5595-4A3E-B7D1-DB287CA0D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426EAD-0B6D-4D32-8A5B-A1AA058BD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C136CCD-C064-4D7A-868F-AEE591021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07388B7-4AF2-4779-B2F6-BC9B27C54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B2436E1-53A1-4BAB-90E2-0838159025CC}"/>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8" name="Footer Placeholder 7">
            <a:extLst>
              <a:ext uri="{FF2B5EF4-FFF2-40B4-BE49-F238E27FC236}">
                <a16:creationId xmlns="" xmlns:a16="http://schemas.microsoft.com/office/drawing/2014/main" id="{6C8E6D39-CCF0-4691-9C7C-8ED2CA3172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AD6FD73-B9D4-4EC4-A5CC-B74CD25419EC}"/>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403264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FD962E-58BF-400A-A48B-F2FACFB29F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38A9EB1-8146-433C-B510-76D075DACB63}"/>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4" name="Footer Placeholder 3">
            <a:extLst>
              <a:ext uri="{FF2B5EF4-FFF2-40B4-BE49-F238E27FC236}">
                <a16:creationId xmlns="" xmlns:a16="http://schemas.microsoft.com/office/drawing/2014/main" id="{B21EFA20-6A2D-46D8-A5A2-0B7AF41DCF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EA5EE023-3352-4DBA-BC8A-3FDF1B7C62E8}"/>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328005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3F73351-69BE-41FD-8E74-A9DBB1CC9551}"/>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3" name="Footer Placeholder 2">
            <a:extLst>
              <a:ext uri="{FF2B5EF4-FFF2-40B4-BE49-F238E27FC236}">
                <a16:creationId xmlns="" xmlns:a16="http://schemas.microsoft.com/office/drawing/2014/main" id="{EDB1161B-83F3-4796-96F0-D5B07EE762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B60195C-AAE7-4936-B2B0-F5C8A1E2F2D1}"/>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410551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8BCA50-3D92-47C5-A50E-FB905691C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0F78B34-A920-49D1-9C98-E7AC5C581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93F8278-CCE9-45A5-BC40-6726EFF24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544AEB1-7FB6-4A64-929E-5E74A83B2B7A}"/>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6" name="Footer Placeholder 5">
            <a:extLst>
              <a:ext uri="{FF2B5EF4-FFF2-40B4-BE49-F238E27FC236}">
                <a16:creationId xmlns="" xmlns:a16="http://schemas.microsoft.com/office/drawing/2014/main" id="{004DE650-1A3C-4574-8112-4E3A3C103E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0C50313-B740-4A7C-A2D4-0C174317C968}"/>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366086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F2A496-79BF-44A2-AE87-A761C8425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D2302AB-6421-40E6-A78C-AD8124F3A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9EE3621-E1BC-46F4-A503-E49165E10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32FA265-96CB-4CF8-829E-192B64D66BA1}"/>
              </a:ext>
            </a:extLst>
          </p:cNvPr>
          <p:cNvSpPr>
            <a:spLocks noGrp="1"/>
          </p:cNvSpPr>
          <p:nvPr>
            <p:ph type="dt" sz="half" idx="10"/>
          </p:nvPr>
        </p:nvSpPr>
        <p:spPr/>
        <p:txBody>
          <a:bodyPr/>
          <a:lstStyle/>
          <a:p>
            <a:fld id="{B6444F3B-F34F-4FF7-8177-E2DF64C5A003}" type="datetimeFigureOut">
              <a:rPr lang="en-IN" smtClean="0"/>
              <a:t>08-12-2021</a:t>
            </a:fld>
            <a:endParaRPr lang="en-IN"/>
          </a:p>
        </p:txBody>
      </p:sp>
      <p:sp>
        <p:nvSpPr>
          <p:cNvPr id="6" name="Footer Placeholder 5">
            <a:extLst>
              <a:ext uri="{FF2B5EF4-FFF2-40B4-BE49-F238E27FC236}">
                <a16:creationId xmlns="" xmlns:a16="http://schemas.microsoft.com/office/drawing/2014/main" id="{9AE17A3F-A516-4FD1-A085-2CD74A412B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F0EAB0E-3B6C-455D-9B90-87D931EB62D7}"/>
              </a:ext>
            </a:extLst>
          </p:cNvPr>
          <p:cNvSpPr>
            <a:spLocks noGrp="1"/>
          </p:cNvSpPr>
          <p:nvPr>
            <p:ph type="sldNum" sz="quarter" idx="12"/>
          </p:nvPr>
        </p:nvSpPr>
        <p:spPr/>
        <p:txBody>
          <a:bodyPr/>
          <a:lstStyle/>
          <a:p>
            <a:fld id="{EF66C545-E35F-47AB-8BD2-AF5ACF35698A}" type="slidenum">
              <a:rPr lang="en-IN" smtClean="0"/>
              <a:t>‹#›</a:t>
            </a:fld>
            <a:endParaRPr lang="en-IN"/>
          </a:p>
        </p:txBody>
      </p:sp>
    </p:spTree>
    <p:extLst>
      <p:ext uri="{BB962C8B-B14F-4D97-AF65-F5344CB8AC3E}">
        <p14:creationId xmlns:p14="http://schemas.microsoft.com/office/powerpoint/2010/main" val="139435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0C8500-8593-4AF5-8337-0FE06BE0D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761F7EF-17D0-4217-B51C-92CF988FA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C71DB30-43A3-47F8-9ADD-6637E42DE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44F3B-F34F-4FF7-8177-E2DF64C5A003}" type="datetimeFigureOut">
              <a:rPr lang="en-IN" smtClean="0"/>
              <a:t>08-12-2021</a:t>
            </a:fld>
            <a:endParaRPr lang="en-IN"/>
          </a:p>
        </p:txBody>
      </p:sp>
      <p:sp>
        <p:nvSpPr>
          <p:cNvPr id="5" name="Footer Placeholder 4">
            <a:extLst>
              <a:ext uri="{FF2B5EF4-FFF2-40B4-BE49-F238E27FC236}">
                <a16:creationId xmlns="" xmlns:a16="http://schemas.microsoft.com/office/drawing/2014/main" id="{46629A4A-C311-419F-9BBB-BF1D6F621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8D7E5B3-E76B-4243-B93F-174067D01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6C545-E35F-47AB-8BD2-AF5ACF35698A}" type="slidenum">
              <a:rPr lang="en-IN" smtClean="0"/>
              <a:t>‹#›</a:t>
            </a:fld>
            <a:endParaRPr lang="en-IN"/>
          </a:p>
        </p:txBody>
      </p:sp>
    </p:spTree>
    <p:extLst>
      <p:ext uri="{BB962C8B-B14F-4D97-AF65-F5344CB8AC3E}">
        <p14:creationId xmlns:p14="http://schemas.microsoft.com/office/powerpoint/2010/main" val="159002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869D1F0-F48C-4362-BEE6-0C1C0AE33A37}"/>
              </a:ext>
            </a:extLst>
          </p:cNvPr>
          <p:cNvSpPr txBox="1"/>
          <p:nvPr/>
        </p:nvSpPr>
        <p:spPr>
          <a:xfrm>
            <a:off x="2160494" y="350710"/>
            <a:ext cx="7871012" cy="1359155"/>
          </a:xfrm>
          <a:prstGeom prst="rect">
            <a:avLst/>
          </a:prstGeom>
          <a:noFill/>
        </p:spPr>
        <p:txBody>
          <a:bodyPr wrap="square" rtlCol="0">
            <a:spAutoFit/>
          </a:bodyPr>
          <a:lstStyle/>
          <a:p>
            <a:pPr marL="0" marR="0" indent="0" algn="ctr" rtl="0" fontAlgn="t">
              <a:lnSpc>
                <a:spcPct val="111000"/>
              </a:lnSpc>
              <a:spcBef>
                <a:spcPts val="0"/>
              </a:spcBef>
              <a:spcAft>
                <a:spcPts val="0"/>
              </a:spcAft>
            </a:pPr>
            <a:r>
              <a:rPr lang="en-US" sz="2400" b="0" i="0" u="none" strike="noStrike" dirty="0">
                <a:solidFill>
                  <a:srgbClr val="001F5F"/>
                </a:solidFill>
                <a:effectLst/>
                <a:latin typeface="Arial" panose="020B0604020202020204" pitchFamily="34" charset="0"/>
                <a:ea typeface="Arial" panose="020B0604020202020204" pitchFamily="34" charset="0"/>
                <a:cs typeface="Arial" panose="020B0604020202020204" pitchFamily="34" charset="0"/>
              </a:rPr>
              <a:t>CMR COLLEGE OF ENGINEERING &amp; TECHNOLOGY</a:t>
            </a:r>
            <a:endParaRPr lang="en-IN" sz="2400" b="0" i="0" u="none" strike="noStrike" dirty="0">
              <a:effectLst/>
              <a:latin typeface="Arial" panose="020B0604020202020204" pitchFamily="34" charset="0"/>
            </a:endParaRPr>
          </a:p>
          <a:p>
            <a:pPr marL="0" marR="0" indent="0" algn="ctr" rtl="0" fontAlgn="t">
              <a:lnSpc>
                <a:spcPct val="118000"/>
              </a:lnSpc>
              <a:spcBef>
                <a:spcPts val="0"/>
              </a:spcBef>
              <a:spcAft>
                <a:spcPts val="0"/>
              </a:spcAft>
            </a:pPr>
            <a:r>
              <a:rPr lang="en-US" sz="2400" b="0" i="0" u="none" strike="noStrike" dirty="0">
                <a:solidFill>
                  <a:srgbClr val="001F5F"/>
                </a:solidFill>
                <a:effectLst/>
                <a:latin typeface="Arial" panose="020B0604020202020204" pitchFamily="34" charset="0"/>
                <a:ea typeface="Arial" panose="020B0604020202020204" pitchFamily="34" charset="0"/>
                <a:cs typeface="Arial" panose="020B0604020202020204" pitchFamily="34" charset="0"/>
              </a:rPr>
              <a:t>Kandlakoya</a:t>
            </a:r>
            <a:r>
              <a:rPr lang="en-US" sz="2400" dirty="0">
                <a:solidFill>
                  <a:srgbClr val="001F5F"/>
                </a:solidFill>
                <a:latin typeface="Arial" panose="020B0604020202020204" pitchFamily="34" charset="0"/>
                <a:ea typeface="Arial" panose="020B0604020202020204" pitchFamily="34" charset="0"/>
                <a:cs typeface="Arial" panose="020B0604020202020204" pitchFamily="34" charset="0"/>
              </a:rPr>
              <a:t>,</a:t>
            </a:r>
            <a:r>
              <a:rPr lang="en-US" sz="2400" b="0" i="0" u="none" strike="noStrike" dirty="0">
                <a:solidFill>
                  <a:srgbClr val="001F5F"/>
                </a:solidFill>
                <a:effectLst/>
                <a:latin typeface="Arial" panose="020B0604020202020204" pitchFamily="34" charset="0"/>
                <a:ea typeface="Arial" panose="020B0604020202020204" pitchFamily="34" charset="0"/>
                <a:cs typeface="Arial" panose="020B0604020202020204" pitchFamily="34" charset="0"/>
              </a:rPr>
              <a:t> Medchal</a:t>
            </a:r>
            <a:r>
              <a:rPr lang="en-US" sz="2400" dirty="0">
                <a:solidFill>
                  <a:srgbClr val="001F5F"/>
                </a:solidFill>
                <a:latin typeface="Arial" panose="020B0604020202020204" pitchFamily="34" charset="0"/>
                <a:ea typeface="Arial" panose="020B0604020202020204" pitchFamily="34" charset="0"/>
                <a:cs typeface="Arial" panose="020B0604020202020204" pitchFamily="34" charset="0"/>
              </a:rPr>
              <a:t>,</a:t>
            </a:r>
            <a:r>
              <a:rPr lang="en-US" sz="2400" b="0" i="0" u="none" strike="noStrike" dirty="0">
                <a:solidFill>
                  <a:srgbClr val="001F5F"/>
                </a:solidFill>
                <a:effectLst/>
                <a:latin typeface="Arial" panose="020B0604020202020204" pitchFamily="34" charset="0"/>
                <a:ea typeface="Arial" panose="020B0604020202020204" pitchFamily="34" charset="0"/>
                <a:cs typeface="Arial" panose="020B0604020202020204" pitchFamily="34" charset="0"/>
              </a:rPr>
              <a:t> Hyderabad - 501401</a:t>
            </a:r>
            <a:endParaRPr lang="en-IN" sz="2400" b="0" i="0" u="none" strike="noStrike" dirty="0">
              <a:effectLst/>
              <a:latin typeface="Arial" panose="020B0604020202020204" pitchFamily="34" charset="0"/>
            </a:endParaRPr>
          </a:p>
          <a:p>
            <a:pPr marL="0" marR="0" indent="0" algn="ctr" rtl="0" fontAlgn="t">
              <a:lnSpc>
                <a:spcPct val="114000"/>
              </a:lnSpc>
              <a:spcBef>
                <a:spcPts val="0"/>
              </a:spcBef>
              <a:spcAft>
                <a:spcPts val="0"/>
              </a:spcAft>
            </a:pPr>
            <a:r>
              <a:rPr lang="en-US" sz="2400" b="0" i="0" u="none" strike="noStrike" dirty="0">
                <a:solidFill>
                  <a:srgbClr val="001F5F"/>
                </a:solidFill>
                <a:effectLst/>
                <a:latin typeface="Arial" panose="020B0604020202020204" pitchFamily="34" charset="0"/>
                <a:ea typeface="Arial" panose="020B0604020202020204" pitchFamily="34" charset="0"/>
                <a:cs typeface="Arial" panose="020B0604020202020204" pitchFamily="34" charset="0"/>
              </a:rPr>
              <a:t>Department of Computer Science and Engineering</a:t>
            </a:r>
            <a:endParaRPr lang="en-IN" sz="2400" b="0" i="0" u="none" strike="noStrike" dirty="0">
              <a:effectLst/>
              <a:latin typeface="Arial" panose="020B0604020202020204" pitchFamily="34" charset="0"/>
            </a:endParaRPr>
          </a:p>
        </p:txBody>
      </p:sp>
      <p:sp>
        <p:nvSpPr>
          <p:cNvPr id="5" name="TextBox 4">
            <a:extLst>
              <a:ext uri="{FF2B5EF4-FFF2-40B4-BE49-F238E27FC236}">
                <a16:creationId xmlns="" xmlns:a16="http://schemas.microsoft.com/office/drawing/2014/main" id="{66480F70-B67F-4133-BC71-FD129E4F4894}"/>
              </a:ext>
            </a:extLst>
          </p:cNvPr>
          <p:cNvSpPr txBox="1"/>
          <p:nvPr/>
        </p:nvSpPr>
        <p:spPr>
          <a:xfrm>
            <a:off x="4036730" y="1948194"/>
            <a:ext cx="3928534"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4000" b="1" dirty="0"/>
              <a:t>TRACKER AND TRIGGERER APP</a:t>
            </a:r>
            <a:endParaRPr lang="en-IN" sz="4000" b="1" dirty="0"/>
          </a:p>
        </p:txBody>
      </p:sp>
      <p:pic>
        <p:nvPicPr>
          <p:cNvPr id="6" name="Picture 2" descr="Chores App APK 211011 Download for Android – Download Chores App APK Latest  Version - APKFab.com">
            <a:extLst>
              <a:ext uri="{FF2B5EF4-FFF2-40B4-BE49-F238E27FC236}">
                <a16:creationId xmlns="" xmlns:a16="http://schemas.microsoft.com/office/drawing/2014/main" id="{C0610283-F98F-47CD-ABAF-14ACE4B1C8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0482" y="3426098"/>
            <a:ext cx="1711036" cy="1711036"/>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BC81F995-6B3E-4C18-A934-32F65637588F}"/>
              </a:ext>
            </a:extLst>
          </p:cNvPr>
          <p:cNvSpPr txBox="1"/>
          <p:nvPr/>
        </p:nvSpPr>
        <p:spPr>
          <a:xfrm>
            <a:off x="7965264" y="5491627"/>
            <a:ext cx="4789144" cy="1015663"/>
          </a:xfrm>
          <a:prstGeom prst="rect">
            <a:avLst/>
          </a:prstGeom>
          <a:noFill/>
        </p:spPr>
        <p:txBody>
          <a:bodyPr wrap="square" rtlCol="0">
            <a:spAutoFit/>
          </a:bodyPr>
          <a:lstStyle/>
          <a:p>
            <a:pPr marL="457200" lvl="0" indent="0" algn="l" rtl="0">
              <a:spcBef>
                <a:spcPts val="0"/>
              </a:spcBef>
              <a:spcAft>
                <a:spcPts val="0"/>
              </a:spcAft>
              <a:buNone/>
            </a:pPr>
            <a:r>
              <a:rPr lang="pt-BR" sz="2000" b="1" dirty="0">
                <a:solidFill>
                  <a:schemeClr val="dk1"/>
                </a:solidFill>
                <a:latin typeface="Times New Roman"/>
                <a:ea typeface="Times New Roman"/>
                <a:cs typeface="Times New Roman"/>
                <a:sym typeface="Times New Roman"/>
              </a:rPr>
              <a:t>S.Sree (19H51A0556)</a:t>
            </a:r>
          </a:p>
          <a:p>
            <a:pPr marL="457200" lvl="0" indent="0" algn="l" rtl="0">
              <a:spcBef>
                <a:spcPts val="0"/>
              </a:spcBef>
              <a:spcAft>
                <a:spcPts val="0"/>
              </a:spcAft>
              <a:buNone/>
            </a:pPr>
            <a:r>
              <a:rPr lang="pt-BR" sz="2000" b="1" dirty="0">
                <a:solidFill>
                  <a:schemeClr val="dk1"/>
                </a:solidFill>
                <a:latin typeface="Times New Roman"/>
                <a:ea typeface="Times New Roman"/>
                <a:cs typeface="Times New Roman"/>
                <a:sym typeface="Times New Roman"/>
              </a:rPr>
              <a:t>S.Abhinav(19H51A0557)</a:t>
            </a:r>
          </a:p>
          <a:p>
            <a:pPr marL="457200" lvl="0" indent="0" algn="l" rtl="0">
              <a:spcBef>
                <a:spcPts val="0"/>
              </a:spcBef>
              <a:spcAft>
                <a:spcPts val="0"/>
              </a:spcAft>
              <a:buNone/>
            </a:pPr>
            <a:r>
              <a:rPr lang="pt-BR" sz="2000" b="1" dirty="0">
                <a:solidFill>
                  <a:schemeClr val="dk1"/>
                </a:solidFill>
                <a:latin typeface="Times New Roman"/>
                <a:ea typeface="Times New Roman"/>
                <a:cs typeface="Times New Roman"/>
                <a:sym typeface="Times New Roman"/>
              </a:rPr>
              <a:t>B.Snigdha (19H51A0558)</a:t>
            </a:r>
          </a:p>
        </p:txBody>
      </p:sp>
      <p:sp>
        <p:nvSpPr>
          <p:cNvPr id="8" name="TextBox 7">
            <a:extLst>
              <a:ext uri="{FF2B5EF4-FFF2-40B4-BE49-F238E27FC236}">
                <a16:creationId xmlns="" xmlns:a16="http://schemas.microsoft.com/office/drawing/2014/main" id="{AAC23787-CBD9-4A99-9365-4DF483047DCF}"/>
              </a:ext>
            </a:extLst>
          </p:cNvPr>
          <p:cNvSpPr txBox="1"/>
          <p:nvPr/>
        </p:nvSpPr>
        <p:spPr>
          <a:xfrm>
            <a:off x="-378785" y="5515900"/>
            <a:ext cx="6581422" cy="1043876"/>
          </a:xfrm>
          <a:prstGeom prst="rect">
            <a:avLst/>
          </a:prstGeom>
          <a:noFill/>
        </p:spPr>
        <p:txBody>
          <a:bodyPr wrap="square" rtlCol="0">
            <a:spAutoFit/>
          </a:bodyPr>
          <a:lstStyle/>
          <a:p>
            <a:pPr marL="12700" marR="0" lvl="0" indent="0" algn="ctr" rtl="0">
              <a:lnSpc>
                <a:spcPct val="100000"/>
              </a:lnSpc>
              <a:spcBef>
                <a:spcPts val="0"/>
              </a:spcBef>
              <a:spcAft>
                <a:spcPts val="0"/>
              </a:spcAft>
              <a:buNone/>
            </a:pPr>
            <a:r>
              <a:rPr lang="en-US" sz="2800" b="1" i="0" u="none" strike="noStrike" cap="none" dirty="0">
                <a:solidFill>
                  <a:srgbClr val="C00000"/>
                </a:solidFill>
                <a:latin typeface="Arial"/>
                <a:ea typeface="Arial"/>
                <a:cs typeface="Arial"/>
                <a:sym typeface="Arial"/>
              </a:rPr>
              <a:t>Under esteemed guidance of</a:t>
            </a:r>
            <a:endParaRPr lang="en-US" sz="2800" b="0" i="0" u="none" strike="noStrike" cap="none" dirty="0">
              <a:solidFill>
                <a:schemeClr val="dk1"/>
              </a:solidFill>
              <a:latin typeface="Arial"/>
              <a:ea typeface="Arial"/>
              <a:cs typeface="Arial"/>
              <a:sym typeface="Arial"/>
            </a:endParaRPr>
          </a:p>
          <a:p>
            <a:pPr marL="12700" marR="0" lvl="0" indent="0" algn="ctr" rtl="0">
              <a:lnSpc>
                <a:spcPct val="100000"/>
              </a:lnSpc>
              <a:spcBef>
                <a:spcPts val="650"/>
              </a:spcBef>
              <a:spcAft>
                <a:spcPts val="0"/>
              </a:spcAft>
              <a:buNone/>
            </a:pPr>
            <a:r>
              <a:rPr lang="en-US" sz="2800" b="1" dirty="0">
                <a:solidFill>
                  <a:schemeClr val="dk1"/>
                </a:solidFill>
              </a:rPr>
              <a:t>- L. CHANDRA SEKHAR REDDY</a:t>
            </a:r>
            <a:endParaRPr lang="en-US" sz="2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88426019"/>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15"/>
          <p:cNvGrpSpPr/>
          <p:nvPr/>
        </p:nvGrpSpPr>
        <p:grpSpPr>
          <a:xfrm>
            <a:off x="2057163" y="698581"/>
            <a:ext cx="8077200" cy="76200"/>
            <a:chOff x="259841" y="723138"/>
            <a:chExt cx="8077200" cy="76200"/>
          </a:xfrm>
        </p:grpSpPr>
        <p:sp>
          <p:nvSpPr>
            <p:cNvPr id="118" name="Google Shape;118;p15"/>
            <p:cNvSpPr/>
            <p:nvPr/>
          </p:nvSpPr>
          <p:spPr>
            <a:xfrm>
              <a:off x="259841" y="723138"/>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119" name="Google Shape;119;p15"/>
            <p:cNvSpPr/>
            <p:nvPr/>
          </p:nvSpPr>
          <p:spPr>
            <a:xfrm>
              <a:off x="259841" y="723138"/>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
        <p:nvSpPr>
          <p:cNvPr id="120" name="Google Shape;120;p15"/>
          <p:cNvSpPr txBox="1">
            <a:spLocks noGrp="1"/>
          </p:cNvSpPr>
          <p:nvPr>
            <p:ph type="title"/>
          </p:nvPr>
        </p:nvSpPr>
        <p:spPr>
          <a:xfrm>
            <a:off x="2057179" y="167925"/>
            <a:ext cx="7696500" cy="505500"/>
          </a:xfrm>
          <a:prstGeom prst="rect">
            <a:avLst/>
          </a:prstGeom>
          <a:noFill/>
          <a:ln>
            <a:noFill/>
          </a:ln>
        </p:spPr>
        <p:txBody>
          <a:bodyPr spcFirstLastPara="1" vert="horz" wrap="square" lIns="0" tIns="12700" rIns="0" bIns="0" rtlCol="0" anchor="t" anchorCtr="0">
            <a:spAutoFit/>
          </a:bodyPr>
          <a:lstStyle/>
          <a:p>
            <a:pPr marL="12700">
              <a:lnSpc>
                <a:spcPct val="100000"/>
              </a:lnSpc>
            </a:pPr>
            <a:r>
              <a:rPr lang="en-US" sz="3200">
                <a:solidFill>
                  <a:srgbClr val="C00000"/>
                </a:solidFill>
              </a:rPr>
              <a:t>Scope and Limitation of Study</a:t>
            </a:r>
            <a:endParaRPr sz="3200"/>
          </a:p>
        </p:txBody>
      </p:sp>
      <p:sp>
        <p:nvSpPr>
          <p:cNvPr id="121" name="Google Shape;121;p15"/>
          <p:cNvSpPr txBox="1"/>
          <p:nvPr/>
        </p:nvSpPr>
        <p:spPr>
          <a:xfrm>
            <a:off x="1866829" y="1179412"/>
            <a:ext cx="8077200" cy="1938952"/>
          </a:xfrm>
          <a:prstGeom prst="rect">
            <a:avLst/>
          </a:prstGeom>
          <a:noFill/>
          <a:ln>
            <a:noFill/>
          </a:ln>
        </p:spPr>
        <p:txBody>
          <a:bodyPr spcFirstLastPara="1" wrap="square" lIns="91425" tIns="45700" rIns="91425" bIns="45700" anchor="t" anchorCtr="0">
            <a:spAutoFit/>
          </a:bodyPr>
          <a:lstStyle/>
          <a:p>
            <a:pPr marL="457200" indent="-330200" algn="just">
              <a:buClr>
                <a:schemeClr val="dk1"/>
              </a:buClr>
              <a:buSzPts val="1600"/>
              <a:buFont typeface="Times New Roman"/>
              <a:buChar char="●"/>
            </a:pPr>
            <a:r>
              <a:rPr lang="en-US" sz="2400" dirty="0">
                <a:latin typeface="Times New Roman"/>
                <a:ea typeface="Times New Roman"/>
                <a:cs typeface="Times New Roman"/>
                <a:sym typeface="Times New Roman"/>
              </a:rPr>
              <a:t>This application helps us to know what should be done at what time with a gentle reminder.</a:t>
            </a:r>
          </a:p>
          <a:p>
            <a:pPr marL="457200" indent="-330200" algn="just">
              <a:buClr>
                <a:schemeClr val="dk1"/>
              </a:buClr>
              <a:buSzPts val="1600"/>
              <a:buFont typeface="Times New Roman"/>
              <a:buChar char="●"/>
            </a:pPr>
            <a:r>
              <a:rPr lang="en-US" sz="2400" dirty="0">
                <a:latin typeface="Times New Roman"/>
                <a:ea typeface="Times New Roman"/>
                <a:cs typeface="Times New Roman"/>
                <a:sym typeface="Times New Roman"/>
              </a:rPr>
              <a:t>We don’t need to remember everything as this application intimates us about what we should do. </a:t>
            </a:r>
          </a:p>
          <a:p>
            <a:pPr marL="457200" algn="just"/>
            <a:r>
              <a:rPr lang="en-US" sz="2400" dirty="0"/>
              <a:t> </a:t>
            </a:r>
          </a:p>
        </p:txBody>
      </p:sp>
      <p:sp>
        <p:nvSpPr>
          <p:cNvPr id="9" name="Google Shape;121;p15">
            <a:extLst>
              <a:ext uri="{FF2B5EF4-FFF2-40B4-BE49-F238E27FC236}">
                <a16:creationId xmlns="" xmlns:a16="http://schemas.microsoft.com/office/drawing/2014/main" id="{F26E4BBA-4D7D-4AD1-83B1-9E818A3EB18A}"/>
              </a:ext>
            </a:extLst>
          </p:cNvPr>
          <p:cNvSpPr txBox="1"/>
          <p:nvPr/>
        </p:nvSpPr>
        <p:spPr>
          <a:xfrm>
            <a:off x="1866829" y="3623631"/>
            <a:ext cx="8077200" cy="1569620"/>
          </a:xfrm>
          <a:prstGeom prst="rect">
            <a:avLst/>
          </a:prstGeom>
          <a:noFill/>
          <a:ln>
            <a:noFill/>
          </a:ln>
        </p:spPr>
        <p:txBody>
          <a:bodyPr spcFirstLastPara="1" wrap="square" lIns="91425" tIns="45700" rIns="91425" bIns="45700" anchor="t" anchorCtr="0">
            <a:spAutoFit/>
          </a:bodyPr>
          <a:lstStyle/>
          <a:p>
            <a:pPr marL="469900" marR="0" lvl="0" indent="-342900" algn="just" defTabSz="914400" rtl="0" eaLnBrk="1" fontAlgn="auto" latinLnBrk="0" hangingPunct="1">
              <a:lnSpc>
                <a:spcPct val="100000"/>
              </a:lnSpc>
              <a:spcBef>
                <a:spcPts val="0"/>
              </a:spcBef>
              <a:spcAft>
                <a:spcPts val="0"/>
              </a:spcAft>
              <a:buClr>
                <a:prstClr val="black"/>
              </a:buClr>
              <a:buSzPct val="8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Easy to use and free</a:t>
            </a:r>
          </a:p>
          <a:p>
            <a:pPr marL="469900" marR="0" lvl="0" indent="-342900" algn="just" defTabSz="914400" rtl="0" eaLnBrk="1" fontAlgn="auto" latinLnBrk="0" hangingPunct="1">
              <a:lnSpc>
                <a:spcPct val="100000"/>
              </a:lnSpc>
              <a:spcBef>
                <a:spcPts val="0"/>
              </a:spcBef>
              <a:spcAft>
                <a:spcPts val="0"/>
              </a:spcAft>
              <a:buClr>
                <a:prstClr val="black"/>
              </a:buClr>
              <a:buSzPct val="80000"/>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Covers all the fields like healthcare , maintenance and home </a:t>
            </a: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appliances</a:t>
            </a:r>
          </a:p>
          <a:p>
            <a:pPr marL="469900" marR="0" lvl="0" indent="-342900" algn="just" defTabSz="914400" rtl="0" eaLnBrk="1" fontAlgn="auto" latinLnBrk="0" hangingPunct="1">
              <a:lnSpc>
                <a:spcPct val="100000"/>
              </a:lnSpc>
              <a:spcBef>
                <a:spcPts val="0"/>
              </a:spcBef>
              <a:spcAft>
                <a:spcPts val="0"/>
              </a:spcAft>
              <a:buClr>
                <a:prstClr val="black"/>
              </a:buClr>
              <a:buSzPct val="80000"/>
              <a:buFont typeface="Arial" panose="020B0604020202020204" pitchFamily="34" charset="0"/>
              <a:buChar char="•"/>
              <a:tabLst/>
              <a:defRPr/>
            </a:pPr>
            <a:r>
              <a:rPr lang="en-US" sz="2400" noProof="0" dirty="0" smtClean="0">
                <a:solidFill>
                  <a:prstClr val="black"/>
                </a:solidFill>
                <a:latin typeface="Times New Roman" panose="02020603050405020304" pitchFamily="18" charset="0"/>
                <a:cs typeface="Times New Roman" panose="02020603050405020304" pitchFamily="18" charset="0"/>
              </a:rPr>
              <a:t>No advertisements and harmful API’s.</a:t>
            </a:r>
            <a:endPar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Google Shape;120;p15">
            <a:extLst>
              <a:ext uri="{FF2B5EF4-FFF2-40B4-BE49-F238E27FC236}">
                <a16:creationId xmlns="" xmlns:a16="http://schemas.microsoft.com/office/drawing/2014/main" id="{089C8739-C7B3-4DEF-877A-58943F7B477E}"/>
              </a:ext>
            </a:extLst>
          </p:cNvPr>
          <p:cNvSpPr txBox="1">
            <a:spLocks/>
          </p:cNvSpPr>
          <p:nvPr/>
        </p:nvSpPr>
        <p:spPr>
          <a:xfrm>
            <a:off x="2152182" y="2954513"/>
            <a:ext cx="7696500" cy="505267"/>
          </a:xfrm>
          <a:prstGeom prst="rect">
            <a:avLst/>
          </a:prstGeom>
          <a:noFill/>
          <a:ln>
            <a:noFill/>
          </a:ln>
        </p:spPr>
        <p:txBody>
          <a:bodyPr spcFirstLastPara="1" vert="horz" wrap="square" lIns="0" tIns="12700" rIns="0" bIns="0" rtlCol="0" anchor="t" anchorCtr="0">
            <a:spAutoFit/>
          </a:bodyPr>
          <a:lstStyle>
            <a:lvl1pPr lvl="0" algn="l" defTabSz="914400" rtl="0" eaLnBrk="1" latinLnBrk="0" hangingPunct="1">
              <a:lnSpc>
                <a:spcPct val="90000"/>
              </a:lnSpc>
              <a:spcBef>
                <a:spcPts val="0"/>
              </a:spcBef>
              <a:spcAft>
                <a:spcPts val="0"/>
              </a:spcAft>
              <a:buSzPts val="1400"/>
              <a:buNone/>
              <a:defRPr sz="4000" b="1" i="0" kern="1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12700">
              <a:lnSpc>
                <a:spcPct val="100000"/>
              </a:lnSpc>
            </a:pPr>
            <a:r>
              <a:rPr lang="en-US" sz="3200" dirty="0">
                <a:solidFill>
                  <a:srgbClr val="C00000"/>
                </a:solidFill>
              </a:rPr>
              <a:t>Advantages</a:t>
            </a:r>
            <a:endParaRPr lang="en-US" sz="3200" dirty="0"/>
          </a:p>
        </p:txBody>
      </p:sp>
      <p:grpSp>
        <p:nvGrpSpPr>
          <p:cNvPr id="12" name="Google Shape;117;p15">
            <a:extLst>
              <a:ext uri="{FF2B5EF4-FFF2-40B4-BE49-F238E27FC236}">
                <a16:creationId xmlns="" xmlns:a16="http://schemas.microsoft.com/office/drawing/2014/main" id="{3BBA8C3C-C284-45BA-A4D3-49D47A7A52EF}"/>
              </a:ext>
            </a:extLst>
          </p:cNvPr>
          <p:cNvGrpSpPr/>
          <p:nvPr/>
        </p:nvGrpSpPr>
        <p:grpSpPr>
          <a:xfrm>
            <a:off x="2057163" y="3510455"/>
            <a:ext cx="8077200" cy="76200"/>
            <a:chOff x="259841" y="723138"/>
            <a:chExt cx="8077200" cy="76200"/>
          </a:xfrm>
        </p:grpSpPr>
        <p:sp>
          <p:nvSpPr>
            <p:cNvPr id="13" name="Google Shape;118;p15">
              <a:extLst>
                <a:ext uri="{FF2B5EF4-FFF2-40B4-BE49-F238E27FC236}">
                  <a16:creationId xmlns="" xmlns:a16="http://schemas.microsoft.com/office/drawing/2014/main" id="{4738F274-E088-4C77-A21B-7D565048EC8B}"/>
                </a:ext>
              </a:extLst>
            </p:cNvPr>
            <p:cNvSpPr/>
            <p:nvPr/>
          </p:nvSpPr>
          <p:spPr>
            <a:xfrm>
              <a:off x="259841" y="723138"/>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14" name="Google Shape;119;p15">
              <a:extLst>
                <a:ext uri="{FF2B5EF4-FFF2-40B4-BE49-F238E27FC236}">
                  <a16:creationId xmlns="" xmlns:a16="http://schemas.microsoft.com/office/drawing/2014/main" id="{6FA59EFE-338B-49FA-9548-24AFFEA16ECB}"/>
                </a:ext>
              </a:extLst>
            </p:cNvPr>
            <p:cNvSpPr/>
            <p:nvPr/>
          </p:nvSpPr>
          <p:spPr>
            <a:xfrm>
              <a:off x="259841" y="723138"/>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15"/>
          <p:cNvGrpSpPr/>
          <p:nvPr/>
        </p:nvGrpSpPr>
        <p:grpSpPr>
          <a:xfrm>
            <a:off x="1866829" y="747797"/>
            <a:ext cx="8077200" cy="76200"/>
            <a:chOff x="259841" y="723138"/>
            <a:chExt cx="8077200" cy="76200"/>
          </a:xfrm>
        </p:grpSpPr>
        <p:sp>
          <p:nvSpPr>
            <p:cNvPr id="118" name="Google Shape;118;p15"/>
            <p:cNvSpPr/>
            <p:nvPr/>
          </p:nvSpPr>
          <p:spPr>
            <a:xfrm>
              <a:off x="259841" y="723138"/>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119" name="Google Shape;119;p15"/>
            <p:cNvSpPr/>
            <p:nvPr/>
          </p:nvSpPr>
          <p:spPr>
            <a:xfrm>
              <a:off x="259841" y="723138"/>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
        <p:nvSpPr>
          <p:cNvPr id="120" name="Google Shape;120;p15"/>
          <p:cNvSpPr txBox="1">
            <a:spLocks noGrp="1"/>
          </p:cNvSpPr>
          <p:nvPr>
            <p:ph type="title"/>
          </p:nvPr>
        </p:nvSpPr>
        <p:spPr>
          <a:xfrm>
            <a:off x="2057179" y="167925"/>
            <a:ext cx="7696500" cy="505500"/>
          </a:xfrm>
          <a:prstGeom prst="rect">
            <a:avLst/>
          </a:prstGeom>
          <a:noFill/>
          <a:ln>
            <a:noFill/>
          </a:ln>
        </p:spPr>
        <p:txBody>
          <a:bodyPr spcFirstLastPara="1" vert="horz" wrap="square" lIns="0" tIns="12700" rIns="0" bIns="0" rtlCol="0" anchor="t" anchorCtr="0">
            <a:spAutoFit/>
          </a:bodyPr>
          <a:lstStyle/>
          <a:p>
            <a:pPr marL="12700">
              <a:lnSpc>
                <a:spcPct val="100000"/>
              </a:lnSpc>
            </a:pPr>
            <a:r>
              <a:rPr lang="en-US" sz="3200" dirty="0">
                <a:solidFill>
                  <a:srgbClr val="C00000"/>
                </a:solidFill>
              </a:rPr>
              <a:t>Existing Systems</a:t>
            </a:r>
            <a:endParaRPr lang="en-US" sz="3200" dirty="0"/>
          </a:p>
        </p:txBody>
      </p:sp>
      <p:sp>
        <p:nvSpPr>
          <p:cNvPr id="121" name="Google Shape;121;p15"/>
          <p:cNvSpPr txBox="1"/>
          <p:nvPr/>
        </p:nvSpPr>
        <p:spPr>
          <a:xfrm>
            <a:off x="1662545" y="1061852"/>
            <a:ext cx="8281484" cy="1815841"/>
          </a:xfrm>
          <a:prstGeom prst="rect">
            <a:avLst/>
          </a:prstGeom>
          <a:noFill/>
          <a:ln>
            <a:noFill/>
          </a:ln>
        </p:spPr>
        <p:txBody>
          <a:bodyPr spcFirstLastPara="1" wrap="square" lIns="91425" tIns="45700" rIns="91425" bIns="45700" anchor="t" anchorCtr="0">
            <a:spAutoFit/>
          </a:bodyPr>
          <a:lstStyle/>
          <a:p>
            <a:pPr marL="457200" indent="-330200" algn="just">
              <a:buClr>
                <a:schemeClr val="dk1"/>
              </a:buClr>
              <a:buSzPts val="1600"/>
              <a:buFont typeface="Times New Roman"/>
              <a:buChar char="●"/>
            </a:pPr>
            <a:r>
              <a:rPr lang="en-US" sz="2800" dirty="0">
                <a:latin typeface="Times New Roman"/>
                <a:ea typeface="Times New Roman"/>
                <a:cs typeface="Times New Roman"/>
                <a:sym typeface="Times New Roman"/>
              </a:rPr>
              <a:t>TO DO LIST</a:t>
            </a:r>
          </a:p>
          <a:p>
            <a:pPr marL="457200" indent="-330200" algn="just">
              <a:buClr>
                <a:schemeClr val="dk1"/>
              </a:buClr>
              <a:buSzPts val="1600"/>
              <a:buFont typeface="Times New Roman"/>
              <a:buChar char="●"/>
            </a:pPr>
            <a:r>
              <a:rPr lang="en-US" sz="2800" dirty="0">
                <a:latin typeface="Times New Roman"/>
                <a:cs typeface="Times New Roman"/>
                <a:sym typeface="Times New Roman"/>
              </a:rPr>
              <a:t>Water Reminder App</a:t>
            </a:r>
          </a:p>
          <a:p>
            <a:pPr marL="457200" indent="-330200" algn="just">
              <a:buClr>
                <a:schemeClr val="dk1"/>
              </a:buClr>
              <a:buSzPts val="1600"/>
              <a:buFont typeface="Times New Roman"/>
              <a:buChar char="●"/>
            </a:pPr>
            <a:r>
              <a:rPr lang="en-US" sz="2800" dirty="0">
                <a:latin typeface="Times New Roman"/>
                <a:cs typeface="Times New Roman"/>
                <a:sym typeface="Times New Roman"/>
              </a:rPr>
              <a:t>Maintenance App</a:t>
            </a:r>
          </a:p>
          <a:p>
            <a:pPr marL="457200" indent="-330200" algn="just">
              <a:buClr>
                <a:schemeClr val="dk1"/>
              </a:buClr>
              <a:buSzPts val="1600"/>
              <a:buFont typeface="Times New Roman"/>
              <a:buChar char="●"/>
            </a:pPr>
            <a:r>
              <a:rPr lang="en-US" sz="2800" dirty="0">
                <a:latin typeface="Times New Roman"/>
                <a:cs typeface="Times New Roman"/>
                <a:sym typeface="Times New Roman"/>
              </a:rPr>
              <a:t>Notes </a:t>
            </a:r>
            <a:endParaRPr lang="en-US" sz="2800" dirty="0"/>
          </a:p>
        </p:txBody>
      </p:sp>
      <p:sp>
        <p:nvSpPr>
          <p:cNvPr id="8" name="Google Shape;121;p15">
            <a:extLst>
              <a:ext uri="{FF2B5EF4-FFF2-40B4-BE49-F238E27FC236}">
                <a16:creationId xmlns="" xmlns:a16="http://schemas.microsoft.com/office/drawing/2014/main" id="{5BEFEEDE-A66A-4064-A3DA-D5E7F981297A}"/>
              </a:ext>
            </a:extLst>
          </p:cNvPr>
          <p:cNvSpPr txBox="1"/>
          <p:nvPr/>
        </p:nvSpPr>
        <p:spPr>
          <a:xfrm>
            <a:off x="1676479" y="3654631"/>
            <a:ext cx="8077200" cy="2246729"/>
          </a:xfrm>
          <a:prstGeom prst="rect">
            <a:avLst/>
          </a:prstGeom>
          <a:noFill/>
          <a:ln>
            <a:noFill/>
          </a:ln>
        </p:spPr>
        <p:txBody>
          <a:bodyPr spcFirstLastPara="1" wrap="square" lIns="91425" tIns="45700" rIns="91425" bIns="45700" anchor="t" anchorCtr="0">
            <a:spAutoFit/>
          </a:bodyPr>
          <a:lstStyle/>
          <a:p>
            <a:pPr marL="457200" marR="0" lvl="0" indent="-330200" algn="just" defTabSz="914400" rtl="0" eaLnBrk="1" fontAlgn="auto" latinLnBrk="0" hangingPunct="1">
              <a:lnSpc>
                <a:spcPct val="100000"/>
              </a:lnSpc>
              <a:spcBef>
                <a:spcPts val="0"/>
              </a:spcBef>
              <a:spcAft>
                <a:spcPts val="0"/>
              </a:spcAft>
              <a:buClr>
                <a:prstClr val="black"/>
              </a:buClr>
              <a:buSzPts val="1600"/>
              <a:buFont typeface="Times New Roman"/>
              <a:buChar char="●"/>
              <a:tabLst/>
              <a:defRPr/>
            </a:pPr>
            <a:endParaRPr lang="en-US" sz="2800" dirty="0" smtClean="0">
              <a:solidFill>
                <a:prstClr val="black"/>
              </a:solidFill>
              <a:latin typeface="Times New Roman" panose="02020603050405020304" pitchFamily="18" charset="0"/>
              <a:cs typeface="Times New Roman" panose="02020603050405020304" pitchFamily="18" charset="0"/>
            </a:endParaRPr>
          </a:p>
          <a:p>
            <a:pPr marL="457200" marR="0" lvl="0" indent="-330200" algn="just" defTabSz="914400" rtl="0" eaLnBrk="1" fontAlgn="auto" latinLnBrk="0" hangingPunct="1">
              <a:lnSpc>
                <a:spcPct val="100000"/>
              </a:lnSpc>
              <a:spcBef>
                <a:spcPts val="0"/>
              </a:spcBef>
              <a:spcAft>
                <a:spcPts val="0"/>
              </a:spcAft>
              <a:buClr>
                <a:prstClr val="black"/>
              </a:buClr>
              <a:buSzPts val="1600"/>
              <a:buFont typeface="Times New Roman"/>
              <a:buChar char="●"/>
              <a:tabLst/>
              <a:defRPr/>
            </a:pPr>
            <a:r>
              <a:rPr lang="en-US" sz="2800" dirty="0" smtClean="0">
                <a:solidFill>
                  <a:prstClr val="black"/>
                </a:solidFill>
                <a:latin typeface="Times New Roman" panose="02020603050405020304" pitchFamily="18" charset="0"/>
                <a:cs typeface="Times New Roman" panose="02020603050405020304" pitchFamily="18" charset="0"/>
              </a:rPr>
              <a:t>Limited </a:t>
            </a:r>
            <a:r>
              <a:rPr lang="en-US" sz="2800" dirty="0">
                <a:solidFill>
                  <a:prstClr val="black"/>
                </a:solidFill>
                <a:latin typeface="Times New Roman" panose="02020603050405020304" pitchFamily="18" charset="0"/>
                <a:cs typeface="Times New Roman" panose="02020603050405020304" pitchFamily="18" charset="0"/>
              </a:rPr>
              <a:t>only for a particular use of field such as healthcare , maintenance and home appliances.</a:t>
            </a:r>
          </a:p>
          <a:p>
            <a:pPr marL="457200" indent="-330200" algn="just">
              <a:buClr>
                <a:prstClr val="black"/>
              </a:buClr>
              <a:buSzPts val="1600"/>
              <a:buFont typeface="Times New Roman"/>
              <a:buChar char="●"/>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Most of them are paid apps </a:t>
            </a: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t>
            </a:r>
          </a:p>
          <a:p>
            <a:pPr marL="457200" indent="-330200" algn="just">
              <a:buClr>
                <a:prstClr val="black"/>
              </a:buClr>
              <a:buSzPts val="1600"/>
              <a:buFont typeface="Times New Roman"/>
              <a:buChar char="●"/>
              <a:defRPr/>
            </a:pPr>
            <a:r>
              <a:rPr kumimoji="0" lang="en-US" sz="2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Contains  a lot of advertisements and not secure.</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Google Shape;120;p15">
            <a:extLst>
              <a:ext uri="{FF2B5EF4-FFF2-40B4-BE49-F238E27FC236}">
                <a16:creationId xmlns="" xmlns:a16="http://schemas.microsoft.com/office/drawing/2014/main" id="{526BAA20-4E0C-4E45-9483-E5D158288DCF}"/>
              </a:ext>
            </a:extLst>
          </p:cNvPr>
          <p:cNvSpPr txBox="1">
            <a:spLocks/>
          </p:cNvSpPr>
          <p:nvPr/>
        </p:nvSpPr>
        <p:spPr>
          <a:xfrm>
            <a:off x="2057179" y="3239260"/>
            <a:ext cx="7696500" cy="505267"/>
          </a:xfrm>
          <a:prstGeom prst="rect">
            <a:avLst/>
          </a:prstGeom>
          <a:noFill/>
          <a:ln>
            <a:noFill/>
          </a:ln>
        </p:spPr>
        <p:txBody>
          <a:bodyPr spcFirstLastPara="1" vert="horz" wrap="square" lIns="0" tIns="12700" rIns="0" bIns="0" rtlCol="0" anchor="t" anchorCtr="0">
            <a:spAutoFit/>
          </a:bodyPr>
          <a:lstStyle>
            <a:lvl1pPr lvl="0" algn="l" defTabSz="914400" rtl="0" eaLnBrk="1" latinLnBrk="0" hangingPunct="1">
              <a:lnSpc>
                <a:spcPct val="90000"/>
              </a:lnSpc>
              <a:spcBef>
                <a:spcPts val="0"/>
              </a:spcBef>
              <a:spcAft>
                <a:spcPts val="0"/>
              </a:spcAft>
              <a:buSzPts val="1400"/>
              <a:buNone/>
              <a:defRPr sz="4000" b="1" i="0" kern="1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12700">
              <a:lnSpc>
                <a:spcPct val="100000"/>
              </a:lnSpc>
            </a:pPr>
            <a:r>
              <a:rPr lang="en-US" sz="3200" dirty="0" smtClean="0">
                <a:solidFill>
                  <a:srgbClr val="C00000"/>
                </a:solidFill>
              </a:rPr>
              <a:t>Disadvantages</a:t>
            </a:r>
            <a:endParaRPr lang="en-US" sz="3200" dirty="0"/>
          </a:p>
        </p:txBody>
      </p:sp>
      <p:grpSp>
        <p:nvGrpSpPr>
          <p:cNvPr id="10" name="Google Shape;117;p15">
            <a:extLst>
              <a:ext uri="{FF2B5EF4-FFF2-40B4-BE49-F238E27FC236}">
                <a16:creationId xmlns="" xmlns:a16="http://schemas.microsoft.com/office/drawing/2014/main" id="{A4139661-F301-43CE-BBED-F14F41305B06}"/>
              </a:ext>
            </a:extLst>
          </p:cNvPr>
          <p:cNvGrpSpPr/>
          <p:nvPr/>
        </p:nvGrpSpPr>
        <p:grpSpPr>
          <a:xfrm>
            <a:off x="1866829" y="3864894"/>
            <a:ext cx="8077200" cy="76200"/>
            <a:chOff x="259841" y="723138"/>
            <a:chExt cx="8077200" cy="76200"/>
          </a:xfrm>
        </p:grpSpPr>
        <p:sp>
          <p:nvSpPr>
            <p:cNvPr id="11" name="Google Shape;118;p15">
              <a:extLst>
                <a:ext uri="{FF2B5EF4-FFF2-40B4-BE49-F238E27FC236}">
                  <a16:creationId xmlns="" xmlns:a16="http://schemas.microsoft.com/office/drawing/2014/main" id="{C274FC4C-7504-43D3-9E1C-6E6A51DE2EB9}"/>
                </a:ext>
              </a:extLst>
            </p:cNvPr>
            <p:cNvSpPr/>
            <p:nvPr/>
          </p:nvSpPr>
          <p:spPr>
            <a:xfrm>
              <a:off x="259841" y="723138"/>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12" name="Google Shape;119;p15">
              <a:extLst>
                <a:ext uri="{FF2B5EF4-FFF2-40B4-BE49-F238E27FC236}">
                  <a16:creationId xmlns="" xmlns:a16="http://schemas.microsoft.com/office/drawing/2014/main" id="{E229EE6F-8627-4CB9-8E23-13547FCE3E1C}"/>
                </a:ext>
              </a:extLst>
            </p:cNvPr>
            <p:cNvSpPr/>
            <p:nvPr/>
          </p:nvSpPr>
          <p:spPr>
            <a:xfrm>
              <a:off x="259841" y="723138"/>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pic>
        <p:nvPicPr>
          <p:cNvPr id="2050" name="Picture 2" descr="Water Tracker App on Behance">
            <a:extLst>
              <a:ext uri="{FF2B5EF4-FFF2-40B4-BE49-F238E27FC236}">
                <a16:creationId xmlns="" xmlns:a16="http://schemas.microsoft.com/office/drawing/2014/main" id="{29D07D8A-4C6B-4D8D-9893-BBB772643F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6254" y="1253397"/>
            <a:ext cx="1610022" cy="21276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8836A25F-0D4D-40F3-BCFC-06B7F3969BFA}"/>
              </a:ext>
            </a:extLst>
          </p:cNvPr>
          <p:cNvPicPr>
            <a:picLocks noChangeAspect="1"/>
          </p:cNvPicPr>
          <p:nvPr/>
        </p:nvPicPr>
        <p:blipFill>
          <a:blip r:embed="rId4"/>
          <a:stretch>
            <a:fillRect/>
          </a:stretch>
        </p:blipFill>
        <p:spPr>
          <a:xfrm>
            <a:off x="9375444" y="1054399"/>
            <a:ext cx="1362817" cy="2422068"/>
          </a:xfrm>
          <a:prstGeom prst="rect">
            <a:avLst/>
          </a:prstGeom>
        </p:spPr>
      </p:pic>
      <p:pic>
        <p:nvPicPr>
          <p:cNvPr id="4" name="Picture 3">
            <a:extLst>
              <a:ext uri="{FF2B5EF4-FFF2-40B4-BE49-F238E27FC236}">
                <a16:creationId xmlns="" xmlns:a16="http://schemas.microsoft.com/office/drawing/2014/main" id="{DD0EE92D-C883-44D7-B774-308146CC69E0}"/>
              </a:ext>
            </a:extLst>
          </p:cNvPr>
          <p:cNvPicPr>
            <a:picLocks noChangeAspect="1"/>
          </p:cNvPicPr>
          <p:nvPr/>
        </p:nvPicPr>
        <p:blipFill rotWithShape="1">
          <a:blip r:embed="rId5"/>
          <a:srcRect l="21894" r="21894"/>
          <a:stretch/>
        </p:blipFill>
        <p:spPr>
          <a:xfrm>
            <a:off x="5905429" y="1767343"/>
            <a:ext cx="1661657" cy="1661657"/>
          </a:xfrm>
          <a:prstGeom prst="flowChartConnector">
            <a:avLst/>
          </a:prstGeom>
        </p:spPr>
      </p:pic>
    </p:spTree>
    <p:extLst>
      <p:ext uri="{BB962C8B-B14F-4D97-AF65-F5344CB8AC3E}">
        <p14:creationId xmlns:p14="http://schemas.microsoft.com/office/powerpoint/2010/main" val="301673956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38C3CDC-1E03-4559-BD91-2FB82AFEB720}"/>
              </a:ext>
            </a:extLst>
          </p:cNvPr>
          <p:cNvSpPr/>
          <p:nvPr/>
        </p:nvSpPr>
        <p:spPr>
          <a:xfrm>
            <a:off x="4315799" y="2967335"/>
            <a:ext cx="4124816"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40" tIns="45720" rIns="91440" bIns="45720" anchor="ctr">
            <a:spAutoFit/>
          </a:bodyPr>
          <a:lstStyle/>
          <a:p>
            <a:pPr algn="ctr"/>
            <a:r>
              <a:rPr lang="en-US" sz="5400" b="1" spc="50" dirty="0">
                <a:ln w="0"/>
                <a:solidFill>
                  <a:schemeClr val="bg2">
                    <a:lumMod val="25000"/>
                  </a:schemeClr>
                </a:solidFill>
                <a:effectLst>
                  <a:innerShdw blurRad="63500" dist="50800" dir="13500000">
                    <a:srgbClr val="000000">
                      <a:alpha val="50000"/>
                    </a:srgbClr>
                  </a:innerShdw>
                </a:effectLst>
              </a:rPr>
              <a:t>THANK YOU</a:t>
            </a:r>
          </a:p>
        </p:txBody>
      </p:sp>
    </p:spTree>
    <p:extLst>
      <p:ext uri="{BB962C8B-B14F-4D97-AF65-F5344CB8AC3E}">
        <p14:creationId xmlns:p14="http://schemas.microsoft.com/office/powerpoint/2010/main" val="713092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65" name="Google Shape;65;p9"/>
          <p:cNvGrpSpPr/>
          <p:nvPr/>
        </p:nvGrpSpPr>
        <p:grpSpPr>
          <a:xfrm>
            <a:off x="2058161" y="4267962"/>
            <a:ext cx="8077200" cy="76200"/>
            <a:chOff x="534161" y="4267962"/>
            <a:chExt cx="8077200" cy="76200"/>
          </a:xfrm>
        </p:grpSpPr>
        <p:sp>
          <p:nvSpPr>
            <p:cNvPr id="66" name="Google Shape;66;p9"/>
            <p:cNvSpPr/>
            <p:nvPr/>
          </p:nvSpPr>
          <p:spPr>
            <a:xfrm>
              <a:off x="534161" y="4267962"/>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67" name="Google Shape;67;p9"/>
            <p:cNvSpPr/>
            <p:nvPr/>
          </p:nvSpPr>
          <p:spPr>
            <a:xfrm>
              <a:off x="534161" y="4267962"/>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
        <p:nvSpPr>
          <p:cNvPr id="68" name="Google Shape;68;p9"/>
          <p:cNvSpPr txBox="1">
            <a:spLocks noGrp="1"/>
          </p:cNvSpPr>
          <p:nvPr>
            <p:ph type="title"/>
          </p:nvPr>
        </p:nvSpPr>
        <p:spPr>
          <a:xfrm>
            <a:off x="4719955" y="3570173"/>
            <a:ext cx="2675255" cy="697230"/>
          </a:xfrm>
          <a:prstGeom prst="rect">
            <a:avLst/>
          </a:prstGeom>
          <a:noFill/>
          <a:ln>
            <a:noFill/>
          </a:ln>
        </p:spPr>
        <p:txBody>
          <a:bodyPr spcFirstLastPara="1" vert="horz" wrap="square" lIns="0" tIns="13325" rIns="0" bIns="0" rtlCol="0" anchor="t" anchorCtr="0">
            <a:spAutoFit/>
          </a:bodyPr>
          <a:lstStyle/>
          <a:p>
            <a:pPr marL="12700">
              <a:lnSpc>
                <a:spcPct val="100000"/>
              </a:lnSpc>
            </a:pPr>
            <a:r>
              <a:rPr lang="en-US" sz="4400" b="0">
                <a:latin typeface="Arial Black"/>
                <a:ea typeface="Arial Black"/>
                <a:cs typeface="Arial Black"/>
                <a:sym typeface="Arial Black"/>
              </a:rPr>
              <a:t>Abstract</a:t>
            </a:r>
            <a:endParaRPr sz="4400">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74" name="Google Shape;74;p10"/>
          <p:cNvGrpSpPr/>
          <p:nvPr/>
        </p:nvGrpSpPr>
        <p:grpSpPr>
          <a:xfrm>
            <a:off x="2057163" y="698581"/>
            <a:ext cx="8077200" cy="76200"/>
            <a:chOff x="259841" y="723138"/>
            <a:chExt cx="8077200" cy="76200"/>
          </a:xfrm>
        </p:grpSpPr>
        <p:sp>
          <p:nvSpPr>
            <p:cNvPr id="75" name="Google Shape;75;p10"/>
            <p:cNvSpPr/>
            <p:nvPr/>
          </p:nvSpPr>
          <p:spPr>
            <a:xfrm>
              <a:off x="259841" y="723138"/>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76" name="Google Shape;76;p10"/>
            <p:cNvSpPr/>
            <p:nvPr/>
          </p:nvSpPr>
          <p:spPr>
            <a:xfrm>
              <a:off x="259841" y="723138"/>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
        <p:nvSpPr>
          <p:cNvPr id="77" name="Google Shape;77;p10"/>
          <p:cNvSpPr txBox="1">
            <a:spLocks noGrp="1"/>
          </p:cNvSpPr>
          <p:nvPr>
            <p:ph type="title"/>
          </p:nvPr>
        </p:nvSpPr>
        <p:spPr>
          <a:xfrm>
            <a:off x="2057163" y="184867"/>
            <a:ext cx="4512310" cy="513715"/>
          </a:xfrm>
          <a:prstGeom prst="rect">
            <a:avLst/>
          </a:prstGeom>
          <a:noFill/>
          <a:ln>
            <a:noFill/>
          </a:ln>
        </p:spPr>
        <p:txBody>
          <a:bodyPr spcFirstLastPara="1" vert="horz" wrap="square" lIns="0" tIns="12700" rIns="0" bIns="0" rtlCol="0" anchor="t" anchorCtr="0">
            <a:spAutoFit/>
          </a:bodyPr>
          <a:lstStyle/>
          <a:p>
            <a:pPr marL="12700">
              <a:lnSpc>
                <a:spcPct val="100000"/>
              </a:lnSpc>
            </a:pPr>
            <a:r>
              <a:rPr lang="en-US" sz="3200">
                <a:solidFill>
                  <a:srgbClr val="C00000"/>
                </a:solidFill>
              </a:rPr>
              <a:t>Abstract</a:t>
            </a:r>
            <a:endParaRPr sz="3200"/>
          </a:p>
        </p:txBody>
      </p:sp>
      <p:sp>
        <p:nvSpPr>
          <p:cNvPr id="2" name="TextBox 1">
            <a:extLst>
              <a:ext uri="{FF2B5EF4-FFF2-40B4-BE49-F238E27FC236}">
                <a16:creationId xmlns="" xmlns:a16="http://schemas.microsoft.com/office/drawing/2014/main" id="{08A447C3-18E6-4F74-B092-C893D2295BE2}"/>
              </a:ext>
            </a:extLst>
          </p:cNvPr>
          <p:cNvSpPr txBox="1"/>
          <p:nvPr/>
        </p:nvSpPr>
        <p:spPr>
          <a:xfrm>
            <a:off x="1023139" y="1259137"/>
            <a:ext cx="10145248" cy="3785652"/>
          </a:xfrm>
          <a:prstGeom prst="rect">
            <a:avLst/>
          </a:prstGeom>
          <a:noFill/>
        </p:spPr>
        <p:txBody>
          <a:bodyPr wrap="square" rtlCol="0">
            <a:spAutoFit/>
          </a:bodyPr>
          <a:lstStyle/>
          <a:p>
            <a:pPr algn="just"/>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Tracker and </a:t>
            </a:r>
            <a:r>
              <a:rPr lang="en-IN"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Triggerer</a:t>
            </a:r>
            <a:r>
              <a:rPr lang="en-IN"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is an android app to keep track of the regular activities and to help people in managing their daily chores. This app can be used to manage groceries, kitchen appliances, home maintenance details. Users of the app can keep track of their groceries with quantity, books, furniture, grooming materials, medical reports and others with </a:t>
            </a:r>
            <a:r>
              <a:rPr lang="en-IN"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images. It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provides a customised message with the necessary list of documents to the mobile number as well as mail id one hour before for meetings and other to-do activities </a:t>
            </a:r>
            <a:r>
              <a:rPr lang="en-IN"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scheduled. The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user can then share the image and other details of any material or appliances which is available in their to-do list with their family, friends, relatives and colleagues through Gmail or WhatsApp.</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1"/>
          <p:cNvGrpSpPr/>
          <p:nvPr/>
        </p:nvGrpSpPr>
        <p:grpSpPr>
          <a:xfrm>
            <a:off x="2058161" y="4267962"/>
            <a:ext cx="8077200" cy="76200"/>
            <a:chOff x="534161" y="4267962"/>
            <a:chExt cx="8077200" cy="76200"/>
          </a:xfrm>
        </p:grpSpPr>
        <p:sp>
          <p:nvSpPr>
            <p:cNvPr id="83" name="Google Shape;83;p11"/>
            <p:cNvSpPr/>
            <p:nvPr/>
          </p:nvSpPr>
          <p:spPr>
            <a:xfrm>
              <a:off x="534161" y="4267962"/>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84" name="Google Shape;84;p11"/>
            <p:cNvSpPr/>
            <p:nvPr/>
          </p:nvSpPr>
          <p:spPr>
            <a:xfrm>
              <a:off x="534161" y="4267962"/>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
        <p:nvSpPr>
          <p:cNvPr id="85" name="Google Shape;85;p11"/>
          <p:cNvSpPr txBox="1">
            <a:spLocks noGrp="1"/>
          </p:cNvSpPr>
          <p:nvPr>
            <p:ph type="title"/>
          </p:nvPr>
        </p:nvSpPr>
        <p:spPr>
          <a:xfrm>
            <a:off x="4191001" y="3577388"/>
            <a:ext cx="4194809" cy="690574"/>
          </a:xfrm>
          <a:prstGeom prst="rect">
            <a:avLst/>
          </a:prstGeom>
          <a:noFill/>
          <a:ln>
            <a:noFill/>
          </a:ln>
        </p:spPr>
        <p:txBody>
          <a:bodyPr spcFirstLastPara="1" vert="horz" wrap="square" lIns="0" tIns="13325" rIns="0" bIns="0" rtlCol="0" anchor="t" anchorCtr="0">
            <a:spAutoFit/>
          </a:bodyPr>
          <a:lstStyle/>
          <a:p>
            <a:pPr marL="12700">
              <a:lnSpc>
                <a:spcPct val="100000"/>
              </a:lnSpc>
            </a:pPr>
            <a:r>
              <a:rPr lang="en-US" sz="4400" b="0">
                <a:latin typeface="Arial Black"/>
                <a:ea typeface="Arial Black"/>
                <a:cs typeface="Arial Black"/>
                <a:sym typeface="Arial Black"/>
              </a:rPr>
              <a:t>Introduction</a:t>
            </a:r>
            <a:endParaRPr sz="4400">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0" name="Google Shape;90;p12"/>
          <p:cNvGrpSpPr/>
          <p:nvPr/>
        </p:nvGrpSpPr>
        <p:grpSpPr>
          <a:xfrm>
            <a:off x="2057163" y="698581"/>
            <a:ext cx="8077200" cy="76200"/>
            <a:chOff x="259841" y="723138"/>
            <a:chExt cx="8077200" cy="76200"/>
          </a:xfrm>
        </p:grpSpPr>
        <p:sp>
          <p:nvSpPr>
            <p:cNvPr id="91" name="Google Shape;91;p12"/>
            <p:cNvSpPr/>
            <p:nvPr/>
          </p:nvSpPr>
          <p:spPr>
            <a:xfrm>
              <a:off x="259841" y="723138"/>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92" name="Google Shape;92;p12"/>
            <p:cNvSpPr/>
            <p:nvPr/>
          </p:nvSpPr>
          <p:spPr>
            <a:xfrm>
              <a:off x="259841" y="723138"/>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
        <p:nvSpPr>
          <p:cNvPr id="93" name="Google Shape;93;p12"/>
          <p:cNvSpPr txBox="1">
            <a:spLocks noGrp="1"/>
          </p:cNvSpPr>
          <p:nvPr>
            <p:ph type="title"/>
          </p:nvPr>
        </p:nvSpPr>
        <p:spPr>
          <a:xfrm>
            <a:off x="2057163" y="184866"/>
            <a:ext cx="4512300" cy="505500"/>
          </a:xfrm>
          <a:prstGeom prst="rect">
            <a:avLst/>
          </a:prstGeom>
          <a:noFill/>
          <a:ln>
            <a:noFill/>
          </a:ln>
        </p:spPr>
        <p:txBody>
          <a:bodyPr spcFirstLastPara="1" vert="horz" wrap="square" lIns="0" tIns="12700" rIns="0" bIns="0" rtlCol="0" anchor="t" anchorCtr="0">
            <a:spAutoFit/>
          </a:bodyPr>
          <a:lstStyle/>
          <a:p>
            <a:pPr>
              <a:lnSpc>
                <a:spcPct val="100000"/>
              </a:lnSpc>
            </a:pPr>
            <a:r>
              <a:rPr lang="en-US" sz="3200" dirty="0">
                <a:solidFill>
                  <a:srgbClr val="C00000"/>
                </a:solidFill>
              </a:rPr>
              <a:t>Introduction</a:t>
            </a:r>
            <a:endParaRPr sz="3200" dirty="0"/>
          </a:p>
        </p:txBody>
      </p:sp>
      <p:sp>
        <p:nvSpPr>
          <p:cNvPr id="94" name="Google Shape;94;p12"/>
          <p:cNvSpPr txBox="1"/>
          <p:nvPr/>
        </p:nvSpPr>
        <p:spPr>
          <a:xfrm>
            <a:off x="644532" y="1059330"/>
            <a:ext cx="10902462" cy="5189072"/>
          </a:xfrm>
          <a:prstGeom prst="rect">
            <a:avLst/>
          </a:prstGeom>
          <a:noFill/>
          <a:ln>
            <a:noFill/>
          </a:ln>
        </p:spPr>
        <p:txBody>
          <a:bodyPr spcFirstLastPara="1" wrap="square" lIns="91425" tIns="45700" rIns="91425" bIns="45700" anchor="t" anchorCtr="0">
            <a:spAutoFit/>
          </a:bodyPr>
          <a:lstStyle/>
          <a:p>
            <a:pPr marL="457200" indent="-330200" algn="just">
              <a:lnSpc>
                <a:spcPct val="115000"/>
              </a:lnSpc>
              <a:buClr>
                <a:schemeClr val="dk1"/>
              </a:buClr>
              <a:buSzPts val="1600"/>
              <a:buFont typeface="Times New Roman"/>
              <a:buChar char="•"/>
            </a:pPr>
            <a:r>
              <a:rPr lang="en-US" sz="2400" dirty="0">
                <a:latin typeface="Times New Roman" panose="02020603050405020304" pitchFamily="18" charset="0"/>
                <a:cs typeface="Times New Roman" panose="02020603050405020304" pitchFamily="18" charset="0"/>
              </a:rPr>
              <a:t>In a modern household, due to hectic work schedules, it is quite difficult to remember as well as manage the chores and responsibilities in an urban home.</a:t>
            </a:r>
          </a:p>
          <a:p>
            <a:pPr marL="457200" indent="-330200" algn="just">
              <a:lnSpc>
                <a:spcPct val="115000"/>
              </a:lnSpc>
              <a:buClr>
                <a:schemeClr val="dk1"/>
              </a:buClr>
              <a:buSzPts val="1600"/>
              <a:buFont typeface="Times New Roman"/>
              <a:buChar char="•"/>
            </a:pPr>
            <a:r>
              <a:rPr lang="en-US" sz="2400" dirty="0">
                <a:latin typeface="Times New Roman" panose="02020603050405020304" pitchFamily="18" charset="0"/>
                <a:cs typeface="Times New Roman" panose="02020603050405020304" pitchFamily="18" charset="0"/>
              </a:rPr>
              <a:t>Working professionals, homemakers, job-seekers etc. all fail to keep track of their inventories or scheduled meetings which in turn either delay or terminate their regular duties. </a:t>
            </a:r>
          </a:p>
          <a:p>
            <a:pPr marL="457200" indent="-330200" algn="just">
              <a:lnSpc>
                <a:spcPct val="115000"/>
              </a:lnSpc>
              <a:buClr>
                <a:schemeClr val="dk1"/>
              </a:buClr>
              <a:buSzPts val="1600"/>
              <a:buFont typeface="Times New Roman"/>
              <a:buChar char="•"/>
            </a:pPr>
            <a:r>
              <a:rPr lang="en-US" sz="2400" dirty="0">
                <a:latin typeface="Times New Roman" panose="02020603050405020304" pitchFamily="18" charset="0"/>
                <a:cs typeface="Times New Roman" panose="02020603050405020304" pitchFamily="18" charset="0"/>
              </a:rPr>
              <a:t>Sometimes, most people forget that they already have sufficient stock of certain item, and end up re-buying the same stuff again (toothpaste, soap, face wash, etc.) as a result lose money and time. </a:t>
            </a:r>
          </a:p>
          <a:p>
            <a:pPr marL="457200" indent="-330200" algn="just">
              <a:lnSpc>
                <a:spcPct val="115000"/>
              </a:lnSpc>
              <a:buClr>
                <a:schemeClr val="dk1"/>
              </a:buClr>
              <a:buSzPts val="1600"/>
              <a:buFont typeface="Times New Roman"/>
              <a:buChar char="•"/>
            </a:pPr>
            <a:r>
              <a:rPr lang="en-US" sz="2400" dirty="0">
                <a:latin typeface="Times New Roman" panose="02020603050405020304" pitchFamily="18" charset="0"/>
                <a:cs typeface="Times New Roman" panose="02020603050405020304" pitchFamily="18" charset="0"/>
              </a:rPr>
              <a:t>The inability of efficiently managing the home inventories will not only impact work schedules, but also causes stress, anger, and impatience. An automated application is proposed and intended to develop in order to keep track of the regular activities and aid people in managing the daily home inventories. </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pSp>
        <p:nvGrpSpPr>
          <p:cNvPr id="108" name="Google Shape;108;p14"/>
          <p:cNvGrpSpPr/>
          <p:nvPr/>
        </p:nvGrpSpPr>
        <p:grpSpPr>
          <a:xfrm>
            <a:off x="2057163" y="698581"/>
            <a:ext cx="8077200" cy="76200"/>
            <a:chOff x="259841" y="723138"/>
            <a:chExt cx="8077200" cy="76200"/>
          </a:xfrm>
        </p:grpSpPr>
        <p:sp>
          <p:nvSpPr>
            <p:cNvPr id="109" name="Google Shape;109;p14"/>
            <p:cNvSpPr/>
            <p:nvPr/>
          </p:nvSpPr>
          <p:spPr>
            <a:xfrm>
              <a:off x="259841" y="723138"/>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110" name="Google Shape;110;p14"/>
            <p:cNvSpPr/>
            <p:nvPr/>
          </p:nvSpPr>
          <p:spPr>
            <a:xfrm>
              <a:off x="259841" y="723138"/>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
        <p:nvSpPr>
          <p:cNvPr id="111" name="Google Shape;111;p14"/>
          <p:cNvSpPr txBox="1">
            <a:spLocks noGrp="1"/>
          </p:cNvSpPr>
          <p:nvPr>
            <p:ph type="title"/>
          </p:nvPr>
        </p:nvSpPr>
        <p:spPr>
          <a:xfrm>
            <a:off x="2057163" y="184867"/>
            <a:ext cx="4512310" cy="513715"/>
          </a:xfrm>
          <a:prstGeom prst="rect">
            <a:avLst/>
          </a:prstGeom>
          <a:noFill/>
          <a:ln>
            <a:noFill/>
          </a:ln>
        </p:spPr>
        <p:txBody>
          <a:bodyPr spcFirstLastPara="1" vert="horz" wrap="square" lIns="0" tIns="12700" rIns="0" bIns="0" rtlCol="0" anchor="t" anchorCtr="0">
            <a:spAutoFit/>
          </a:bodyPr>
          <a:lstStyle/>
          <a:p>
            <a:pPr marL="12700">
              <a:lnSpc>
                <a:spcPct val="100000"/>
              </a:lnSpc>
            </a:pPr>
            <a:r>
              <a:rPr lang="en-US" sz="3200">
                <a:solidFill>
                  <a:srgbClr val="C00000"/>
                </a:solidFill>
              </a:rPr>
              <a:t>Objective</a:t>
            </a:r>
            <a:endParaRPr sz="3200"/>
          </a:p>
        </p:txBody>
      </p:sp>
      <p:sp>
        <p:nvSpPr>
          <p:cNvPr id="3" name="TextBox 2"/>
          <p:cNvSpPr txBox="1"/>
          <p:nvPr/>
        </p:nvSpPr>
        <p:spPr>
          <a:xfrm>
            <a:off x="1569156" y="1230489"/>
            <a:ext cx="9437511"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The main objective of this project is to remind the people what needs to be done now.</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To remove the workload that is kept on the brain and give reminders in scheduled time.</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To have a track of necessary groceries and general usage of items </a:t>
            </a:r>
            <a:r>
              <a:rPr lang="en-IN"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To have a track of medical prescriptions and books.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Implementation</a:t>
            </a:r>
            <a:endParaRPr lang="en-US" dirty="0"/>
          </a:p>
        </p:txBody>
      </p:sp>
      <p:pic>
        <p:nvPicPr>
          <p:cNvPr id="4" name="Content Placeholder 3" descr="C:\Users\srees\OneDrive\Desktop\Screenshot_1638862267.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76926"/>
            <a:ext cx="2448441" cy="3668463"/>
          </a:xfrm>
          <a:prstGeom prst="rect">
            <a:avLst/>
          </a:prstGeom>
          <a:noFill/>
          <a:ln>
            <a:noFill/>
          </a:ln>
        </p:spPr>
      </p:pic>
      <p:pic>
        <p:nvPicPr>
          <p:cNvPr id="5" name="Picture 4"/>
          <p:cNvPicPr/>
          <p:nvPr/>
        </p:nvPicPr>
        <p:blipFill>
          <a:blip r:embed="rId3"/>
          <a:stretch>
            <a:fillRect/>
          </a:stretch>
        </p:blipFill>
        <p:spPr>
          <a:xfrm>
            <a:off x="4717881" y="1876926"/>
            <a:ext cx="2404813" cy="3668463"/>
          </a:xfrm>
          <a:prstGeom prst="rect">
            <a:avLst/>
          </a:prstGeom>
        </p:spPr>
      </p:pic>
      <p:pic>
        <p:nvPicPr>
          <p:cNvPr id="6" name="Picture 5" descr="C:\Users\srees\OneDrive\Desktop\Screenshot_1638862258.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1651" y="1876926"/>
            <a:ext cx="2384476" cy="3668463"/>
          </a:xfrm>
          <a:prstGeom prst="rect">
            <a:avLst/>
          </a:prstGeom>
          <a:noFill/>
          <a:ln>
            <a:noFill/>
          </a:ln>
        </p:spPr>
      </p:pic>
      <p:grpSp>
        <p:nvGrpSpPr>
          <p:cNvPr id="7" name="Google Shape;108;p14"/>
          <p:cNvGrpSpPr/>
          <p:nvPr/>
        </p:nvGrpSpPr>
        <p:grpSpPr>
          <a:xfrm>
            <a:off x="1319226" y="1388391"/>
            <a:ext cx="8077200" cy="76200"/>
            <a:chOff x="259841" y="723138"/>
            <a:chExt cx="8077200" cy="76200"/>
          </a:xfrm>
        </p:grpSpPr>
        <p:sp>
          <p:nvSpPr>
            <p:cNvPr id="8" name="Google Shape;109;p14"/>
            <p:cNvSpPr/>
            <p:nvPr/>
          </p:nvSpPr>
          <p:spPr>
            <a:xfrm>
              <a:off x="259841" y="723138"/>
              <a:ext cx="8077200" cy="76200"/>
            </a:xfrm>
            <a:custGeom>
              <a:avLst/>
              <a:gdLst/>
              <a:ahLst/>
              <a:cxnLst/>
              <a:rect l="l" t="t" r="r" b="b"/>
              <a:pathLst>
                <a:path w="8077200" h="76200" extrusionOk="0">
                  <a:moveTo>
                    <a:pt x="8077200" y="0"/>
                  </a:moveTo>
                  <a:lnTo>
                    <a:pt x="0" y="0"/>
                  </a:lnTo>
                  <a:lnTo>
                    <a:pt x="0" y="76200"/>
                  </a:lnTo>
                  <a:lnTo>
                    <a:pt x="8077200" y="76200"/>
                  </a:lnTo>
                  <a:lnTo>
                    <a:pt x="8077200" y="0"/>
                  </a:lnTo>
                  <a:close/>
                </a:path>
              </a:pathLst>
            </a:custGeom>
            <a:solidFill>
              <a:srgbClr val="6F2F9F"/>
            </a:solidFill>
            <a:ln>
              <a:noFill/>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sp>
          <p:nvSpPr>
            <p:cNvPr id="9" name="Google Shape;110;p14"/>
            <p:cNvSpPr/>
            <p:nvPr/>
          </p:nvSpPr>
          <p:spPr>
            <a:xfrm>
              <a:off x="259841" y="723138"/>
              <a:ext cx="8077200" cy="76200"/>
            </a:xfrm>
            <a:custGeom>
              <a:avLst/>
              <a:gdLst/>
              <a:ahLst/>
              <a:cxnLst/>
              <a:rect l="l" t="t" r="r" b="b"/>
              <a:pathLst>
                <a:path w="8077200" h="76200" extrusionOk="0">
                  <a:moveTo>
                    <a:pt x="0" y="76200"/>
                  </a:moveTo>
                  <a:lnTo>
                    <a:pt x="8077200" y="76200"/>
                  </a:lnTo>
                  <a:lnTo>
                    <a:pt x="8077200" y="0"/>
                  </a:lnTo>
                  <a:lnTo>
                    <a:pt x="0" y="0"/>
                  </a:lnTo>
                  <a:lnTo>
                    <a:pt x="0" y="76200"/>
                  </a:lnTo>
                  <a:close/>
                </a:path>
              </a:pathLst>
            </a:custGeom>
            <a:noFill/>
            <a:ln w="25550" cap="flat" cmpd="sng">
              <a:solidFill>
                <a:srgbClr val="395F8A"/>
              </a:solidFill>
              <a:prstDash val="solid"/>
              <a:round/>
              <a:headEnd type="none" w="sm" len="sm"/>
              <a:tailEnd type="none" w="sm" len="sm"/>
            </a:ln>
          </p:spPr>
          <p:txBody>
            <a:bodyPr spcFirstLastPara="1" wrap="square" lIns="0" tIns="0" rIns="0" bIns="0" anchor="t" anchorCtr="0">
              <a:noAutofit/>
            </a:bodyPr>
            <a:lstStyle/>
            <a:p>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580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rees\OneDrive\Desktop\Screenshot_163886684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202" y="721894"/>
            <a:ext cx="2700187" cy="4396506"/>
          </a:xfrm>
          <a:prstGeom prst="rect">
            <a:avLst/>
          </a:prstGeom>
          <a:noFill/>
          <a:ln>
            <a:noFill/>
          </a:ln>
        </p:spPr>
      </p:pic>
      <p:pic>
        <p:nvPicPr>
          <p:cNvPr id="3" name="Picture 2" descr="C:\Users\srees\OneDrive\Desktop\Screenshot_1638867004.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1717" y="721893"/>
            <a:ext cx="2739574" cy="4480977"/>
          </a:xfrm>
          <a:prstGeom prst="rect">
            <a:avLst/>
          </a:prstGeom>
          <a:noFill/>
          <a:ln>
            <a:noFill/>
          </a:ln>
        </p:spPr>
      </p:pic>
      <p:pic>
        <p:nvPicPr>
          <p:cNvPr id="4" name="Picture 3" descr="C:\Users\srees\OneDrive\Desktop\Screenshot_1638867590.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83" y="721893"/>
            <a:ext cx="2736148" cy="4480977"/>
          </a:xfrm>
          <a:prstGeom prst="rect">
            <a:avLst/>
          </a:prstGeom>
          <a:noFill/>
          <a:ln>
            <a:noFill/>
          </a:ln>
        </p:spPr>
      </p:pic>
    </p:spTree>
    <p:extLst>
      <p:ext uri="{BB962C8B-B14F-4D97-AF65-F5344CB8AC3E}">
        <p14:creationId xmlns:p14="http://schemas.microsoft.com/office/powerpoint/2010/main" val="131647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rees\OneDrive\Desktop\Screenshot_163886778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5786" y="978568"/>
            <a:ext cx="2984551" cy="4636169"/>
          </a:xfrm>
          <a:prstGeom prst="rect">
            <a:avLst/>
          </a:prstGeom>
          <a:noFill/>
          <a:ln>
            <a:noFill/>
          </a:ln>
        </p:spPr>
      </p:pic>
      <p:pic>
        <p:nvPicPr>
          <p:cNvPr id="3" name="Picture 2" descr="C:\Users\srees\OneDrive\Desktop\Screenshot_163886786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2941" y="978568"/>
            <a:ext cx="2924827" cy="4636169"/>
          </a:xfrm>
          <a:prstGeom prst="rect">
            <a:avLst/>
          </a:prstGeom>
          <a:noFill/>
          <a:ln>
            <a:noFill/>
          </a:ln>
        </p:spPr>
      </p:pic>
    </p:spTree>
    <p:extLst>
      <p:ext uri="{BB962C8B-B14F-4D97-AF65-F5344CB8AC3E}">
        <p14:creationId xmlns:p14="http://schemas.microsoft.com/office/powerpoint/2010/main" val="1407916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879</TotalTime>
  <Words>508</Words>
  <Application>Microsoft Office PowerPoint</Application>
  <PresentationFormat>Widescreen</PresentationFormat>
  <Paragraphs>43</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PowerPoint Presentation</vt:lpstr>
      <vt:lpstr>Abstract</vt:lpstr>
      <vt:lpstr>Abstract</vt:lpstr>
      <vt:lpstr>Introduction</vt:lpstr>
      <vt:lpstr>Introduction</vt:lpstr>
      <vt:lpstr>Objective</vt:lpstr>
      <vt:lpstr>Implementation</vt:lpstr>
      <vt:lpstr>PowerPoint Presentation</vt:lpstr>
      <vt:lpstr>PowerPoint Presentation</vt:lpstr>
      <vt:lpstr>Scope and Limitation of Study</vt:lpstr>
      <vt:lpstr>Existing Systems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silveri abhinav</dc:creator>
  <cp:lastModifiedBy>Ganesh Kanuganti</cp:lastModifiedBy>
  <cp:revision>12</cp:revision>
  <dcterms:created xsi:type="dcterms:W3CDTF">2021-11-20T10:43:33Z</dcterms:created>
  <dcterms:modified xsi:type="dcterms:W3CDTF">2021-12-08T08:42:08Z</dcterms:modified>
</cp:coreProperties>
</file>