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2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8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23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127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78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288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433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73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09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68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20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95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69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81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1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29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82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416808"/>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70000" lnSpcReduction="2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SATHISH S</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62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21362" y="1743075"/>
            <a:ext cx="6199187" cy="423015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endParaRPr lang="en-US" sz="2200" b="1" i="0" dirty="0">
              <a:solidFill>
                <a:schemeClr val="tx1">
                  <a:lumMod val="85000"/>
                  <a:lumOff val="15000"/>
                </a:schemeClr>
              </a:solidFill>
              <a:effectLst/>
              <a:latin typeface="Arial" panose="020B0604020202020204" pitchFamily="34" charset="0"/>
              <a:cs typeface="Arial" panose="020B0604020202020204" pitchFamily="34" charset="0"/>
            </a:endParaRPr>
          </a:p>
          <a:p>
            <a:pPr marL="305435" indent="-305435" algn="just"/>
            <a:endParaRPr lang="en-US" sz="2200" b="1" dirty="0">
              <a:solidFill>
                <a:schemeClr val="tx1">
                  <a:lumMod val="85000"/>
                  <a:lumOff val="15000"/>
                </a:schemeClr>
              </a:solidFill>
              <a:effectLst/>
              <a:latin typeface="Arial" panose="020B0604020202020204" pitchFamily="34" charset="0"/>
              <a:cs typeface="Arial" panose="020B0604020202020204" pitchFamily="34" charset="0"/>
            </a:endParaRPr>
          </a:p>
          <a:p>
            <a:pPr marL="305435" indent="-305435" algn="just"/>
            <a:r>
              <a:rPr lang="en-US" sz="2200" b="1" i="0" dirty="0">
                <a:solidFill>
                  <a:schemeClr val="tx1">
                    <a:lumMod val="85000"/>
                    <a:lumOff val="15000"/>
                  </a:schemeClr>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54</TotalTime>
  <Words>714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Arial Rounded MT Bold</vt:lpstr>
      <vt:lpstr>Tw Cen MT</vt:lpstr>
      <vt:lpstr>Circuit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Yashwanth B</cp:lastModifiedBy>
  <cp:revision>8</cp:revision>
  <dcterms:created xsi:type="dcterms:W3CDTF">2024-04-03T00:18:32Z</dcterms:created>
  <dcterms:modified xsi:type="dcterms:W3CDTF">2024-04-04T12:03:45Z</dcterms:modified>
</cp:coreProperties>
</file>