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15e603e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15e603e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15e603e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215e603e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15e603e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15e603e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15e603e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15e603e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15e603e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15e603e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15e603e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15e603e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15e603e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15e603e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15e603e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15e603e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15e603e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15e603e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15e603e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15e603e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625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244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50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857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71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09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5067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62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0580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6362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9924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 +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1281" y="914300"/>
            <a:ext cx="82296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0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8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1536850" y="1444250"/>
            <a:ext cx="5701200" cy="2782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Book Recommendation Engine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KDTree Algorithm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21251" y="1174425"/>
            <a:ext cx="71391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nearest neighbor algorithm.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points split at each node into two sets.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tree algorithm.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criteria is median.</a:t>
            </a:r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75" y="2268100"/>
            <a:ext cx="4222524" cy="1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421250" y="1174425"/>
            <a:ext cx="7012800" cy="1490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and easily understandable application.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 and demand in this area is very high.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Personalized recommendations, content and services.</a:t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Google Shape;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075" y="2664825"/>
            <a:ext cx="3201326" cy="1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410450" y="1053875"/>
            <a:ext cx="4909500" cy="3195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about the data.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attributes of the data.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key characteristics.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in the data- label, datatype.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 can be numeric.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statistics.</a:t>
            </a:r>
            <a:endParaRPr/>
          </a:p>
        </p:txBody>
      </p:sp>
      <p:cxnSp>
        <p:nvCxnSpPr>
          <p:cNvPr id="99" name="Google Shape;99;p22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0" name="Google Shape;100;p22"/>
          <p:cNvPicPr preferRelativeResize="0"/>
          <p:nvPr/>
        </p:nvPicPr>
        <p:blipFill rotWithShape="1">
          <a:blip r:embed="rId3">
            <a:alphaModFix/>
          </a:blip>
          <a:srcRect l="7265" t="7647" r="6550" b="5546"/>
          <a:stretch/>
        </p:blipFill>
        <p:spPr>
          <a:xfrm>
            <a:off x="5756300" y="1305975"/>
            <a:ext cx="3023826" cy="22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Columns </a:t>
            </a:r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421252" y="1174425"/>
            <a:ext cx="81831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bookID- </a:t>
            </a:r>
            <a:r>
              <a:rPr lang="en"/>
              <a:t>unique identification number for each book.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title- </a:t>
            </a:r>
            <a:r>
              <a:rPr lang="en"/>
              <a:t>name under which book was published.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authors- </a:t>
            </a:r>
            <a:r>
              <a:rPr lang="en"/>
              <a:t>name of the authors of the book.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average_rating- </a:t>
            </a:r>
            <a:r>
              <a:rPr lang="en"/>
              <a:t>average rating of the book received in total.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isbn- </a:t>
            </a:r>
            <a:r>
              <a:rPr lang="en"/>
              <a:t>international standard book number.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isbn13- </a:t>
            </a:r>
            <a:r>
              <a:rPr lang="en"/>
              <a:t>13 digit isbn to identify the book.</a:t>
            </a:r>
            <a:endParaRPr/>
          </a:p>
        </p:txBody>
      </p:sp>
      <p:cxnSp>
        <p:nvCxnSpPr>
          <p:cNvPr id="107" name="Google Shape;107;p23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Columns </a:t>
            </a: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421252" y="1174425"/>
            <a:ext cx="81831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language_code- </a:t>
            </a:r>
            <a:r>
              <a:rPr lang="en"/>
              <a:t>primary language of the book.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num_pages- </a:t>
            </a:r>
            <a:r>
              <a:rPr lang="en"/>
              <a:t>number of pages the book contains.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ratings_count- </a:t>
            </a:r>
            <a:r>
              <a:rPr lang="en"/>
              <a:t>total number of ratings the book received.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text_reviews_count- </a:t>
            </a:r>
            <a:r>
              <a:rPr lang="en"/>
              <a:t>total number of written reviews received.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publication_date- </a:t>
            </a:r>
            <a:r>
              <a:rPr lang="en"/>
              <a:t>date when the book was first published.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publisher- </a:t>
            </a:r>
            <a:r>
              <a:rPr lang="en"/>
              <a:t>name of the publishers.</a:t>
            </a:r>
            <a:endParaRPr/>
          </a:p>
        </p:txBody>
      </p:sp>
      <p:cxnSp>
        <p:nvCxnSpPr>
          <p:cNvPr id="114" name="Google Shape;114;p24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Missing Values</a:t>
            </a:r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21252" y="1174425"/>
            <a:ext cx="80649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data value is stored for the variable.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missing values is crucial.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Drawing inaccurate inferences about the data.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occur for continuous and categorical columns.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isnull()</a:t>
            </a:r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225" y="629500"/>
            <a:ext cx="3056650" cy="1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21251" y="1174425"/>
            <a:ext cx="68169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knowledge to extract features.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importing features.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size of the features.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new features from the existing ones.</a:t>
            </a:r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175" y="979875"/>
            <a:ext cx="34200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</a:t>
            </a:r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421252" y="1174425"/>
            <a:ext cx="81831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ML algorithm.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Non-parametric and lazy in nature.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Non-parametric- no assumption for underlying data distribution.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- does not require training data points, training data is used in testing phase.</a:t>
            </a:r>
            <a:endParaRPr/>
          </a:p>
        </p:txBody>
      </p:sp>
      <p:cxnSp>
        <p:nvCxnSpPr>
          <p:cNvPr id="137" name="Google Shape;137;p27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BallTree Algorithm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421252" y="1174425"/>
            <a:ext cx="82545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Centroid of whole data is set.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with maximum distance to the centroid is selected as centroid of first cluster.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Point furthest away from the center of the first cluster is chosen as center of the second cluster.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Any point can only be a member of one cluster.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4" name="Google Shape;144;p28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00" y="310900"/>
            <a:ext cx="1442850" cy="14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Montserrat</vt:lpstr>
      <vt:lpstr>Simple Light</vt:lpstr>
      <vt:lpstr>Gallery</vt:lpstr>
      <vt:lpstr>Book Recommendation Engine</vt:lpstr>
      <vt:lpstr>Recommendation System</vt:lpstr>
      <vt:lpstr>Data Understanding</vt:lpstr>
      <vt:lpstr>Understanding Columns </vt:lpstr>
      <vt:lpstr>Understanding Columns </vt:lpstr>
      <vt:lpstr> Missing Values</vt:lpstr>
      <vt:lpstr>Feature Engineering</vt:lpstr>
      <vt:lpstr>K-Nearest Neighbor</vt:lpstr>
      <vt:lpstr>BallTree Algorithm</vt:lpstr>
      <vt:lpstr>KDTree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Engine</dc:title>
  <cp:lastModifiedBy>Sreesh Reddy</cp:lastModifiedBy>
  <cp:revision>1</cp:revision>
  <dcterms:modified xsi:type="dcterms:W3CDTF">2021-11-22T17:05:49Z</dcterms:modified>
</cp:coreProperties>
</file>