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9.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0.xml" ContentType="application/vnd.openxmlformats-officedocument.theme+xml"/>
  <Override PartName="/ppt/slideLayouts/slideLayout129.xml" ContentType="application/vnd.openxmlformats-officedocument.presentationml.slideLayout+xml"/>
  <Override PartName="/ppt/theme/theme11.xml" ContentType="application/vnd.openxmlformats-officedocument.theme+xml"/>
  <Override PartName="/ppt/slideLayouts/slideLayout130.xml" ContentType="application/vnd.openxmlformats-officedocument.presentationml.slideLayout+xml"/>
  <Override PartName="/ppt/theme/theme12.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64" r:id="rId4"/>
    <p:sldMasterId id="2147484568" r:id="rId5"/>
    <p:sldMasterId id="2147484572" r:id="rId6"/>
    <p:sldMasterId id="2147483730" r:id="rId7"/>
    <p:sldMasterId id="2147483746" r:id="rId8"/>
    <p:sldMasterId id="2147483765" r:id="rId9"/>
    <p:sldMasterId id="2147483784" r:id="rId10"/>
    <p:sldMasterId id="2147483803" r:id="rId11"/>
    <p:sldMasterId id="2147483825" r:id="rId12"/>
    <p:sldMasterId id="2147483868" r:id="rId13"/>
    <p:sldMasterId id="2147483904" r:id="rId14"/>
    <p:sldMasterId id="2147484519" r:id="rId15"/>
    <p:sldMasterId id="2147484601" r:id="rId16"/>
  </p:sldMasterIdLst>
  <p:notesMasterIdLst>
    <p:notesMasterId r:id="rId26"/>
  </p:notesMasterIdLst>
  <p:handoutMasterIdLst>
    <p:handoutMasterId r:id="rId27"/>
  </p:handoutMasterIdLst>
  <p:sldIdLst>
    <p:sldId id="256" r:id="rId17"/>
    <p:sldId id="2134959709" r:id="rId18"/>
    <p:sldId id="2134959713" r:id="rId19"/>
    <p:sldId id="2134959714" r:id="rId20"/>
    <p:sldId id="2134959715" r:id="rId21"/>
    <p:sldId id="2134959716" r:id="rId22"/>
    <p:sldId id="2134959718" r:id="rId23"/>
    <p:sldId id="2134959712" r:id="rId24"/>
    <p:sldId id="213495971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PAM India New Joinee Induction" id="{E83D8023-9AB5-1446-9A2C-26CB31B24CF0}">
          <p14:sldIdLst>
            <p14:sldId id="256"/>
            <p14:sldId id="2134959709"/>
            <p14:sldId id="2134959713"/>
            <p14:sldId id="2134959714"/>
            <p14:sldId id="2134959715"/>
            <p14:sldId id="2134959716"/>
            <p14:sldId id="2134959718"/>
            <p14:sldId id="2134959712"/>
            <p14:sldId id="2134959717"/>
          </p14:sldIdLst>
        </p14:section>
      </p14:sectionLst>
    </p:ext>
    <p:ext uri="{EFAFB233-063F-42B5-8137-9DF3F51BA10A}">
      <p15:sldGuideLst xmlns:p15="http://schemas.microsoft.com/office/powerpoint/2012/main">
        <p15:guide id="2" orient="horz" pos="1200" userDrawn="1">
          <p15:clr>
            <a:srgbClr val="A4A3A4"/>
          </p15:clr>
        </p15:guide>
        <p15:guide id="3" orient="horz" pos="336" userDrawn="1">
          <p15:clr>
            <a:srgbClr val="A4A3A4"/>
          </p15:clr>
        </p15:guide>
        <p15:guide id="4" orient="horz" pos="1104" userDrawn="1">
          <p15:clr>
            <a:srgbClr val="A4A3A4"/>
          </p15:clr>
        </p15:guide>
        <p15:guide id="5" orient="horz" pos="2136" userDrawn="1">
          <p15:clr>
            <a:srgbClr val="A4A3A4"/>
          </p15:clr>
        </p15:guide>
        <p15:guide id="6" orient="horz" pos="1296" userDrawn="1">
          <p15:clr>
            <a:srgbClr val="A4A3A4"/>
          </p15:clr>
        </p15:guide>
        <p15:guide id="7" orient="horz" pos="1752" userDrawn="1">
          <p15:clr>
            <a:srgbClr val="A4A3A4"/>
          </p15:clr>
        </p15:guide>
        <p15:guide id="8" pos="6528" userDrawn="1">
          <p15:clr>
            <a:srgbClr val="A4A3A4"/>
          </p15:clr>
        </p15:guide>
        <p15:guide id="9" pos="1109" userDrawn="1">
          <p15:clr>
            <a:srgbClr val="A4A3A4"/>
          </p15:clr>
        </p15:guide>
        <p15:guide id="12" pos="7125" userDrawn="1">
          <p15:clr>
            <a:srgbClr val="A4A3A4"/>
          </p15:clr>
        </p15:guide>
        <p15:guide id="15" pos="9813" userDrawn="1">
          <p15:clr>
            <a:srgbClr val="A4A3A4"/>
          </p15:clr>
        </p15:guide>
        <p15:guide id="16" pos="384" userDrawn="1">
          <p15:clr>
            <a:srgbClr val="A4A3A4"/>
          </p15:clr>
        </p15:guide>
        <p15:guide id="17" pos="4565" userDrawn="1">
          <p15:clr>
            <a:srgbClr val="A4A3A4"/>
          </p15:clr>
        </p15:guide>
        <p15:guide id="18" orient="horz" pos="912" userDrawn="1">
          <p15:clr>
            <a:srgbClr val="A4A3A4"/>
          </p15:clr>
        </p15:guide>
        <p15:guide id="20" orient="horz" pos="2520" userDrawn="1">
          <p15:clr>
            <a:srgbClr val="A4A3A4"/>
          </p15:clr>
        </p15:guide>
        <p15:guide id="21" orient="horz" pos="2112" userDrawn="1">
          <p15:clr>
            <a:srgbClr val="A4A3A4"/>
          </p15:clr>
        </p15:guide>
        <p15:guide id="22" orient="horz" pos="1896" userDrawn="1">
          <p15:clr>
            <a:srgbClr val="A4A3A4"/>
          </p15:clr>
        </p15:guide>
        <p15:guide id="24" pos="8192" userDrawn="1">
          <p15:clr>
            <a:srgbClr val="A4A3A4"/>
          </p15:clr>
        </p15:guide>
        <p15:guide id="27" orient="horz" pos="4128" userDrawn="1">
          <p15:clr>
            <a:srgbClr val="A4A3A4"/>
          </p15:clr>
        </p15:guide>
        <p15:guide id="28" orient="horz" pos="3456" userDrawn="1">
          <p15:clr>
            <a:srgbClr val="A4A3A4"/>
          </p15:clr>
        </p15:guide>
        <p15:guide id="29" orient="horz" pos="3888" userDrawn="1">
          <p15:clr>
            <a:srgbClr val="A4A3A4"/>
          </p15:clr>
        </p15:guide>
        <p15:guide id="31" orient="horz" pos="4200" userDrawn="1">
          <p15:clr>
            <a:srgbClr val="A4A3A4"/>
          </p15:clr>
        </p15:guide>
        <p15:guide id="32" pos="7979" userDrawn="1">
          <p15:clr>
            <a:srgbClr val="A4A3A4"/>
          </p15:clr>
        </p15:guide>
        <p15:guide id="33" pos="3413" userDrawn="1">
          <p15:clr>
            <a:srgbClr val="A4A3A4"/>
          </p15:clr>
        </p15:guide>
        <p15:guide id="34" pos="5461" userDrawn="1">
          <p15:clr>
            <a:srgbClr val="A4A3A4"/>
          </p15:clr>
        </p15:guide>
        <p15:guide id="36" pos="7680" userDrawn="1">
          <p15:clr>
            <a:srgbClr val="A4A3A4"/>
          </p15:clr>
        </p15:guide>
        <p15:guide id="37" orient="horz" pos="1608" userDrawn="1">
          <p15:clr>
            <a:srgbClr val="A4A3A4"/>
          </p15:clr>
        </p15:guide>
        <p15:guide id="38" orient="horz" pos="4224" userDrawn="1">
          <p15:clr>
            <a:srgbClr val="A4A3A4"/>
          </p15:clr>
        </p15:guide>
        <p15:guide id="41" orient="horz" pos="2304" userDrawn="1">
          <p15:clr>
            <a:srgbClr val="A4A3A4"/>
          </p15:clr>
        </p15:guide>
        <p15:guide id="42" orient="horz" pos="23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Ravi Katragadda" initials="RK" lastIdx="2" clrIdx="6">
    <p:extLst>
      <p:ext uri="{19B8F6BF-5375-455C-9EA6-DF929625EA0E}">
        <p15:presenceInfo xmlns:p15="http://schemas.microsoft.com/office/powerpoint/2012/main" userId="S::ravi_katragadda@epam.com::f896da75-d957-47ee-89e4-22341ac2338a" providerId="AD"/>
      </p:ext>
    </p:extLst>
  </p:cmAuthor>
  <p:cmAuthor id="1" name="Alex" initials="A" lastIdx="64" clrIdx="0"/>
  <p:cmAuthor id="8" name="Santanu Mukherjee" initials="SM" lastIdx="1" clrIdx="7">
    <p:extLst>
      <p:ext uri="{19B8F6BF-5375-455C-9EA6-DF929625EA0E}">
        <p15:presenceInfo xmlns:p15="http://schemas.microsoft.com/office/powerpoint/2012/main" userId="S::santanu_mukherjee@epam.com::3778fe76-ae06-4389-8b79-958d09739ee6" providerId="AD"/>
      </p:ext>
    </p:extLst>
  </p:cmAuthor>
  <p:cmAuthor id="2" name="Jillian Baum" initials="" lastIdx="0" clrIdx="1"/>
  <p:cmAuthor id="3" name="Alena Kozak" initials="AK" lastIdx="19" clrIdx="2">
    <p:extLst>
      <p:ext uri="{19B8F6BF-5375-455C-9EA6-DF929625EA0E}">
        <p15:presenceInfo xmlns:p15="http://schemas.microsoft.com/office/powerpoint/2012/main" userId="S-1-5-21-6361574-293082422-13007618-65370" providerId="AD"/>
      </p:ext>
    </p:extLst>
  </p:cmAuthor>
  <p:cmAuthor id="4" name="Natallia Krautsova" initials="NK" lastIdx="3" clrIdx="3">
    <p:extLst>
      <p:ext uri="{19B8F6BF-5375-455C-9EA6-DF929625EA0E}">
        <p15:presenceInfo xmlns:p15="http://schemas.microsoft.com/office/powerpoint/2012/main" userId="S-1-5-21-6361574-293082422-13007618-46389" providerId="AD"/>
      </p:ext>
    </p:extLst>
  </p:cmAuthor>
  <p:cmAuthor id="5" name="John Hatz" initials="JH" lastIdx="4" clrIdx="4">
    <p:extLst>
      <p:ext uri="{19B8F6BF-5375-455C-9EA6-DF929625EA0E}">
        <p15:presenceInfo xmlns:p15="http://schemas.microsoft.com/office/powerpoint/2012/main" userId="S-1-5-21-2676001572-3131771074-2776907194-23347" providerId="AD"/>
      </p:ext>
    </p:extLst>
  </p:cmAuthor>
  <p:cmAuthor id="6" name="Nimisha Nigam" initials="NN" lastIdx="7" clrIdx="5">
    <p:extLst>
      <p:ext uri="{19B8F6BF-5375-455C-9EA6-DF929625EA0E}">
        <p15:presenceInfo xmlns:p15="http://schemas.microsoft.com/office/powerpoint/2012/main" userId="S::Nimisha_Nigam@epam.com::4838443e-41d6-479d-ac9b-36c821a17f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CB0"/>
    <a:srgbClr val="666666"/>
    <a:srgbClr val="2FC2D9"/>
    <a:srgbClr val="B22746"/>
    <a:srgbClr val="999999"/>
    <a:srgbClr val="464547"/>
    <a:srgbClr val="A3C644"/>
    <a:srgbClr val="F2F2F2"/>
    <a:srgbClr val="CCCCCC"/>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75" autoAdjust="0"/>
  </p:normalViewPr>
  <p:slideViewPr>
    <p:cSldViewPr snapToGrid="0">
      <p:cViewPr varScale="1">
        <p:scale>
          <a:sx n="60" d="100"/>
          <a:sy n="60" d="100"/>
        </p:scale>
        <p:origin x="884" y="44"/>
      </p:cViewPr>
      <p:guideLst>
        <p:guide orient="horz" pos="1200"/>
        <p:guide orient="horz" pos="336"/>
        <p:guide orient="horz" pos="1104"/>
        <p:guide orient="horz" pos="2136"/>
        <p:guide orient="horz" pos="1296"/>
        <p:guide orient="horz" pos="1752"/>
        <p:guide pos="6528"/>
        <p:guide pos="1109"/>
        <p:guide pos="7125"/>
        <p:guide pos="9813"/>
        <p:guide pos="384"/>
        <p:guide pos="4565"/>
        <p:guide orient="horz" pos="912"/>
        <p:guide orient="horz" pos="2520"/>
        <p:guide orient="horz" pos="2112"/>
        <p:guide orient="horz" pos="1896"/>
        <p:guide pos="8192"/>
        <p:guide orient="horz" pos="4128"/>
        <p:guide orient="horz" pos="3456"/>
        <p:guide orient="horz" pos="3888"/>
        <p:guide orient="horz" pos="4200"/>
        <p:guide pos="7979"/>
        <p:guide pos="3413"/>
        <p:guide pos="5461"/>
        <p:guide pos="7680"/>
        <p:guide orient="horz" pos="1608"/>
        <p:guide orient="horz" pos="4224"/>
        <p:guide orient="horz" pos="2304"/>
        <p:guide orient="horz" pos="23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5.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pPr/>
              <a:t>4/15/2021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pPr/>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pPr/>
              <a:t>4/15/2021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pPr/>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pPr/>
              <a:t>3</a:t>
            </a:fld>
            <a:endParaRPr lang="en-US"/>
          </a:p>
        </p:txBody>
      </p:sp>
    </p:spTree>
    <p:extLst>
      <p:ext uri="{BB962C8B-B14F-4D97-AF65-F5344CB8AC3E}">
        <p14:creationId xmlns:p14="http://schemas.microsoft.com/office/powerpoint/2010/main" val="42174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pPr/>
              <a:t>4</a:t>
            </a:fld>
            <a:endParaRPr lang="en-US"/>
          </a:p>
        </p:txBody>
      </p:sp>
    </p:spTree>
    <p:extLst>
      <p:ext uri="{BB962C8B-B14F-4D97-AF65-F5344CB8AC3E}">
        <p14:creationId xmlns:p14="http://schemas.microsoft.com/office/powerpoint/2010/main" val="3397642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pPr/>
              <a:t>5</a:t>
            </a:fld>
            <a:endParaRPr lang="en-US"/>
          </a:p>
        </p:txBody>
      </p:sp>
    </p:spTree>
    <p:extLst>
      <p:ext uri="{BB962C8B-B14F-4D97-AF65-F5344CB8AC3E}">
        <p14:creationId xmlns:p14="http://schemas.microsoft.com/office/powerpoint/2010/main" val="3252024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pPr/>
              <a:t>6</a:t>
            </a:fld>
            <a:endParaRPr lang="en-US"/>
          </a:p>
        </p:txBody>
      </p:sp>
    </p:spTree>
    <p:extLst>
      <p:ext uri="{BB962C8B-B14F-4D97-AF65-F5344CB8AC3E}">
        <p14:creationId xmlns:p14="http://schemas.microsoft.com/office/powerpoint/2010/main" val="2598334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pPr/>
              <a:t>7</a:t>
            </a:fld>
            <a:endParaRPr lang="en-US"/>
          </a:p>
        </p:txBody>
      </p:sp>
    </p:spTree>
    <p:extLst>
      <p:ext uri="{BB962C8B-B14F-4D97-AF65-F5344CB8AC3E}">
        <p14:creationId xmlns:p14="http://schemas.microsoft.com/office/powerpoint/2010/main" val="1121090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sz="1800"/>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9"/>
            <a:ext cx="1188379" cy="421377"/>
          </a:xfrm>
          <a:prstGeom prst="rect">
            <a:avLst/>
          </a:prstGeom>
        </p:spPr>
      </p:pic>
    </p:spTree>
    <p:extLst>
      <p:ext uri="{BB962C8B-B14F-4D97-AF65-F5344CB8AC3E}">
        <p14:creationId xmlns:p14="http://schemas.microsoft.com/office/powerpoint/2010/main" val="24253747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476253" y="1896533"/>
            <a:ext cx="5314948" cy="4072467"/>
          </a:xfrm>
        </p:spPr>
        <p:txBody>
          <a:bodyPr/>
          <a:lstStyle>
            <a:lvl1pPr marL="228594" indent="-228594">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6400799" y="1896533"/>
            <a:ext cx="5324476" cy="4072467"/>
          </a:xfrm>
        </p:spPr>
        <p:txBody>
          <a:bodyPr/>
          <a:lstStyle>
            <a:lvl1pPr marL="228594" indent="-228594">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6400797" y="1439333"/>
            <a:ext cx="5324479"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a:t>OTHER Highlight goes here</a:t>
            </a:r>
          </a:p>
        </p:txBody>
      </p:sp>
      <p:cxnSp>
        <p:nvCxnSpPr>
          <p:cNvPr id="8" name="Straight Connector 7"/>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5550390"/>
      </p:ext>
    </p:extLst>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14" name="Rectangle 13"/>
          <p:cNvSpPr/>
          <p:nvPr/>
        </p:nvSpPr>
        <p:spPr>
          <a:xfrm>
            <a:off x="0" y="6349742"/>
            <a:ext cx="12192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
        <p:nvSpPr>
          <p:cNvPr id="12" name="Picture Placeholder 5"/>
          <p:cNvSpPr>
            <a:spLocks noGrp="1"/>
          </p:cNvSpPr>
          <p:nvPr>
            <p:ph type="pic" sz="quarter" idx="10" hasCustomPrompt="1"/>
          </p:nvPr>
        </p:nvSpPr>
        <p:spPr>
          <a:xfrm>
            <a:off x="0" y="0"/>
            <a:ext cx="12192000" cy="6858000"/>
          </a:xfrm>
          <a:prstGeom prst="rect">
            <a:avLst/>
          </a:prstGeom>
        </p:spPr>
        <p:txBody>
          <a:bodyPr anchor="t"/>
          <a:lstStyle>
            <a:lvl1pPr marL="0" indent="0" algn="ctr">
              <a:buNone/>
              <a:defRPr/>
            </a:lvl1pPr>
          </a:lstStyle>
          <a:p>
            <a:pPr lvl="0"/>
            <a:r>
              <a:rPr lang="en-US"/>
              <a:t>Insert Image</a:t>
            </a:r>
          </a:p>
        </p:txBody>
      </p:sp>
      <p:sp>
        <p:nvSpPr>
          <p:cNvPr id="7" name="Text Placeholder 12"/>
          <p:cNvSpPr>
            <a:spLocks noGrp="1"/>
          </p:cNvSpPr>
          <p:nvPr>
            <p:ph type="body" sz="quarter" idx="13" hasCustomPrompt="1"/>
          </p:nvPr>
        </p:nvSpPr>
        <p:spPr>
          <a:xfrm>
            <a:off x="1163205" y="5263642"/>
            <a:ext cx="504529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And Line 3 Here</a:t>
            </a:r>
          </a:p>
        </p:txBody>
      </p:sp>
      <p:sp>
        <p:nvSpPr>
          <p:cNvPr id="13" name="Text Placeholder 12"/>
          <p:cNvSpPr>
            <a:spLocks noGrp="1"/>
          </p:cNvSpPr>
          <p:nvPr>
            <p:ph type="body" sz="quarter" idx="11" hasCustomPrompt="1"/>
          </p:nvPr>
        </p:nvSpPr>
        <p:spPr>
          <a:xfrm>
            <a:off x="1163206" y="4525833"/>
            <a:ext cx="373724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Line 2 Here</a:t>
            </a:r>
          </a:p>
        </p:txBody>
      </p:sp>
      <p:sp>
        <p:nvSpPr>
          <p:cNvPr id="2" name="Title 1"/>
          <p:cNvSpPr>
            <a:spLocks noGrp="1"/>
          </p:cNvSpPr>
          <p:nvPr>
            <p:ph type="title" hasCustomPrompt="1"/>
          </p:nvPr>
        </p:nvSpPr>
        <p:spPr>
          <a:xfrm>
            <a:off x="1163205" y="3826607"/>
            <a:ext cx="5314596" cy="660181"/>
          </a:xfrm>
          <a:prstGeom prst="rect">
            <a:avLst/>
          </a:prstGeom>
          <a:solidFill>
            <a:srgbClr val="2FC2D9"/>
          </a:solidFill>
          <a:ln>
            <a:noFill/>
          </a:ln>
        </p:spPr>
        <p:txBody>
          <a:bodyPr wrap="none" lIns="182880" tIns="36576" rIns="182880" anchor="t">
            <a:spAutoFit/>
          </a:bodyPr>
          <a:lstStyle>
            <a:lvl1pPr algn="l">
              <a:defRPr sz="3750" b="0" cap="all" baseline="0">
                <a:solidFill>
                  <a:srgbClr val="FFFFFF"/>
                </a:solidFill>
              </a:defRPr>
            </a:lvl1pPr>
          </a:lstStyle>
          <a:p>
            <a:r>
              <a:rPr lang="en-US"/>
              <a:t>Type line 1 here</a:t>
            </a:r>
          </a:p>
        </p:txBody>
      </p:sp>
      <p:sp>
        <p:nvSpPr>
          <p:cNvPr id="8" name="Text Placeholder 13"/>
          <p:cNvSpPr txBox="1">
            <a:spLocks/>
          </p:cNvSpPr>
          <p:nvPr/>
        </p:nvSpPr>
        <p:spPr>
          <a:xfrm>
            <a:off x="1041809" y="3328611"/>
            <a:ext cx="8650817"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a:solidFill>
                <a:srgbClr val="464547"/>
              </a:solidFill>
            </a:endParaRPr>
          </a:p>
        </p:txBody>
      </p:sp>
      <p:sp>
        <p:nvSpPr>
          <p:cNvPr id="15" name="Text Placeholder 14"/>
          <p:cNvSpPr>
            <a:spLocks noGrp="1"/>
          </p:cNvSpPr>
          <p:nvPr>
            <p:ph type="body" sz="quarter" idx="14" hasCustomPrompt="1"/>
          </p:nvPr>
        </p:nvSpPr>
        <p:spPr>
          <a:xfrm>
            <a:off x="1155504" y="3276169"/>
            <a:ext cx="3649204" cy="300082"/>
          </a:xfrm>
          <a:prstGeom prst="rect">
            <a:avLst/>
          </a:prstGeom>
          <a:solidFill>
            <a:schemeClr val="accent2"/>
          </a:solidFill>
        </p:spPr>
        <p:txBody>
          <a:bodyPr vert="horz" wrap="none">
            <a:spAutoFit/>
          </a:bodyPr>
          <a:lstStyle>
            <a:lvl1pPr marL="0" indent="0">
              <a:buNone/>
              <a:defRPr sz="1350">
                <a:solidFill>
                  <a:srgbClr val="FFFFFF"/>
                </a:solidFill>
                <a:latin typeface="Arial Black"/>
                <a:cs typeface="Arial Black"/>
              </a:defRPr>
            </a:lvl1pPr>
          </a:lstStyle>
          <a:p>
            <a:pPr lvl="0"/>
            <a:r>
              <a:rPr lang="en-US"/>
              <a:t>OPTIONAL EYEBROW HEADER HERE</a:t>
            </a:r>
          </a:p>
        </p:txBody>
      </p:sp>
    </p:spTree>
    <p:extLst>
      <p:ext uri="{BB962C8B-B14F-4D97-AF65-F5344CB8AC3E}">
        <p14:creationId xmlns:p14="http://schemas.microsoft.com/office/powerpoint/2010/main" val="1946512478"/>
      </p:ext>
    </p:extLst>
  </p:cSld>
  <p:clrMapOvr>
    <a:masterClrMapping/>
  </p:clrMapOvr>
  <p:hf sldNum="0" hd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7" name="Text Placeholder 12"/>
          <p:cNvSpPr>
            <a:spLocks noGrp="1"/>
          </p:cNvSpPr>
          <p:nvPr>
            <p:ph type="body" sz="quarter" idx="13" hasCustomPrompt="1"/>
          </p:nvPr>
        </p:nvSpPr>
        <p:spPr>
          <a:xfrm>
            <a:off x="1163205" y="5263642"/>
            <a:ext cx="504529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And Line 3 Here</a:t>
            </a:r>
          </a:p>
        </p:txBody>
      </p:sp>
      <p:sp>
        <p:nvSpPr>
          <p:cNvPr id="13" name="Text Placeholder 12"/>
          <p:cNvSpPr>
            <a:spLocks noGrp="1"/>
          </p:cNvSpPr>
          <p:nvPr>
            <p:ph type="body" sz="quarter" idx="11" hasCustomPrompt="1"/>
          </p:nvPr>
        </p:nvSpPr>
        <p:spPr>
          <a:xfrm>
            <a:off x="1163206" y="4525833"/>
            <a:ext cx="373724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Line 2 Here</a:t>
            </a:r>
          </a:p>
        </p:txBody>
      </p:sp>
      <p:sp>
        <p:nvSpPr>
          <p:cNvPr id="2" name="Title 1"/>
          <p:cNvSpPr>
            <a:spLocks noGrp="1"/>
          </p:cNvSpPr>
          <p:nvPr>
            <p:ph type="title" hasCustomPrompt="1"/>
          </p:nvPr>
        </p:nvSpPr>
        <p:spPr>
          <a:xfrm>
            <a:off x="1163205" y="3826607"/>
            <a:ext cx="5314596" cy="660181"/>
          </a:xfrm>
          <a:prstGeom prst="rect">
            <a:avLst/>
          </a:prstGeom>
          <a:solidFill>
            <a:srgbClr val="2FC2D9"/>
          </a:solidFill>
          <a:ln>
            <a:noFill/>
          </a:ln>
        </p:spPr>
        <p:txBody>
          <a:bodyPr wrap="none" lIns="182880" tIns="36576" rIns="182880" anchor="t">
            <a:spAutoFit/>
          </a:bodyPr>
          <a:lstStyle>
            <a:lvl1pPr algn="l">
              <a:defRPr sz="3750" b="0" cap="all" baseline="0">
                <a:solidFill>
                  <a:srgbClr val="FFFFFF"/>
                </a:solidFill>
              </a:defRPr>
            </a:lvl1pPr>
          </a:lstStyle>
          <a:p>
            <a:r>
              <a:rPr lang="en-US"/>
              <a:t>Type line 1 here</a:t>
            </a:r>
          </a:p>
        </p:txBody>
      </p:sp>
      <p:sp>
        <p:nvSpPr>
          <p:cNvPr id="8" name="Text Placeholder 13"/>
          <p:cNvSpPr txBox="1">
            <a:spLocks/>
          </p:cNvSpPr>
          <p:nvPr/>
        </p:nvSpPr>
        <p:spPr>
          <a:xfrm>
            <a:off x="1041809" y="3328611"/>
            <a:ext cx="8650817"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a:solidFill>
                <a:srgbClr val="464547"/>
              </a:solidFill>
            </a:endParaRPr>
          </a:p>
        </p:txBody>
      </p:sp>
      <p:sp>
        <p:nvSpPr>
          <p:cNvPr id="15" name="Text Placeholder 14"/>
          <p:cNvSpPr>
            <a:spLocks noGrp="1"/>
          </p:cNvSpPr>
          <p:nvPr>
            <p:ph type="body" sz="quarter" idx="14" hasCustomPrompt="1"/>
          </p:nvPr>
        </p:nvSpPr>
        <p:spPr>
          <a:xfrm>
            <a:off x="1155504" y="3276169"/>
            <a:ext cx="3649204" cy="300082"/>
          </a:xfrm>
          <a:prstGeom prst="rect">
            <a:avLst/>
          </a:prstGeom>
          <a:solidFill>
            <a:schemeClr val="accent2"/>
          </a:solidFill>
        </p:spPr>
        <p:txBody>
          <a:bodyPr vert="horz" wrap="none">
            <a:spAutoFit/>
          </a:bodyPr>
          <a:lstStyle>
            <a:lvl1pPr marL="0" indent="0">
              <a:buNone/>
              <a:defRPr sz="1350">
                <a:solidFill>
                  <a:srgbClr val="FFFFFF"/>
                </a:solidFill>
                <a:latin typeface="Arial Black"/>
                <a:cs typeface="Arial Black"/>
              </a:defRPr>
            </a:lvl1pPr>
          </a:lstStyle>
          <a:p>
            <a:pPr lvl="0"/>
            <a:r>
              <a:rPr lang="en-US"/>
              <a:t>OPTIONAL EYEBROW HEADER HERE</a:t>
            </a:r>
          </a:p>
        </p:txBody>
      </p:sp>
    </p:spTree>
    <p:extLst>
      <p:ext uri="{BB962C8B-B14F-4D97-AF65-F5344CB8AC3E}">
        <p14:creationId xmlns:p14="http://schemas.microsoft.com/office/powerpoint/2010/main" val="3799904189"/>
      </p:ext>
    </p:extLst>
  </p:cSld>
  <p:clrMapOvr>
    <a:masterClrMapping/>
  </p:clrMapOvr>
  <p:hf sldNum="0" hd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olor Background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lnSpc>
                <a:spcPct val="85000"/>
              </a:lnSpc>
            </a:pPr>
            <a:endParaRPr lang="en-US" sz="1350">
              <a:solidFill>
                <a:prstClr val="white"/>
              </a:solidFill>
            </a:endParaRPr>
          </a:p>
        </p:txBody>
      </p:sp>
      <p:sp>
        <p:nvSpPr>
          <p:cNvPr id="6" name="Text Placeholder 2"/>
          <p:cNvSpPr>
            <a:spLocks noGrp="1"/>
          </p:cNvSpPr>
          <p:nvPr>
            <p:ph idx="1" hasCustomPrompt="1"/>
          </p:nvPr>
        </p:nvSpPr>
        <p:spPr>
          <a:xfrm>
            <a:off x="835376" y="3197413"/>
            <a:ext cx="10099325" cy="2921872"/>
          </a:xfrm>
          <a:prstGeom prst="rect">
            <a:avLst/>
          </a:prstGeom>
        </p:spPr>
        <p:txBody>
          <a:bodyPr vert="horz" lIns="91440" tIns="45720" rIns="91440" bIns="45720" rtlCol="0">
            <a:noAutofit/>
          </a:bodyPr>
          <a:lstStyle>
            <a:lvl1pPr marL="0" indent="0">
              <a:lnSpc>
                <a:spcPct val="85000"/>
              </a:lnSpc>
              <a:spcBef>
                <a:spcPts val="0"/>
              </a:spcBef>
              <a:buFontTx/>
              <a:buNone/>
              <a:defRPr sz="3375">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a:t>CLICK TO ADD HEADLINE</a:t>
            </a:r>
          </a:p>
        </p:txBody>
      </p:sp>
    </p:spTree>
    <p:extLst>
      <p:ext uri="{BB962C8B-B14F-4D97-AF65-F5344CB8AC3E}">
        <p14:creationId xmlns:p14="http://schemas.microsoft.com/office/powerpoint/2010/main" val="947617852"/>
      </p:ext>
    </p:extLst>
  </p:cSld>
  <p:clrMapOvr>
    <a:masterClrMapping/>
  </p:clrMapOvr>
  <p:hf sldNum="0" hdr="0" dt="0"/>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x">
  <p:cSld name="Introduction">
    <p:spTree>
      <p:nvGrpSpPr>
        <p:cNvPr id="1" name=""/>
        <p:cNvGrpSpPr/>
        <p:nvPr/>
      </p:nvGrpSpPr>
      <p:grpSpPr>
        <a:xfrm>
          <a:off x="0" y="0"/>
          <a:ext cx="0" cy="0"/>
          <a:chOff x="0" y="0"/>
          <a:chExt cx="0" cy="0"/>
        </a:xfrm>
      </p:grpSpPr>
      <p:sp>
        <p:nvSpPr>
          <p:cNvPr id="78" name="Shape 78"/>
          <p:cNvSpPr>
            <a:spLocks noGrp="1"/>
          </p:cNvSpPr>
          <p:nvPr>
            <p:ph type="title"/>
          </p:nvPr>
        </p:nvSpPr>
        <p:spPr>
          <a:xfrm>
            <a:off x="996340" y="369829"/>
            <a:ext cx="4997709" cy="721674"/>
          </a:xfrm>
          <a:prstGeom prst="rect">
            <a:avLst/>
          </a:prstGeom>
        </p:spPr>
        <p:txBody>
          <a:bodyPr anchor="t">
            <a:noAutofit/>
          </a:bodyPr>
          <a:lstStyle>
            <a:lvl1pPr>
              <a:defRPr sz="1582">
                <a:latin typeface="+mn-lt"/>
                <a:ea typeface="+mn-ea"/>
                <a:cs typeface="+mn-cs"/>
                <a:sym typeface="Bliss Light"/>
              </a:defRPr>
            </a:lvl1pPr>
          </a:lstStyle>
          <a:p>
            <a:pPr lvl="0">
              <a:defRPr sz="1800">
                <a:solidFill>
                  <a:srgbClr val="000000"/>
                </a:solidFill>
              </a:defRPr>
            </a:pPr>
            <a:r>
              <a:rPr sz="1582">
                <a:solidFill>
                  <a:srgbClr val="424242"/>
                </a:solidFill>
              </a:rPr>
              <a:t>Title Text</a:t>
            </a:r>
          </a:p>
        </p:txBody>
      </p:sp>
    </p:spTree>
    <p:extLst>
      <p:ext uri="{BB962C8B-B14F-4D97-AF65-F5344CB8AC3E}">
        <p14:creationId xmlns:p14="http://schemas.microsoft.com/office/powerpoint/2010/main" val="1288264774"/>
      </p:ext>
    </p:extLst>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a:xfrm>
            <a:off x="469964" y="1223710"/>
            <a:ext cx="11116669" cy="4525963"/>
          </a:xfrm>
          <a:prstGeom prst="rect">
            <a:avLst/>
          </a:prstGeom>
        </p:spPr>
        <p:txBody>
          <a:bodyPr vert="horz" lIns="91438" tIns="45719" rIns="91438" bIns="45719" rtlCol="0">
            <a:normAutofit/>
          </a:bodyPr>
          <a:lstStyle>
            <a:lvl1pPr marL="0" indent="0">
              <a:lnSpc>
                <a:spcPct val="120000"/>
              </a:lnSpc>
              <a:spcBef>
                <a:spcPts val="0"/>
              </a:spcBef>
              <a:buNone/>
              <a:defRPr sz="1425"/>
            </a:lvl1pPr>
            <a:lvl2pPr>
              <a:defRPr sz="1200"/>
            </a:lvl2pPr>
            <a:lvl3pPr>
              <a:defRPr sz="1125"/>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Tree>
    <p:extLst>
      <p:ext uri="{BB962C8B-B14F-4D97-AF65-F5344CB8AC3E}">
        <p14:creationId xmlns:p14="http://schemas.microsoft.com/office/powerpoint/2010/main" val="81586492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pic>
        <p:nvPicPr>
          <p:cNvPr id="14" name="Picture Placeholder 6" descr="lake_view2.psd"/>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7" name="Text Placeholder 1"/>
          <p:cNvSpPr>
            <a:spLocks noGrp="1"/>
          </p:cNvSpPr>
          <p:nvPr>
            <p:ph type="body" sz="quarter" idx="15"/>
          </p:nvPr>
        </p:nvSpPr>
        <p:spPr>
          <a:xfrm>
            <a:off x="837177" y="2075579"/>
            <a:ext cx="10760959" cy="2377890"/>
          </a:xfrm>
          <a:prstGeom prst="rect">
            <a:avLst/>
          </a:prstGeom>
        </p:spPr>
        <p:txBody>
          <a:bodyPr/>
          <a:lstStyle>
            <a:lvl1pPr marL="0" indent="0">
              <a:buNone/>
              <a:defRPr sz="4050">
                <a:solidFill>
                  <a:schemeClr val="bg1"/>
                </a:solidFill>
                <a:latin typeface="Arial Black"/>
                <a:cs typeface="Arial Black"/>
              </a:defRPr>
            </a:lvl1pPr>
          </a:lstStyle>
          <a:p>
            <a:r>
              <a:rPr lang="en-US"/>
              <a:t>EPAM Capabilities Overview and Proposal</a:t>
            </a:r>
            <a:br>
              <a:rPr lang="en-US"/>
            </a:br>
            <a:endParaRPr lang="en-US"/>
          </a:p>
        </p:txBody>
      </p:sp>
      <p:sp>
        <p:nvSpPr>
          <p:cNvPr id="8" name="Text Placeholder 2"/>
          <p:cNvSpPr>
            <a:spLocks noGrp="1"/>
          </p:cNvSpPr>
          <p:nvPr>
            <p:ph type="body" sz="quarter" idx="16" hasCustomPrompt="1"/>
          </p:nvPr>
        </p:nvSpPr>
        <p:spPr>
          <a:xfrm>
            <a:off x="865748" y="4453469"/>
            <a:ext cx="7667813" cy="369332"/>
          </a:xfrm>
          <a:prstGeom prst="rect">
            <a:avLst/>
          </a:prstGeom>
        </p:spPr>
        <p:txBody>
          <a:bodyPr/>
          <a:lstStyle>
            <a:lvl1pPr marL="0" indent="0">
              <a:buNone/>
              <a:defRPr sz="1350">
                <a:solidFill>
                  <a:srgbClr val="FFFFFF"/>
                </a:solidFill>
                <a:latin typeface="Arial Black"/>
                <a:cs typeface="Arial Black"/>
              </a:defRPr>
            </a:lvl1pPr>
          </a:lstStyle>
          <a:p>
            <a:r>
              <a:rPr lang="en-US"/>
              <a:t>Prepared for [NAME], [CLIENT]</a:t>
            </a:r>
          </a:p>
        </p:txBody>
      </p:sp>
      <p:pic>
        <p:nvPicPr>
          <p:cNvPr id="13" name="Picture Placeholder 7" descr="logo_cover_5.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a:xfrm>
            <a:off x="837173" y="504833"/>
            <a:ext cx="1658003" cy="458237"/>
          </a:xfrm>
          <a:prstGeom prst="rect">
            <a:avLst/>
          </a:prstGeom>
        </p:spPr>
      </p:pic>
      <p:sp>
        <p:nvSpPr>
          <p:cNvPr id="15" name="Date Placeholder 3"/>
          <p:cNvSpPr>
            <a:spLocks noGrp="1"/>
          </p:cNvSpPr>
          <p:nvPr>
            <p:ph type="dt" sz="half" idx="10"/>
          </p:nvPr>
        </p:nvSpPr>
        <p:spPr>
          <a:xfrm>
            <a:off x="854415" y="5453579"/>
            <a:ext cx="2844800" cy="365125"/>
          </a:xfrm>
          <a:prstGeom prst="rect">
            <a:avLst/>
          </a:prstGeom>
        </p:spPr>
        <p:txBody>
          <a:bodyPr lIns="91409" tIns="45705" rIns="91409" bIns="45705"/>
          <a:lstStyle>
            <a:lvl1pPr>
              <a:defRPr>
                <a:solidFill>
                  <a:srgbClr val="2BB6D0"/>
                </a:solidFill>
              </a:defRPr>
            </a:lvl1pPr>
          </a:lstStyle>
          <a:p>
            <a:pPr defTabSz="373958"/>
            <a:fld id="{CC1B557C-A8B9-4E44-BCCD-1DA548F848A2}" type="datetime4">
              <a:rPr lang="en-GB" sz="1500" smtClean="0"/>
              <a:pPr defTabSz="373958"/>
              <a:t>15 April 2021</a:t>
            </a:fld>
            <a:endParaRPr lang="en-US" sz="1500"/>
          </a:p>
        </p:txBody>
      </p:sp>
    </p:spTree>
    <p:extLst>
      <p:ext uri="{BB962C8B-B14F-4D97-AF65-F5344CB8AC3E}">
        <p14:creationId xmlns:p14="http://schemas.microsoft.com/office/powerpoint/2010/main" val="242281715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Subheader - 3 column">
    <p:spTree>
      <p:nvGrpSpPr>
        <p:cNvPr id="1" name=""/>
        <p:cNvGrpSpPr/>
        <p:nvPr/>
      </p:nvGrpSpPr>
      <p:grpSpPr>
        <a:xfrm>
          <a:off x="0" y="0"/>
          <a:ext cx="0" cy="0"/>
          <a:chOff x="0" y="0"/>
          <a:chExt cx="0" cy="0"/>
        </a:xfrm>
      </p:grpSpPr>
      <p:sp>
        <p:nvSpPr>
          <p:cNvPr id="4" name="Text Placeholder 2"/>
          <p:cNvSpPr>
            <a:spLocks noGrp="1"/>
          </p:cNvSpPr>
          <p:nvPr>
            <p:ph idx="1" hasCustomPrompt="1"/>
          </p:nvPr>
        </p:nvSpPr>
        <p:spPr>
          <a:xfrm>
            <a:off x="348384" y="1524001"/>
            <a:ext cx="3597085" cy="4588933"/>
          </a:xfrm>
          <a:prstGeom prst="rect">
            <a:avLst/>
          </a:prstGeom>
        </p:spPr>
        <p:txBody>
          <a:bodyPr vert="horz" lIns="0" tIns="0" rIns="0" bIns="0" rtlCol="0">
            <a:normAutofit/>
          </a:bodyPr>
          <a:lstStyle>
            <a:lvl1pPr marL="0" indent="0">
              <a:lnSpc>
                <a:spcPct val="120000"/>
              </a:lnSpc>
              <a:spcBef>
                <a:spcPts val="0"/>
              </a:spcBef>
              <a:buNone/>
              <a:defRPr sz="1050">
                <a:solidFill>
                  <a:schemeClr val="tx1"/>
                </a:solidFill>
              </a:defRPr>
            </a:lvl1pPr>
            <a:lvl2pPr>
              <a:defRPr sz="1200"/>
            </a:lvl2pPr>
            <a:lvl3pPr>
              <a:defRPr sz="1050"/>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
        <p:nvSpPr>
          <p:cNvPr id="5" name="Text Placeholder 2"/>
          <p:cNvSpPr>
            <a:spLocks noGrp="1"/>
          </p:cNvSpPr>
          <p:nvPr>
            <p:ph idx="11" hasCustomPrompt="1"/>
          </p:nvPr>
        </p:nvSpPr>
        <p:spPr>
          <a:xfrm>
            <a:off x="4292600" y="1540931"/>
            <a:ext cx="3597085" cy="4572000"/>
          </a:xfrm>
          <a:prstGeom prst="rect">
            <a:avLst/>
          </a:prstGeom>
        </p:spPr>
        <p:txBody>
          <a:bodyPr vert="horz" lIns="0" tIns="0" rIns="0" bIns="0" rtlCol="0">
            <a:normAutofit/>
          </a:bodyPr>
          <a:lstStyle>
            <a:lvl1pPr marL="0" indent="0">
              <a:lnSpc>
                <a:spcPct val="120000"/>
              </a:lnSpc>
              <a:spcBef>
                <a:spcPts val="0"/>
              </a:spcBef>
              <a:buNone/>
              <a:defRPr sz="1050">
                <a:solidFill>
                  <a:schemeClr val="tx1"/>
                </a:solidFill>
              </a:defRPr>
            </a:lvl1pPr>
            <a:lvl2pPr>
              <a:defRPr sz="1200"/>
            </a:lvl2pPr>
            <a:lvl3pPr>
              <a:defRPr sz="1050"/>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
        <p:nvSpPr>
          <p:cNvPr id="6" name="Text Placeholder 2"/>
          <p:cNvSpPr>
            <a:spLocks noGrp="1"/>
          </p:cNvSpPr>
          <p:nvPr>
            <p:ph idx="12" hasCustomPrompt="1"/>
          </p:nvPr>
        </p:nvSpPr>
        <p:spPr>
          <a:xfrm>
            <a:off x="8235952" y="1540931"/>
            <a:ext cx="3597085" cy="4572000"/>
          </a:xfrm>
          <a:prstGeom prst="rect">
            <a:avLst/>
          </a:prstGeom>
        </p:spPr>
        <p:txBody>
          <a:bodyPr vert="horz" lIns="0" tIns="0" rIns="0" bIns="0" rtlCol="0">
            <a:normAutofit/>
          </a:bodyPr>
          <a:lstStyle>
            <a:lvl1pPr marL="0" indent="0">
              <a:lnSpc>
                <a:spcPct val="120000"/>
              </a:lnSpc>
              <a:spcBef>
                <a:spcPts val="0"/>
              </a:spcBef>
              <a:buNone/>
              <a:defRPr sz="1050">
                <a:solidFill>
                  <a:schemeClr val="tx1"/>
                </a:solidFill>
              </a:defRPr>
            </a:lvl1pPr>
            <a:lvl2pPr>
              <a:defRPr sz="1200"/>
            </a:lvl2pPr>
            <a:lvl3pPr>
              <a:defRPr sz="1050"/>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
        <p:nvSpPr>
          <p:cNvPr id="17" name="Text Placeholder 14"/>
          <p:cNvSpPr>
            <a:spLocks noGrp="1"/>
          </p:cNvSpPr>
          <p:nvPr>
            <p:ph type="body" sz="quarter" idx="14" hasCustomPrompt="1"/>
          </p:nvPr>
        </p:nvSpPr>
        <p:spPr>
          <a:xfrm>
            <a:off x="355600" y="939370"/>
            <a:ext cx="1576072" cy="253916"/>
          </a:xfrm>
          <a:prstGeom prst="rect">
            <a:avLst/>
          </a:prstGeom>
          <a:solidFill>
            <a:schemeClr val="accent2"/>
          </a:solidFill>
        </p:spPr>
        <p:txBody>
          <a:bodyPr vert="horz" wrap="none">
            <a:spAutoFit/>
          </a:bodyPr>
          <a:lstStyle>
            <a:lvl1pPr marL="0" indent="0">
              <a:buNone/>
              <a:defRPr sz="1050">
                <a:solidFill>
                  <a:srgbClr val="FFFFFF"/>
                </a:solidFill>
                <a:latin typeface="Arial Black"/>
                <a:cs typeface="Arial Black"/>
              </a:defRPr>
            </a:lvl1pPr>
          </a:lstStyle>
          <a:p>
            <a:pPr lvl="0"/>
            <a:r>
              <a:rPr lang="en-US"/>
              <a:t>SUBHEADER HERE</a:t>
            </a:r>
          </a:p>
        </p:txBody>
      </p:sp>
      <p:sp>
        <p:nvSpPr>
          <p:cNvPr id="18" name="Text Placeholder 6"/>
          <p:cNvSpPr>
            <a:spLocks noGrp="1"/>
          </p:cNvSpPr>
          <p:nvPr>
            <p:ph type="body" sz="quarter" idx="10" hasCustomPrompt="1"/>
          </p:nvPr>
        </p:nvSpPr>
        <p:spPr>
          <a:xfrm>
            <a:off x="0" y="0"/>
            <a:ext cx="12192000" cy="932688"/>
          </a:xfrm>
          <a:prstGeom prst="rect">
            <a:avLst/>
          </a:prstGeom>
          <a:noFill/>
          <a:ln>
            <a:noFill/>
          </a:ln>
          <a:effectLst/>
        </p:spPr>
        <p:txBody>
          <a:bodyPr lIns="360000" anchor="ctr" anchorCtr="0">
            <a:normAutofit/>
          </a:bodyPr>
          <a:lstStyle>
            <a:lvl1pPr marL="0" indent="0">
              <a:buNone/>
              <a:defRPr sz="1500" b="1" i="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78908197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Basic - 1 column">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noFill/>
          <a:ln>
            <a:noFill/>
          </a:ln>
          <a:effectLst/>
        </p:spPr>
        <p:txBody>
          <a:bodyPr lIns="360000" anchor="ctr" anchorCtr="0">
            <a:normAutofit/>
          </a:bodyPr>
          <a:lstStyle>
            <a:lvl1pPr marL="0" indent="0">
              <a:buNone/>
              <a:defRPr sz="1500" b="1" i="0" baseline="0">
                <a:latin typeface="Arial Black"/>
                <a:cs typeface="Arial Black"/>
              </a:defRPr>
            </a:lvl1pPr>
          </a:lstStyle>
          <a:p>
            <a:pPr lvl="0"/>
            <a:r>
              <a:rPr lang="en-US"/>
              <a:t>CLICK TO ADD TITLE</a:t>
            </a:r>
          </a:p>
        </p:txBody>
      </p:sp>
      <p:sp>
        <p:nvSpPr>
          <p:cNvPr id="4" name="Text Placeholder 2"/>
          <p:cNvSpPr>
            <a:spLocks noGrp="1"/>
          </p:cNvSpPr>
          <p:nvPr>
            <p:ph idx="1" hasCustomPrompt="1"/>
          </p:nvPr>
        </p:nvSpPr>
        <p:spPr>
          <a:xfrm>
            <a:off x="348384" y="943852"/>
            <a:ext cx="3597085" cy="5228351"/>
          </a:xfrm>
          <a:prstGeom prst="rect">
            <a:avLst/>
          </a:prstGeom>
        </p:spPr>
        <p:txBody>
          <a:bodyPr vert="horz" lIns="0" tIns="0" rIns="0" bIns="0" rtlCol="0">
            <a:normAutofit/>
          </a:bodyPr>
          <a:lstStyle>
            <a:lvl1pPr marL="0" indent="0">
              <a:lnSpc>
                <a:spcPct val="120000"/>
              </a:lnSpc>
              <a:spcBef>
                <a:spcPts val="0"/>
              </a:spcBef>
              <a:buNone/>
              <a:defRPr sz="1050">
                <a:solidFill>
                  <a:schemeClr val="tx1"/>
                </a:solidFill>
              </a:defRPr>
            </a:lvl1pPr>
            <a:lvl2pPr>
              <a:defRPr sz="1200"/>
            </a:lvl2pPr>
            <a:lvl3pPr>
              <a:defRPr sz="1050"/>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Tree>
    <p:extLst>
      <p:ext uri="{BB962C8B-B14F-4D97-AF65-F5344CB8AC3E}">
        <p14:creationId xmlns:p14="http://schemas.microsoft.com/office/powerpoint/2010/main" val="13875429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330200" y="6356357"/>
            <a:ext cx="7416800" cy="365125"/>
          </a:xfrm>
          <a:prstGeom prst="rect">
            <a:avLst/>
          </a:prstGeom>
        </p:spPr>
        <p:txBody>
          <a:bodyPr/>
          <a:lstStyle/>
          <a:p>
            <a:pPr defTabSz="685800"/>
            <a:r>
              <a:rPr lang="en-US">
                <a:solidFill>
                  <a:srgbClr val="464547"/>
                </a:solidFill>
              </a:rPr>
              <a:t>Confidential</a:t>
            </a:r>
          </a:p>
        </p:txBody>
      </p:sp>
      <p:sp>
        <p:nvSpPr>
          <p:cNvPr id="8" name="Slide Number Placeholder 7"/>
          <p:cNvSpPr>
            <a:spLocks noGrp="1"/>
          </p:cNvSpPr>
          <p:nvPr>
            <p:ph type="sldNum" sz="quarter" idx="12"/>
          </p:nvPr>
        </p:nvSpPr>
        <p:spPr>
          <a:xfrm>
            <a:off x="10960638" y="6492240"/>
            <a:ext cx="642913" cy="365760"/>
          </a:xfrm>
          <a:prstGeom prst="rect">
            <a:avLst/>
          </a:prstGeom>
        </p:spPr>
        <p:txBody>
          <a:bodyPr/>
          <a:lstStyle/>
          <a:p>
            <a:pPr defTabSz="685800"/>
            <a:fld id="{F39628E0-47A7-46CE-98F3-6986F46F7576}" type="slidenum">
              <a:rPr lang="en-US" smtClean="0">
                <a:solidFill>
                  <a:srgbClr val="464547"/>
                </a:solidFill>
              </a:rPr>
              <a:pPr defTabSz="685800"/>
              <a:t>‹#›</a:t>
            </a:fld>
            <a:endParaRPr lang="en-US">
              <a:solidFill>
                <a:srgbClr val="464547"/>
              </a:solidFill>
            </a:endParaRPr>
          </a:p>
        </p:txBody>
      </p:sp>
      <p:sp>
        <p:nvSpPr>
          <p:cNvPr id="9" name="Title 8"/>
          <p:cNvSpPr>
            <a:spLocks noGrp="1"/>
          </p:cNvSpPr>
          <p:nvPr>
            <p:ph type="title"/>
          </p:nvPr>
        </p:nvSpPr>
        <p:spPr>
          <a:xfrm>
            <a:off x="330200" y="274639"/>
            <a:ext cx="11531600" cy="1143000"/>
          </a:xfrm>
          <a:prstGeom prst="rect">
            <a:avLst/>
          </a:prstGeom>
        </p:spPr>
        <p:txBody>
          <a:bodyPr/>
          <a:lstStyle/>
          <a:p>
            <a:r>
              <a:rPr lang="en-US"/>
              <a:t>Click to edit Master title style</a:t>
            </a:r>
          </a:p>
        </p:txBody>
      </p:sp>
      <p:sp>
        <p:nvSpPr>
          <p:cNvPr id="11" name="Text Placeholder 11"/>
          <p:cNvSpPr>
            <a:spLocks noGrp="1"/>
          </p:cNvSpPr>
          <p:nvPr>
            <p:ph type="body" sz="quarter" idx="13"/>
          </p:nvPr>
        </p:nvSpPr>
        <p:spPr>
          <a:xfrm>
            <a:off x="487680" y="0"/>
            <a:ext cx="11683853" cy="274320"/>
          </a:xfrm>
          <a:prstGeom prst="rect">
            <a:avLst/>
          </a:prstGeom>
          <a:noFill/>
        </p:spPr>
        <p:txBody>
          <a:bodyPr lIns="91440" tIns="45720" rIns="91440" bIns="45720" anchor="ctr" anchorCtr="0">
            <a:noAutofit/>
          </a:bodyPr>
          <a:lstStyle>
            <a:lvl1pPr marL="0" indent="0">
              <a:buFontTx/>
              <a:buNone/>
              <a:defRPr sz="750" b="0" cap="all" normalizeH="0" baseline="0">
                <a:solidFill>
                  <a:schemeClr val="tx1">
                    <a:lumMod val="50000"/>
                    <a:lumOff val="50000"/>
                  </a:schemeClr>
                </a:solidFill>
              </a:defRPr>
            </a:lvl1pPr>
          </a:lstStyle>
          <a:p>
            <a:pPr lvl="0"/>
            <a:r>
              <a:rPr lang="en-US"/>
              <a:t>Click to edit Master text styles</a:t>
            </a:r>
          </a:p>
        </p:txBody>
      </p:sp>
    </p:spTree>
    <p:extLst>
      <p:ext uri="{BB962C8B-B14F-4D97-AF65-F5344CB8AC3E}">
        <p14:creationId xmlns:p14="http://schemas.microsoft.com/office/powerpoint/2010/main" val="230554494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and Content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487680" y="0"/>
            <a:ext cx="11683853" cy="274320"/>
          </a:xfrm>
          <a:prstGeom prst="rect">
            <a:avLst/>
          </a:prstGeom>
          <a:noFill/>
        </p:spPr>
        <p:txBody>
          <a:bodyPr lIns="91440" tIns="45720" rIns="91440" bIns="45720" anchor="ctr" anchorCtr="0">
            <a:noAutofit/>
          </a:bodyPr>
          <a:lstStyle>
            <a:lvl1pPr marL="0" indent="0">
              <a:buFontTx/>
              <a:buNone/>
              <a:defRPr sz="750" b="0" cap="all" normalizeH="0" baseline="0">
                <a:solidFill>
                  <a:schemeClr val="tx1">
                    <a:lumMod val="50000"/>
                    <a:lumOff val="50000"/>
                  </a:schemeClr>
                </a:solidFill>
              </a:defRPr>
            </a:lvl1pPr>
          </a:lstStyle>
          <a:p>
            <a:pPr lvl="0"/>
            <a:r>
              <a:rPr lang="en-US"/>
              <a:t>Click to edit Master text styles</a:t>
            </a:r>
          </a:p>
        </p:txBody>
      </p:sp>
      <p:sp>
        <p:nvSpPr>
          <p:cNvPr id="22" name="Content Placeholder 10"/>
          <p:cNvSpPr>
            <a:spLocks noGrp="1"/>
          </p:cNvSpPr>
          <p:nvPr>
            <p:ph sz="quarter" idx="14"/>
          </p:nvPr>
        </p:nvSpPr>
        <p:spPr>
          <a:xfrm>
            <a:off x="487680" y="914400"/>
            <a:ext cx="11216640" cy="5181600"/>
          </a:xfrm>
          <a:prstGeom prst="rect">
            <a:avLst/>
          </a:prstGeom>
        </p:spPr>
        <p:txBody>
          <a:bodyPr/>
          <a:lstStyle>
            <a:lvl1pPr>
              <a:lnSpc>
                <a:spcPct val="100000"/>
              </a:lnSpc>
              <a:spcAft>
                <a:spcPts val="450"/>
              </a:spcAft>
              <a:defRPr/>
            </a:lvl1pPr>
            <a:lvl2pPr>
              <a:lnSpc>
                <a:spcPct val="100000"/>
              </a:lnSpc>
              <a:spcAft>
                <a:spcPts val="450"/>
              </a:spcAft>
              <a:defRPr/>
            </a:lvl2pPr>
            <a:lvl3pPr>
              <a:lnSpc>
                <a:spcPct val="100000"/>
              </a:lnSpc>
              <a:spcAft>
                <a:spcPts val="450"/>
              </a:spcAft>
              <a:defRPr/>
            </a:lvl3pPr>
            <a:lvl4pPr>
              <a:lnSpc>
                <a:spcPct val="100000"/>
              </a:lnSpc>
              <a:spcAft>
                <a:spcPts val="450"/>
              </a:spcAft>
              <a:defRPr/>
            </a:lvl4pPr>
            <a:lvl5pPr>
              <a:lnSpc>
                <a:spcPct val="100000"/>
              </a:lnSpc>
              <a:spcAft>
                <a:spcPts val="45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609600" y="274645"/>
            <a:ext cx="11582400" cy="565967"/>
          </a:xfrm>
          <a:prstGeom prst="rect">
            <a:avLst/>
          </a:prstGeom>
        </p:spPr>
        <p:txBody>
          <a:bodyPr/>
          <a:lstStyle/>
          <a:p>
            <a:r>
              <a:rPr lang="en-US"/>
              <a:t>Click to edit Master title style</a:t>
            </a:r>
          </a:p>
        </p:txBody>
      </p:sp>
      <p:sp>
        <p:nvSpPr>
          <p:cNvPr id="3" name="Footer Placeholder 2"/>
          <p:cNvSpPr>
            <a:spLocks noGrp="1"/>
          </p:cNvSpPr>
          <p:nvPr>
            <p:ph type="ftr" sz="quarter" idx="16"/>
          </p:nvPr>
        </p:nvSpPr>
        <p:spPr>
          <a:xfrm>
            <a:off x="6908800" y="6519116"/>
            <a:ext cx="4064000" cy="338884"/>
          </a:xfrm>
          <a:prstGeom prst="rect">
            <a:avLst/>
          </a:prstGeom>
        </p:spPr>
        <p:txBody>
          <a:bodyPr/>
          <a:lstStyle/>
          <a:p>
            <a:pPr defTabSz="685800"/>
            <a:r>
              <a:rPr lang="en-US">
                <a:solidFill>
                  <a:srgbClr val="464547"/>
                </a:solidFill>
              </a:rPr>
              <a:t>Confidential</a:t>
            </a:r>
          </a:p>
        </p:txBody>
      </p:sp>
      <p:sp>
        <p:nvSpPr>
          <p:cNvPr id="4" name="Slide Number Placeholder 3"/>
          <p:cNvSpPr>
            <a:spLocks noGrp="1"/>
          </p:cNvSpPr>
          <p:nvPr>
            <p:ph type="sldNum" sz="quarter" idx="17"/>
          </p:nvPr>
        </p:nvSpPr>
        <p:spPr>
          <a:xfrm>
            <a:off x="10960638" y="6492240"/>
            <a:ext cx="642913" cy="365760"/>
          </a:xfrm>
          <a:prstGeom prst="rect">
            <a:avLst/>
          </a:prstGeom>
        </p:spPr>
        <p:txBody>
          <a:bodyPr/>
          <a:lstStyle/>
          <a:p>
            <a:pPr defTabSz="685800"/>
            <a:fld id="{F39628E0-47A7-46CE-98F3-6986F46F7576}" type="slidenum">
              <a:rPr lang="en-US" smtClean="0">
                <a:solidFill>
                  <a:srgbClr val="464547"/>
                </a:solidFill>
              </a:rPr>
              <a:pPr defTabSz="685800"/>
              <a:t>‹#›</a:t>
            </a:fld>
            <a:endParaRPr lang="en-US">
              <a:solidFill>
                <a:srgbClr val="464547"/>
              </a:solidFill>
            </a:endParaRPr>
          </a:p>
        </p:txBody>
      </p:sp>
    </p:spTree>
    <p:extLst>
      <p:ext uri="{BB962C8B-B14F-4D97-AF65-F5344CB8AC3E}">
        <p14:creationId xmlns:p14="http://schemas.microsoft.com/office/powerpoint/2010/main" val="120198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476253" y="1439333"/>
            <a:ext cx="5314948" cy="45296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2133"/>
            </a:lvl1pPr>
          </a:lstStyle>
          <a:p>
            <a:r>
              <a:rPr lang="en-US"/>
              <a:t>Please add picture here</a:t>
            </a:r>
          </a:p>
          <a:p>
            <a:endParaRPr lang="en-US"/>
          </a:p>
          <a:p>
            <a:endParaRPr lang="en-US"/>
          </a:p>
        </p:txBody>
      </p:sp>
      <p:cxnSp>
        <p:nvCxnSpPr>
          <p:cNvPr id="5" name="Straight Connector 4"/>
          <p:cNvCxnSpPr/>
          <p:nvPr userDrawn="1"/>
        </p:nvCxnSpPr>
        <p:spPr>
          <a:xfrm>
            <a:off x="392546"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312722075"/>
      </p:ext>
    </p:extLst>
  </p:cSld>
  <p:clrMapOvr>
    <a:masterClrMapping/>
  </p:clrMapOvr>
  <p:extLst>
    <p:ext uri="{DCECCB84-F9BA-43D5-87BE-67443E8EF086}">
      <p15:sldGuideLst xmlns:p15="http://schemas.microsoft.com/office/powerpoint/2012/main">
        <p15:guide id="1" pos="4480" userDrawn="1">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251370956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6908800" y="6519116"/>
            <a:ext cx="4064000" cy="338884"/>
          </a:xfrm>
          <a:prstGeom prst="rect">
            <a:avLst/>
          </a:prstGeom>
        </p:spPr>
        <p:txBody>
          <a:bodyPr/>
          <a:lstStyle/>
          <a:p>
            <a:pPr defTabSz="685800"/>
            <a:r>
              <a:rPr lang="en-US">
                <a:solidFill>
                  <a:prstClr val="black">
                    <a:lumMod val="50000"/>
                    <a:lumOff val="50000"/>
                  </a:prstClr>
                </a:solidFill>
              </a:rPr>
              <a:t>Confidential</a:t>
            </a:r>
          </a:p>
        </p:txBody>
      </p:sp>
      <p:sp>
        <p:nvSpPr>
          <p:cNvPr id="7" name="Slide Number Placeholder 6"/>
          <p:cNvSpPr>
            <a:spLocks noGrp="1"/>
          </p:cNvSpPr>
          <p:nvPr>
            <p:ph type="sldNum" sz="quarter" idx="12"/>
          </p:nvPr>
        </p:nvSpPr>
        <p:spPr>
          <a:xfrm>
            <a:off x="10960638" y="6492240"/>
            <a:ext cx="642913" cy="365760"/>
          </a:xfrm>
          <a:prstGeom prst="rect">
            <a:avLst/>
          </a:prstGeom>
        </p:spPr>
        <p:txBody>
          <a:bodyPr/>
          <a:lstStyle/>
          <a:p>
            <a:pPr defTabSz="685800"/>
            <a:fld id="{F39628E0-47A7-46CE-98F3-6986F46F7576}" type="slidenum">
              <a:rPr lang="en-US" smtClean="0">
                <a:solidFill>
                  <a:srgbClr val="464547"/>
                </a:solidFill>
              </a:rPr>
              <a:pPr defTabSz="685800"/>
              <a:t>‹#›</a:t>
            </a:fld>
            <a:endParaRPr lang="en-US">
              <a:solidFill>
                <a:srgbClr val="464547"/>
              </a:solidFill>
            </a:endParaRPr>
          </a:p>
        </p:txBody>
      </p:sp>
      <p:sp>
        <p:nvSpPr>
          <p:cNvPr id="9" name="Text Placeholder 11"/>
          <p:cNvSpPr>
            <a:spLocks noGrp="1"/>
          </p:cNvSpPr>
          <p:nvPr>
            <p:ph type="body" sz="quarter" idx="13"/>
          </p:nvPr>
        </p:nvSpPr>
        <p:spPr>
          <a:xfrm>
            <a:off x="487680" y="0"/>
            <a:ext cx="11683853" cy="274320"/>
          </a:xfrm>
          <a:prstGeom prst="rect">
            <a:avLst/>
          </a:prstGeom>
          <a:noFill/>
        </p:spPr>
        <p:txBody>
          <a:bodyPr lIns="91440" tIns="45720" rIns="91440" bIns="45720" anchor="ctr" anchorCtr="0">
            <a:noAutofit/>
          </a:bodyPr>
          <a:lstStyle>
            <a:lvl1pPr marL="0" indent="0">
              <a:buFontTx/>
              <a:buNone/>
              <a:defRPr sz="750" b="0" cap="all" normalizeH="0" baseline="0">
                <a:solidFill>
                  <a:schemeClr val="tx1">
                    <a:lumMod val="50000"/>
                    <a:lumOff val="50000"/>
                  </a:schemeClr>
                </a:solidFill>
              </a:defRPr>
            </a:lvl1pPr>
          </a:lstStyle>
          <a:p>
            <a:pPr lvl="0"/>
            <a:r>
              <a:rPr lang="en-US"/>
              <a:t>Click to edit Master text styles</a:t>
            </a:r>
          </a:p>
        </p:txBody>
      </p:sp>
    </p:spTree>
    <p:extLst>
      <p:ext uri="{BB962C8B-B14F-4D97-AF65-F5344CB8AC3E}">
        <p14:creationId xmlns:p14="http://schemas.microsoft.com/office/powerpoint/2010/main" val="61700776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6908800" y="6519116"/>
            <a:ext cx="4064000" cy="338884"/>
          </a:xfrm>
          <a:prstGeom prst="rect">
            <a:avLst/>
          </a:prstGeom>
        </p:spPr>
        <p:txBody>
          <a:bodyPr/>
          <a:lstStyle/>
          <a:p>
            <a:pPr defTabSz="685800"/>
            <a:r>
              <a:rPr lang="en-US">
                <a:solidFill>
                  <a:prstClr val="black">
                    <a:lumMod val="50000"/>
                    <a:lumOff val="50000"/>
                  </a:prstClr>
                </a:solidFill>
                <a:latin typeface="Arial"/>
              </a:rPr>
              <a:t>Confidential</a:t>
            </a:r>
          </a:p>
        </p:txBody>
      </p:sp>
      <p:sp>
        <p:nvSpPr>
          <p:cNvPr id="8" name="Slide Number Placeholder 7"/>
          <p:cNvSpPr>
            <a:spLocks noGrp="1"/>
          </p:cNvSpPr>
          <p:nvPr>
            <p:ph type="sldNum" sz="quarter" idx="12"/>
          </p:nvPr>
        </p:nvSpPr>
        <p:spPr>
          <a:xfrm>
            <a:off x="10960638" y="6492240"/>
            <a:ext cx="642913" cy="365760"/>
          </a:xfrm>
          <a:prstGeom prst="rect">
            <a:avLst/>
          </a:prstGeom>
        </p:spPr>
        <p:txBody>
          <a:bodyPr/>
          <a:lstStyle/>
          <a:p>
            <a:pPr defTabSz="685800"/>
            <a:fld id="{F39628E0-47A7-46CE-98F3-6986F46F7576}" type="slidenum">
              <a:rPr lang="en-US" smtClean="0">
                <a:solidFill>
                  <a:srgbClr val="464547"/>
                </a:solidFill>
                <a:latin typeface="Arial"/>
              </a:rPr>
              <a:pPr defTabSz="685800"/>
              <a:t>‹#›</a:t>
            </a:fld>
            <a:endParaRPr lang="en-US">
              <a:solidFill>
                <a:srgbClr val="464547"/>
              </a:solidFill>
              <a:latin typeface="Arial"/>
            </a:endParaRPr>
          </a:p>
        </p:txBody>
      </p:sp>
      <p:sp>
        <p:nvSpPr>
          <p:cNvPr id="9" name="Title 8"/>
          <p:cNvSpPr>
            <a:spLocks noGrp="1"/>
          </p:cNvSpPr>
          <p:nvPr>
            <p:ph type="title"/>
          </p:nvPr>
        </p:nvSpPr>
        <p:spPr>
          <a:xfrm>
            <a:off x="609600" y="274645"/>
            <a:ext cx="11582400" cy="565967"/>
          </a:xfrm>
          <a:prstGeom prst="rect">
            <a:avLst/>
          </a:prstGeom>
        </p:spPr>
        <p:txBody>
          <a:bodyPr/>
          <a:lstStyle/>
          <a:p>
            <a:r>
              <a:rPr lang="en-US"/>
              <a:t>Click to edit Master title style</a:t>
            </a:r>
          </a:p>
        </p:txBody>
      </p:sp>
      <p:sp>
        <p:nvSpPr>
          <p:cNvPr id="11" name="Text Placeholder 11"/>
          <p:cNvSpPr>
            <a:spLocks noGrp="1"/>
          </p:cNvSpPr>
          <p:nvPr>
            <p:ph type="body" sz="quarter" idx="13"/>
          </p:nvPr>
        </p:nvSpPr>
        <p:spPr>
          <a:xfrm>
            <a:off x="487680" y="0"/>
            <a:ext cx="11683853" cy="274320"/>
          </a:xfrm>
          <a:prstGeom prst="rect">
            <a:avLst/>
          </a:prstGeom>
          <a:noFill/>
        </p:spPr>
        <p:txBody>
          <a:bodyPr lIns="91440" tIns="45720" rIns="91440" bIns="45720" anchor="ctr" anchorCtr="0">
            <a:noAutofit/>
          </a:bodyPr>
          <a:lstStyle>
            <a:lvl1pPr marL="0" indent="0">
              <a:buFontTx/>
              <a:buNone/>
              <a:defRPr sz="750" b="0" cap="all" normalizeH="0" baseline="0">
                <a:solidFill>
                  <a:schemeClr val="tx1">
                    <a:lumMod val="50000"/>
                    <a:lumOff val="50000"/>
                  </a:schemeClr>
                </a:solidFill>
              </a:defRPr>
            </a:lvl1pPr>
          </a:lstStyle>
          <a:p>
            <a:pPr lvl="0"/>
            <a:r>
              <a:rPr lang="en-US"/>
              <a:t>Click to edit Master text styles</a:t>
            </a:r>
          </a:p>
        </p:txBody>
      </p:sp>
    </p:spTree>
    <p:extLst>
      <p:ext uri="{BB962C8B-B14F-4D97-AF65-F5344CB8AC3E}">
        <p14:creationId xmlns:p14="http://schemas.microsoft.com/office/powerpoint/2010/main" val="176103550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150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308682924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Case Study">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12192000" cy="6858000"/>
          </a:xfrm>
          <a:prstGeom prst="rect">
            <a:avLst/>
          </a:prstGeom>
        </p:spPr>
        <p:txBody>
          <a:bodyPr lIns="68580" tIns="34290" rIns="68580" bIns="34290" anchor="ctr"/>
          <a:lstStyle>
            <a:lvl1pPr marL="0" indent="0" algn="ctr">
              <a:buNone/>
              <a:defRPr/>
            </a:lvl1pPr>
          </a:lstStyle>
          <a:p>
            <a:pPr lvl="0"/>
            <a:r>
              <a:rPr lang="en-US"/>
              <a:t>Insert Case Study Image</a:t>
            </a:r>
          </a:p>
        </p:txBody>
      </p:sp>
      <p:sp>
        <p:nvSpPr>
          <p:cNvPr id="2" name="Title 1"/>
          <p:cNvSpPr>
            <a:spLocks noGrp="1"/>
          </p:cNvSpPr>
          <p:nvPr>
            <p:ph type="title" hasCustomPrompt="1"/>
          </p:nvPr>
        </p:nvSpPr>
        <p:spPr>
          <a:xfrm>
            <a:off x="254660" y="227892"/>
            <a:ext cx="11116669" cy="724867"/>
          </a:xfrm>
          <a:prstGeom prst="rect">
            <a:avLst/>
          </a:prstGeom>
        </p:spPr>
        <p:txBody>
          <a:bodyPr lIns="68580" tIns="34290" rIns="68580" bIns="34290"/>
          <a:lstStyle>
            <a:lvl1pPr>
              <a:defRPr sz="1200" baseline="0"/>
            </a:lvl1pPr>
          </a:lstStyle>
          <a:p>
            <a:r>
              <a:rPr lang="en-US"/>
              <a:t>Client name</a:t>
            </a:r>
          </a:p>
        </p:txBody>
      </p:sp>
      <p:sp>
        <p:nvSpPr>
          <p:cNvPr id="9" name="Rectangle 8"/>
          <p:cNvSpPr/>
          <p:nvPr userDrawn="1"/>
        </p:nvSpPr>
        <p:spPr>
          <a:xfrm>
            <a:off x="0" y="6349748"/>
            <a:ext cx="12192000" cy="5082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51435" tIns="25718" rIns="51435" bIns="25718" rtlCol="0" anchor="ctr"/>
          <a:lstStyle/>
          <a:p>
            <a:pPr algn="ctr" defTabSz="685800"/>
            <a:endParaRPr lang="en-US" sz="1050">
              <a:solidFill>
                <a:prstClr val="white"/>
              </a:solidFill>
            </a:endParaRPr>
          </a:p>
        </p:txBody>
      </p:sp>
    </p:spTree>
    <p:extLst>
      <p:ext uri="{BB962C8B-B14F-4D97-AF65-F5344CB8AC3E}">
        <p14:creationId xmlns:p14="http://schemas.microsoft.com/office/powerpoint/2010/main" val="310012517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Title and Content 2 Line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487680" y="0"/>
            <a:ext cx="11683853" cy="274320"/>
          </a:xfrm>
          <a:prstGeom prst="rect">
            <a:avLst/>
          </a:prstGeom>
          <a:noFill/>
        </p:spPr>
        <p:txBody>
          <a:bodyPr lIns="91440" tIns="45720" rIns="91440" bIns="45720" anchor="ctr" anchorCtr="0">
            <a:noAutofit/>
          </a:bodyPr>
          <a:lstStyle>
            <a:lvl1pPr marL="0" indent="0">
              <a:buFontTx/>
              <a:buNone/>
              <a:defRPr sz="563" b="0" cap="all" normalizeH="0" baseline="0">
                <a:solidFill>
                  <a:schemeClr val="tx1">
                    <a:lumMod val="50000"/>
                    <a:lumOff val="50000"/>
                  </a:schemeClr>
                </a:solidFill>
              </a:defRPr>
            </a:lvl1pPr>
          </a:lstStyle>
          <a:p>
            <a:pPr lvl="0"/>
            <a:r>
              <a:rPr lang="en-US"/>
              <a:t>Click to edit Master text styles</a:t>
            </a:r>
          </a:p>
        </p:txBody>
      </p:sp>
      <p:sp>
        <p:nvSpPr>
          <p:cNvPr id="22" name="Content Placeholder 10"/>
          <p:cNvSpPr>
            <a:spLocks noGrp="1"/>
          </p:cNvSpPr>
          <p:nvPr>
            <p:ph sz="quarter" idx="14"/>
          </p:nvPr>
        </p:nvSpPr>
        <p:spPr>
          <a:xfrm>
            <a:off x="487680" y="1219200"/>
            <a:ext cx="11216640" cy="4876800"/>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hasCustomPrompt="1"/>
          </p:nvPr>
        </p:nvSpPr>
        <p:spPr>
          <a:xfrm>
            <a:off x="609600" y="274639"/>
            <a:ext cx="11582400" cy="925040"/>
          </a:xfrm>
          <a:prstGeom prst="rect">
            <a:avLst/>
          </a:prstGeom>
        </p:spPr>
        <p:txBody>
          <a:bodyPr/>
          <a:lstStyle>
            <a:lvl1pPr>
              <a:defRPr baseline="0"/>
            </a:lvl1pPr>
          </a:lstStyle>
          <a:p>
            <a:r>
              <a:rPr lang="en-US"/>
              <a:t>Click to edit Master title style</a:t>
            </a:r>
            <a:br>
              <a:rPr lang="en-US"/>
            </a:br>
            <a:r>
              <a:rPr lang="en-US"/>
              <a:t>line 2</a:t>
            </a:r>
          </a:p>
        </p:txBody>
      </p:sp>
      <p:sp>
        <p:nvSpPr>
          <p:cNvPr id="3" name="Footer Placeholder 2"/>
          <p:cNvSpPr>
            <a:spLocks noGrp="1"/>
          </p:cNvSpPr>
          <p:nvPr>
            <p:ph type="ftr" sz="quarter" idx="16"/>
          </p:nvPr>
        </p:nvSpPr>
        <p:spPr>
          <a:xfrm>
            <a:off x="6908800" y="6519117"/>
            <a:ext cx="4064000" cy="338884"/>
          </a:xfrm>
          <a:prstGeom prst="rect">
            <a:avLst/>
          </a:prstGeom>
        </p:spPr>
        <p:txBody>
          <a:bodyPr/>
          <a:lstStyle/>
          <a:p>
            <a:pPr defTabSz="685800"/>
            <a:r>
              <a:rPr lang="en-US">
                <a:solidFill>
                  <a:srgbClr val="464547"/>
                </a:solidFill>
              </a:rPr>
              <a:t>Confidential</a:t>
            </a:r>
          </a:p>
        </p:txBody>
      </p:sp>
      <p:sp>
        <p:nvSpPr>
          <p:cNvPr id="4" name="Slide Number Placeholder 3"/>
          <p:cNvSpPr>
            <a:spLocks noGrp="1"/>
          </p:cNvSpPr>
          <p:nvPr>
            <p:ph type="sldNum" sz="quarter" idx="17"/>
          </p:nvPr>
        </p:nvSpPr>
        <p:spPr>
          <a:xfrm>
            <a:off x="10960641" y="6492240"/>
            <a:ext cx="642913" cy="365760"/>
          </a:xfrm>
          <a:prstGeom prst="rect">
            <a:avLst/>
          </a:prstGeom>
        </p:spPr>
        <p:txBody>
          <a:bodyPr/>
          <a:lstStyle/>
          <a:p>
            <a:pPr defTabSz="685800"/>
            <a:fld id="{F39628E0-47A7-46CE-98F3-6986F46F7576}" type="slidenum">
              <a:rPr lang="en-US" smtClean="0">
                <a:solidFill>
                  <a:srgbClr val="464547"/>
                </a:solidFill>
              </a:rPr>
              <a:pPr defTabSz="685800"/>
              <a:t>‹#›</a:t>
            </a:fld>
            <a:endParaRPr lang="en-US">
              <a:solidFill>
                <a:srgbClr val="464547"/>
              </a:solidFill>
            </a:endParaRPr>
          </a:p>
        </p:txBody>
      </p:sp>
    </p:spTree>
    <p:extLst>
      <p:ext uri="{BB962C8B-B14F-4D97-AF65-F5344CB8AC3E}">
        <p14:creationId xmlns:p14="http://schemas.microsoft.com/office/powerpoint/2010/main" val="419682539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6908800" y="6519116"/>
            <a:ext cx="4064000" cy="338884"/>
          </a:xfrm>
          <a:prstGeom prst="rect">
            <a:avLst/>
          </a:prstGeom>
        </p:spPr>
        <p:txBody>
          <a:bodyPr/>
          <a:lstStyle/>
          <a:p>
            <a:pPr defTabSz="685800"/>
            <a:r>
              <a:rPr lang="en-US">
                <a:solidFill>
                  <a:prstClr val="black">
                    <a:lumMod val="50000"/>
                    <a:lumOff val="50000"/>
                  </a:prstClr>
                </a:solidFill>
                <a:latin typeface="Arial"/>
              </a:rPr>
              <a:t>Confidential</a:t>
            </a:r>
          </a:p>
        </p:txBody>
      </p:sp>
      <p:sp>
        <p:nvSpPr>
          <p:cNvPr id="7" name="Slide Number Placeholder 6"/>
          <p:cNvSpPr>
            <a:spLocks noGrp="1"/>
          </p:cNvSpPr>
          <p:nvPr>
            <p:ph type="sldNum" sz="quarter" idx="12"/>
          </p:nvPr>
        </p:nvSpPr>
        <p:spPr>
          <a:xfrm>
            <a:off x="10960638" y="6492240"/>
            <a:ext cx="642913" cy="365760"/>
          </a:xfrm>
          <a:prstGeom prst="rect">
            <a:avLst/>
          </a:prstGeom>
        </p:spPr>
        <p:txBody>
          <a:bodyPr/>
          <a:lstStyle/>
          <a:p>
            <a:pPr defTabSz="685800"/>
            <a:fld id="{F39628E0-47A7-46CE-98F3-6986F46F7576}" type="slidenum">
              <a:rPr lang="en-US" smtClean="0">
                <a:solidFill>
                  <a:srgbClr val="464547"/>
                </a:solidFill>
                <a:latin typeface="Arial"/>
              </a:rPr>
              <a:pPr defTabSz="685800"/>
              <a:t>‹#›</a:t>
            </a:fld>
            <a:endParaRPr lang="en-US">
              <a:solidFill>
                <a:srgbClr val="464547"/>
              </a:solidFill>
              <a:latin typeface="Arial"/>
            </a:endParaRPr>
          </a:p>
        </p:txBody>
      </p:sp>
      <p:sp>
        <p:nvSpPr>
          <p:cNvPr id="9" name="Text Placeholder 11"/>
          <p:cNvSpPr>
            <a:spLocks noGrp="1"/>
          </p:cNvSpPr>
          <p:nvPr>
            <p:ph type="body" sz="quarter" idx="13"/>
          </p:nvPr>
        </p:nvSpPr>
        <p:spPr>
          <a:xfrm>
            <a:off x="487680" y="0"/>
            <a:ext cx="11683853" cy="274320"/>
          </a:xfrm>
          <a:prstGeom prst="rect">
            <a:avLst/>
          </a:prstGeom>
          <a:noFill/>
        </p:spPr>
        <p:txBody>
          <a:bodyPr lIns="91440" tIns="45720" rIns="91440" bIns="45720" anchor="ctr" anchorCtr="0">
            <a:noAutofit/>
          </a:bodyPr>
          <a:lstStyle>
            <a:lvl1pPr marL="0" indent="0">
              <a:buFontTx/>
              <a:buNone/>
              <a:defRPr sz="750" b="0" cap="all" normalizeH="0" baseline="0">
                <a:solidFill>
                  <a:schemeClr val="tx1">
                    <a:lumMod val="50000"/>
                    <a:lumOff val="50000"/>
                  </a:schemeClr>
                </a:solidFill>
              </a:defRPr>
            </a:lvl1pPr>
          </a:lstStyle>
          <a:p>
            <a:pPr lvl="0"/>
            <a:r>
              <a:rPr lang="en-US"/>
              <a:t>Click to edit Master text styles</a:t>
            </a:r>
          </a:p>
        </p:txBody>
      </p:sp>
    </p:spTree>
    <p:extLst>
      <p:ext uri="{BB962C8B-B14F-4D97-AF65-F5344CB8AC3E}">
        <p14:creationId xmlns:p14="http://schemas.microsoft.com/office/powerpoint/2010/main" val="387792643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846667" y="5444067"/>
            <a:ext cx="8534400" cy="381000"/>
          </a:xfrm>
          <a:prstGeom prst="rect">
            <a:avLst/>
          </a:prstGeom>
        </p:spPr>
        <p:txBody>
          <a:bodyPr>
            <a:normAutofit/>
          </a:bodyPr>
          <a:lstStyle>
            <a:lvl1pPr marL="0" indent="0" algn="l">
              <a:buNone/>
              <a:defRPr sz="1800" b="0" i="0" cap="all" baseline="0">
                <a:solidFill>
                  <a:schemeClr val="tx1"/>
                </a:solidFill>
                <a:latin typeface="Trebuchet MS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MONTH </a:t>
            </a:r>
            <a:r>
              <a:rPr lang="en-US" err="1"/>
              <a:t>DAte</a:t>
            </a:r>
            <a:r>
              <a:rPr lang="en-US"/>
              <a:t>, YEAR</a:t>
            </a:r>
          </a:p>
        </p:txBody>
      </p:sp>
      <p:sp>
        <p:nvSpPr>
          <p:cNvPr id="8" name="Text Placeholder 4"/>
          <p:cNvSpPr>
            <a:spLocks noGrp="1"/>
          </p:cNvSpPr>
          <p:nvPr>
            <p:ph type="body" sz="quarter" idx="10" hasCustomPrompt="1"/>
          </p:nvPr>
        </p:nvSpPr>
        <p:spPr>
          <a:xfrm>
            <a:off x="843844" y="1889831"/>
            <a:ext cx="9934225" cy="2499045"/>
          </a:xfrm>
          <a:prstGeom prst="rect">
            <a:avLst/>
          </a:prstGeom>
        </p:spPr>
        <p:txBody>
          <a:bodyPr tIns="0">
            <a:normAutofit/>
          </a:bodyPr>
          <a:lstStyle>
            <a:lvl1pPr marL="0" indent="0">
              <a:lnSpc>
                <a:spcPct val="85000"/>
              </a:lnSpc>
              <a:spcBef>
                <a:spcPts val="0"/>
              </a:spcBef>
              <a:buNone/>
              <a:defRPr sz="5400" kern="0" cap="all" spc="-100" baseline="0">
                <a:latin typeface="Arial Black"/>
                <a:cs typeface="Arial Black"/>
              </a:defRPr>
            </a:lvl1pPr>
          </a:lstStyle>
          <a:p>
            <a:pPr lvl="0"/>
            <a:r>
              <a:rPr lang="en-US"/>
              <a:t>Click to add title</a:t>
            </a:r>
          </a:p>
        </p:txBody>
      </p:sp>
      <p:sp>
        <p:nvSpPr>
          <p:cNvPr id="9" name="Text Placeholder 5"/>
          <p:cNvSpPr>
            <a:spLocks noGrp="1"/>
          </p:cNvSpPr>
          <p:nvPr>
            <p:ph type="body" sz="quarter" idx="11" hasCustomPrompt="1"/>
          </p:nvPr>
        </p:nvSpPr>
        <p:spPr>
          <a:xfrm>
            <a:off x="996952" y="4362309"/>
            <a:ext cx="3382786"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ADD SUBTITLE</a:t>
            </a:r>
          </a:p>
        </p:txBody>
      </p:sp>
      <p:sp>
        <p:nvSpPr>
          <p:cNvPr id="10" name="Picture Placeholder 2"/>
          <p:cNvSpPr>
            <a:spLocks noGrp="1"/>
          </p:cNvSpPr>
          <p:nvPr>
            <p:ph type="pic" sz="quarter" idx="18" hasCustomPrompt="1"/>
          </p:nvPr>
        </p:nvSpPr>
        <p:spPr>
          <a:xfrm>
            <a:off x="837173" y="504831"/>
            <a:ext cx="1658003" cy="458237"/>
          </a:xfrm>
          <a:prstGeom prst="rect">
            <a:avLst/>
          </a:prstGeom>
        </p:spPr>
        <p:txBody>
          <a:bodyPr vert="horz" lIns="68580" tIns="34290" rIns="68580" bIns="34290"/>
          <a:lstStyle>
            <a:lvl1pPr marL="0" indent="0" algn="ctr">
              <a:buNone/>
              <a:defRPr b="0" i="0">
                <a:latin typeface="Trebuchet MS Regular" charset="0"/>
              </a:defRPr>
            </a:lvl1pPr>
          </a:lstStyle>
          <a:p>
            <a:r>
              <a:rPr lang="en-US"/>
              <a:t>logo</a:t>
            </a:r>
          </a:p>
        </p:txBody>
      </p:sp>
      <p:sp>
        <p:nvSpPr>
          <p:cNvPr id="11" name="Picture Placeholder 2"/>
          <p:cNvSpPr>
            <a:spLocks noGrp="1"/>
          </p:cNvSpPr>
          <p:nvPr>
            <p:ph type="pic" sz="quarter" idx="19" hasCustomPrompt="1"/>
          </p:nvPr>
        </p:nvSpPr>
        <p:spPr>
          <a:xfrm>
            <a:off x="3048472" y="504830"/>
            <a:ext cx="1882121" cy="458881"/>
          </a:xfrm>
          <a:prstGeom prst="rect">
            <a:avLst/>
          </a:prstGeom>
        </p:spPr>
        <p:txBody>
          <a:bodyPr vert="horz" lIns="68580" tIns="34290" rIns="68580" bIns="34290"/>
          <a:lstStyle>
            <a:lvl1pPr marL="0" indent="0" algn="ctr">
              <a:buNone/>
              <a:defRPr b="0" i="0">
                <a:latin typeface="Trebuchet MS Regular" charset="0"/>
              </a:defRPr>
            </a:lvl1pPr>
          </a:lstStyle>
          <a:p>
            <a:r>
              <a:rPr lang="en-US"/>
              <a:t>logo</a:t>
            </a:r>
          </a:p>
        </p:txBody>
      </p:sp>
    </p:spTree>
    <p:extLst>
      <p:ext uri="{BB962C8B-B14F-4D97-AF65-F5344CB8AC3E}">
        <p14:creationId xmlns:p14="http://schemas.microsoft.com/office/powerpoint/2010/main" val="316132072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Text Placeholder 4"/>
          <p:cNvSpPr>
            <a:spLocks noGrp="1"/>
          </p:cNvSpPr>
          <p:nvPr>
            <p:ph type="body" sz="quarter" idx="15" hasCustomPrompt="1"/>
          </p:nvPr>
        </p:nvSpPr>
        <p:spPr>
          <a:xfrm>
            <a:off x="842433" y="2075582"/>
            <a:ext cx="9213851" cy="773353"/>
          </a:xfrm>
          <a:prstGeom prst="rect">
            <a:avLst/>
          </a:prstGeom>
        </p:spPr>
        <p:txBody>
          <a:bodyPr>
            <a:spAutoFit/>
          </a:bodyPr>
          <a:lstStyle>
            <a:lvl1pPr marL="0" indent="0">
              <a:lnSpc>
                <a:spcPct val="80000"/>
              </a:lnSpc>
              <a:spcBef>
                <a:spcPts val="0"/>
              </a:spcBef>
              <a:buNone/>
              <a:defRPr sz="54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a:t>CLICK TO ADD TITLE</a:t>
            </a:r>
          </a:p>
        </p:txBody>
      </p:sp>
      <p:sp>
        <p:nvSpPr>
          <p:cNvPr id="10" name="Text Placeholder 7"/>
          <p:cNvSpPr>
            <a:spLocks noGrp="1"/>
          </p:cNvSpPr>
          <p:nvPr>
            <p:ph type="body" sz="quarter" idx="16" hasCustomPrompt="1"/>
          </p:nvPr>
        </p:nvSpPr>
        <p:spPr>
          <a:xfrm>
            <a:off x="880536"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a:t>CLICK TO ADD SUBTITLE</a:t>
            </a:r>
          </a:p>
        </p:txBody>
      </p:sp>
      <p:sp>
        <p:nvSpPr>
          <p:cNvPr id="11" name="Text Placeholder 11"/>
          <p:cNvSpPr>
            <a:spLocks noGrp="1"/>
          </p:cNvSpPr>
          <p:nvPr>
            <p:ph type="body" sz="quarter" idx="17" hasCustomPrompt="1"/>
          </p:nvPr>
        </p:nvSpPr>
        <p:spPr>
          <a:xfrm>
            <a:off x="880532" y="5459488"/>
            <a:ext cx="4866216" cy="373063"/>
          </a:xfrm>
          <a:prstGeom prst="rect">
            <a:avLst/>
          </a:prstGeom>
        </p:spPr>
        <p:txBody>
          <a:bodyPr>
            <a:normAutofit/>
          </a:bodyPr>
          <a:lstStyle>
            <a:lvl1pPr marL="0" indent="0">
              <a:buNone/>
              <a:defRPr sz="1800" b="0" i="0" baseline="0">
                <a:solidFill>
                  <a:schemeClr val="accent2"/>
                </a:solidFill>
                <a:latin typeface="Trebuchet MS Regular" charset="0"/>
              </a:defRPr>
            </a:lvl1pPr>
          </a:lstStyle>
          <a:p>
            <a:pPr lvl="0"/>
            <a:r>
              <a:rPr lang="en-US"/>
              <a:t>MONTH DATE, YEAR</a:t>
            </a:r>
          </a:p>
        </p:txBody>
      </p:sp>
      <p:sp>
        <p:nvSpPr>
          <p:cNvPr id="12" name="Picture Placeholder 2"/>
          <p:cNvSpPr>
            <a:spLocks noGrp="1"/>
          </p:cNvSpPr>
          <p:nvPr>
            <p:ph type="pic" sz="quarter" idx="18" hasCustomPrompt="1"/>
          </p:nvPr>
        </p:nvSpPr>
        <p:spPr>
          <a:xfrm>
            <a:off x="837173" y="504831"/>
            <a:ext cx="1658003" cy="458237"/>
          </a:xfrm>
          <a:prstGeom prst="rect">
            <a:avLst/>
          </a:prstGeom>
        </p:spPr>
        <p:txBody>
          <a:bodyPr vert="horz" lIns="68580" tIns="34290" rIns="68580" bIns="34290"/>
          <a:lstStyle>
            <a:lvl1pPr marL="0" indent="0" algn="ctr">
              <a:buNone/>
              <a:defRPr b="0" i="0">
                <a:latin typeface="Trebuchet MS Regular" charset="0"/>
              </a:defRPr>
            </a:lvl1pPr>
          </a:lstStyle>
          <a:p>
            <a:r>
              <a:rPr lang="en-US"/>
              <a:t>logo</a:t>
            </a:r>
          </a:p>
        </p:txBody>
      </p:sp>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0" i="0" baseline="0">
                <a:latin typeface="Trebuchet MS Regular" charset="0"/>
              </a:defRPr>
            </a:lvl1pPr>
          </a:lstStyle>
          <a:p>
            <a:endParaRPr lang="en-US"/>
          </a:p>
          <a:p>
            <a:r>
              <a:rPr lang="en-US"/>
              <a:t>Background Image</a:t>
            </a:r>
          </a:p>
        </p:txBody>
      </p:sp>
    </p:spTree>
    <p:extLst>
      <p:ext uri="{BB962C8B-B14F-4D97-AF65-F5344CB8AC3E}">
        <p14:creationId xmlns:p14="http://schemas.microsoft.com/office/powerpoint/2010/main" val="321208976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3"/>
            <a:ext cx="11106149" cy="4525963"/>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800" b="0" i="0" baseline="0">
                <a:latin typeface="Trebuchet MS Regular" charset="0"/>
              </a:defRPr>
            </a:lvl1pPr>
            <a:lvl2pPr marL="742950" indent="-285750">
              <a:lnSpc>
                <a:spcPct val="120000"/>
              </a:lnSpc>
              <a:buSzPct val="100000"/>
              <a:buFont typeface="Arial"/>
              <a:buChar char="•"/>
              <a:defRPr sz="1600" b="0" i="0" baseline="0">
                <a:latin typeface="Trebuchet MS Regular" charset="0"/>
              </a:defRPr>
            </a:lvl2pPr>
            <a:lvl3pPr>
              <a:lnSpc>
                <a:spcPct val="120000"/>
              </a:lnSpc>
              <a:defRPr sz="1400" b="0" i="0" baseline="0">
                <a:latin typeface="Trebuchet MS Regular" charset="0"/>
              </a:defRPr>
            </a:lvl3pPr>
            <a:lvl4pPr>
              <a:defRPr sz="1600"/>
            </a:lvl4pPr>
            <a:lvl5pPr>
              <a:defRPr sz="1600"/>
            </a:lvl5pPr>
          </a:lstStyle>
          <a:p>
            <a:pPr lvl="0"/>
            <a:r>
              <a:rPr lang="en-US"/>
              <a:t>Click to add bulleted list</a:t>
            </a:r>
          </a:p>
          <a:p>
            <a:pPr lvl="1"/>
            <a:r>
              <a:rPr lang="en-US"/>
              <a:t>Second Level Bullet</a:t>
            </a:r>
          </a:p>
          <a:p>
            <a:pPr lvl="2"/>
            <a:r>
              <a:rPr lang="en-US"/>
              <a:t>Third Level Bullet</a:t>
            </a:r>
            <a:br>
              <a:rPr lang="en-US"/>
            </a:br>
            <a:endParaRPr lang="en-US"/>
          </a:p>
          <a:p>
            <a:pPr lvl="0"/>
            <a:r>
              <a:rPr lang="en-US"/>
              <a:t>Click to add bulleted list</a:t>
            </a:r>
          </a:p>
          <a:p>
            <a:pPr lvl="0"/>
            <a:r>
              <a:rPr lang="en-US"/>
              <a:t>Click to add bulleted list</a:t>
            </a:r>
          </a:p>
          <a:p>
            <a:pPr lvl="0"/>
            <a:r>
              <a:rPr lang="en-US"/>
              <a:t>Click to add bulleted list</a:t>
            </a:r>
          </a:p>
          <a:p>
            <a:pPr lvl="0"/>
            <a:endParaRPr lang="en-US"/>
          </a:p>
          <a:p>
            <a:pPr marL="173736" marR="0" lvl="0" indent="-173736" algn="l" defTabSz="4572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73736" marR="0" lvl="0" indent="-173736" algn="l" defTabSz="4572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73736" marR="0" lvl="0" indent="-173736" algn="l" defTabSz="4572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18231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476252" y="1896533"/>
            <a:ext cx="5314949" cy="40724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2133"/>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476252" y="1439333"/>
            <a:ext cx="5314949"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a:t>Highlight goes here</a:t>
            </a:r>
          </a:p>
        </p:txBody>
      </p:sp>
      <p:cxnSp>
        <p:nvCxnSpPr>
          <p:cNvPr id="7" name="Straight Connector 6"/>
          <p:cNvCxnSpPr/>
          <p:nvPr userDrawn="1"/>
        </p:nvCxnSpPr>
        <p:spPr>
          <a:xfrm>
            <a:off x="392546"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3218711"/>
      </p:ext>
    </p:extLst>
  </p:cSld>
  <p:clrMapOvr>
    <a:masterClrMapping/>
  </p:clrMapOvr>
  <p:extLst>
    <p:ext uri="{DCECCB84-F9BA-43D5-87BE-67443E8EF086}">
      <p15:sldGuideLst xmlns:p15="http://schemas.microsoft.com/office/powerpoint/2012/main">
        <p15:guide id="1" pos="4480" userDrawn="1">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6908800" y="6519116"/>
            <a:ext cx="4064000" cy="338884"/>
          </a:xfrm>
          <a:prstGeom prst="rect">
            <a:avLst/>
          </a:prstGeom>
        </p:spPr>
        <p:txBody>
          <a:bodyPr/>
          <a:lstStyle/>
          <a:p>
            <a:r>
              <a:rPr lang="en-US">
                <a:solidFill>
                  <a:prstClr val="black">
                    <a:lumMod val="50000"/>
                    <a:lumOff val="50000"/>
                  </a:prstClr>
                </a:solidFill>
                <a:latin typeface="Arial"/>
              </a:rPr>
              <a:t>Confidential</a:t>
            </a:r>
          </a:p>
        </p:txBody>
      </p:sp>
      <p:sp>
        <p:nvSpPr>
          <p:cNvPr id="8" name="Slide Number Placeholder 7"/>
          <p:cNvSpPr>
            <a:spLocks noGrp="1"/>
          </p:cNvSpPr>
          <p:nvPr>
            <p:ph type="sldNum" sz="quarter" idx="12"/>
          </p:nvPr>
        </p:nvSpPr>
        <p:spPr>
          <a:xfrm>
            <a:off x="10960637" y="6492240"/>
            <a:ext cx="642913" cy="365760"/>
          </a:xfrm>
          <a:prstGeom prst="rect">
            <a:avLst/>
          </a:prstGeom>
        </p:spPr>
        <p:txBody>
          <a:bodyPr/>
          <a:lstStyle/>
          <a:p>
            <a:fld id="{F39628E0-47A7-46CE-98F3-6986F46F7576}" type="slidenum">
              <a:rPr lang="en-US" smtClean="0">
                <a:latin typeface="Arial"/>
              </a:rPr>
              <a:pPr/>
              <a:t>‹#›</a:t>
            </a:fld>
            <a:endParaRPr lang="en-US">
              <a:latin typeface="Arial"/>
            </a:endParaRPr>
          </a:p>
        </p:txBody>
      </p:sp>
      <p:sp>
        <p:nvSpPr>
          <p:cNvPr id="9" name="Title 8"/>
          <p:cNvSpPr>
            <a:spLocks noGrp="1"/>
          </p:cNvSpPr>
          <p:nvPr>
            <p:ph type="title"/>
          </p:nvPr>
        </p:nvSpPr>
        <p:spPr>
          <a:xfrm>
            <a:off x="609600" y="274643"/>
            <a:ext cx="11582400" cy="565967"/>
          </a:xfrm>
          <a:prstGeom prst="rect">
            <a:avLst/>
          </a:prstGeom>
        </p:spPr>
        <p:txBody>
          <a:bodyPr/>
          <a:lstStyle>
            <a:lvl1pPr>
              <a:defRPr b="0" i="0">
                <a:latin typeface="Trebuchet MS Regular" charset="0"/>
              </a:defRPr>
            </a:lvl1pPr>
          </a:lstStyle>
          <a:p>
            <a:r>
              <a:rPr lang="en-US"/>
              <a:t>Click to edit Master title style</a:t>
            </a:r>
          </a:p>
        </p:txBody>
      </p:sp>
      <p:sp>
        <p:nvSpPr>
          <p:cNvPr id="11" name="Text Placeholder 11"/>
          <p:cNvSpPr>
            <a:spLocks noGrp="1"/>
          </p:cNvSpPr>
          <p:nvPr>
            <p:ph type="body" sz="quarter" idx="13"/>
          </p:nvPr>
        </p:nvSpPr>
        <p:spPr>
          <a:xfrm>
            <a:off x="487680" y="0"/>
            <a:ext cx="11683853" cy="274320"/>
          </a:xfrm>
          <a:prstGeom prst="rect">
            <a:avLst/>
          </a:prstGeom>
          <a:noFill/>
        </p:spPr>
        <p:txBody>
          <a:bodyPr lIns="91440" tIns="45720" rIns="91440" bIns="45720" anchor="ctr" anchorCtr="0">
            <a:noAutofit/>
          </a:bodyPr>
          <a:lstStyle>
            <a:lvl1pPr marL="0" indent="0">
              <a:buFontTx/>
              <a:buNone/>
              <a:defRPr sz="1000" b="0" i="0" cap="all" normalizeH="0" baseline="0">
                <a:solidFill>
                  <a:schemeClr val="tx1">
                    <a:lumMod val="50000"/>
                    <a:lumOff val="50000"/>
                  </a:schemeClr>
                </a:solidFill>
                <a:latin typeface="Trebuchet MS Regular" charset="0"/>
              </a:defRPr>
            </a:lvl1pPr>
          </a:lstStyle>
          <a:p>
            <a:pPr lvl="0"/>
            <a:r>
              <a:rPr lang="en-US"/>
              <a:t>Click to edit Master text styles</a:t>
            </a:r>
          </a:p>
        </p:txBody>
      </p:sp>
    </p:spTree>
    <p:extLst>
      <p:ext uri="{BB962C8B-B14F-4D97-AF65-F5344CB8AC3E}">
        <p14:creationId xmlns:p14="http://schemas.microsoft.com/office/powerpoint/2010/main" val="116886524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a:t>CLICK TO ADD TITLE</a:t>
            </a:r>
          </a:p>
        </p:txBody>
      </p:sp>
      <p:sp>
        <p:nvSpPr>
          <p:cNvPr id="8" name="Text Placeholder 2"/>
          <p:cNvSpPr>
            <a:spLocks noGrp="1"/>
          </p:cNvSpPr>
          <p:nvPr>
            <p:ph idx="1" hasCustomPrompt="1"/>
          </p:nvPr>
        </p:nvSpPr>
        <p:spPr>
          <a:xfrm>
            <a:off x="469964" y="1223708"/>
            <a:ext cx="11116669" cy="4525963"/>
          </a:xfrm>
          <a:prstGeom prst="rect">
            <a:avLst/>
          </a:prstGeom>
        </p:spPr>
        <p:txBody>
          <a:bodyPr vert="horz" lIns="91440" tIns="45720" rIns="91440" bIns="45720" rtlCol="0">
            <a:normAutofit/>
          </a:bodyPr>
          <a:lstStyle>
            <a:lvl1pPr marL="0" indent="0">
              <a:lnSpc>
                <a:spcPts val="2400"/>
              </a:lnSpc>
              <a:spcBef>
                <a:spcPts val="0"/>
              </a:spcBef>
              <a:buNone/>
              <a:defRPr sz="1800" b="0" i="0">
                <a:latin typeface="Trebuchet MS Regular" charset="0"/>
              </a:defRPr>
            </a:lvl1pPr>
            <a:lvl2pPr>
              <a:defRPr sz="1600"/>
            </a:lvl2pPr>
            <a:lvl3pPr>
              <a:defRPr sz="1400"/>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Tree>
    <p:extLst>
      <p:ext uri="{BB962C8B-B14F-4D97-AF65-F5344CB8AC3E}">
        <p14:creationId xmlns:p14="http://schemas.microsoft.com/office/powerpoint/2010/main" val="276987763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7" name="Text Placeholder 12"/>
          <p:cNvSpPr>
            <a:spLocks noGrp="1"/>
          </p:cNvSpPr>
          <p:nvPr>
            <p:ph type="body" sz="quarter" idx="13" hasCustomPrompt="1"/>
          </p:nvPr>
        </p:nvSpPr>
        <p:spPr>
          <a:xfrm>
            <a:off x="1163207" y="5263636"/>
            <a:ext cx="5138256" cy="671720"/>
          </a:xfrm>
          <a:prstGeom prst="rect">
            <a:avLst/>
          </a:prstGeom>
          <a:solidFill>
            <a:srgbClr val="2FC2D9"/>
          </a:solidFill>
        </p:spPr>
        <p:txBody>
          <a:bodyPr wrap="none" lIns="182875" tIns="36575" rIns="182875" bIns="45719">
            <a:spAutoFit/>
          </a:bodyPr>
          <a:lstStyle>
            <a:lvl1pPr marL="0" indent="0">
              <a:buNone/>
              <a:defRPr sz="3825" b="0" i="0" cap="all">
                <a:solidFill>
                  <a:schemeClr val="bg1"/>
                </a:solidFill>
                <a:latin typeface="Arial Black"/>
                <a:cs typeface="Arial Black"/>
              </a:defRPr>
            </a:lvl1pPr>
            <a:lvl2pPr marL="342892" indent="0">
              <a:buNone/>
              <a:defRPr sz="3825" b="0" i="0" cap="all">
                <a:latin typeface="Arial Black"/>
                <a:cs typeface="Arial Black"/>
              </a:defRPr>
            </a:lvl2pPr>
            <a:lvl3pPr marL="685783" indent="0">
              <a:buNone/>
              <a:defRPr sz="3825" b="0" i="0" cap="all">
                <a:latin typeface="Arial Black"/>
                <a:cs typeface="Arial Black"/>
              </a:defRPr>
            </a:lvl3pPr>
            <a:lvl4pPr marL="1028675" indent="0">
              <a:buNone/>
              <a:defRPr sz="3825" b="0" i="0" cap="all">
                <a:latin typeface="Arial Black"/>
                <a:cs typeface="Arial Black"/>
              </a:defRPr>
            </a:lvl4pPr>
            <a:lvl5pPr marL="1371566" indent="0">
              <a:buNone/>
              <a:defRPr sz="3825" b="0" i="0" cap="all">
                <a:latin typeface="Arial Black"/>
                <a:cs typeface="Arial Black"/>
              </a:defRPr>
            </a:lvl5pPr>
          </a:lstStyle>
          <a:p>
            <a:pPr lvl="0"/>
            <a:r>
              <a:rPr lang="en-US"/>
              <a:t>And Line 3 Here</a:t>
            </a:r>
          </a:p>
        </p:txBody>
      </p:sp>
      <p:sp>
        <p:nvSpPr>
          <p:cNvPr id="13" name="Text Placeholder 12"/>
          <p:cNvSpPr>
            <a:spLocks noGrp="1"/>
          </p:cNvSpPr>
          <p:nvPr>
            <p:ph type="body" sz="quarter" idx="11" hasCustomPrompt="1"/>
          </p:nvPr>
        </p:nvSpPr>
        <p:spPr>
          <a:xfrm>
            <a:off x="1163207" y="4525827"/>
            <a:ext cx="3802954" cy="671720"/>
          </a:xfrm>
          <a:prstGeom prst="rect">
            <a:avLst/>
          </a:prstGeom>
          <a:solidFill>
            <a:srgbClr val="2FC2D9"/>
          </a:solidFill>
        </p:spPr>
        <p:txBody>
          <a:bodyPr wrap="none" lIns="182875" tIns="36575" rIns="182875" bIns="45719">
            <a:spAutoFit/>
          </a:bodyPr>
          <a:lstStyle>
            <a:lvl1pPr marL="0" indent="0">
              <a:buNone/>
              <a:defRPr sz="3825" b="0" i="0" cap="all">
                <a:solidFill>
                  <a:schemeClr val="bg1"/>
                </a:solidFill>
                <a:latin typeface="Arial Black"/>
                <a:cs typeface="Arial Black"/>
              </a:defRPr>
            </a:lvl1pPr>
            <a:lvl2pPr marL="342892" indent="0">
              <a:buNone/>
              <a:defRPr sz="3825" b="0" i="0" cap="all">
                <a:latin typeface="Arial Black"/>
                <a:cs typeface="Arial Black"/>
              </a:defRPr>
            </a:lvl2pPr>
            <a:lvl3pPr marL="685783" indent="0">
              <a:buNone/>
              <a:defRPr sz="3825" b="0" i="0" cap="all">
                <a:latin typeface="Arial Black"/>
                <a:cs typeface="Arial Black"/>
              </a:defRPr>
            </a:lvl3pPr>
            <a:lvl4pPr marL="1028675" indent="0">
              <a:buNone/>
              <a:defRPr sz="3825" b="0" i="0" cap="all">
                <a:latin typeface="Arial Black"/>
                <a:cs typeface="Arial Black"/>
              </a:defRPr>
            </a:lvl4pPr>
            <a:lvl5pPr marL="1371566" indent="0">
              <a:buNone/>
              <a:defRPr sz="3825" b="0" i="0" cap="all">
                <a:latin typeface="Arial Black"/>
                <a:cs typeface="Arial Black"/>
              </a:defRPr>
            </a:lvl5pPr>
          </a:lstStyle>
          <a:p>
            <a:pPr lvl="0"/>
            <a:r>
              <a:rPr lang="en-US"/>
              <a:t>Line 2 Here</a:t>
            </a:r>
          </a:p>
        </p:txBody>
      </p:sp>
      <p:sp>
        <p:nvSpPr>
          <p:cNvPr id="2" name="Title 1"/>
          <p:cNvSpPr>
            <a:spLocks noGrp="1"/>
          </p:cNvSpPr>
          <p:nvPr>
            <p:ph type="title" hasCustomPrompt="1"/>
          </p:nvPr>
        </p:nvSpPr>
        <p:spPr>
          <a:xfrm>
            <a:off x="1163207" y="3826604"/>
            <a:ext cx="4263016" cy="671720"/>
          </a:xfrm>
          <a:prstGeom prst="rect">
            <a:avLst/>
          </a:prstGeom>
          <a:solidFill>
            <a:srgbClr val="2FC2D9"/>
          </a:solidFill>
          <a:ln>
            <a:noFill/>
          </a:ln>
        </p:spPr>
        <p:txBody>
          <a:bodyPr wrap="none" lIns="182875" tIns="36575" rIns="182875" bIns="45719" anchor="t">
            <a:spAutoFit/>
          </a:bodyPr>
          <a:lstStyle>
            <a:lvl1pPr algn="l">
              <a:defRPr sz="3825" b="0" i="0" cap="all" baseline="0">
                <a:solidFill>
                  <a:srgbClr val="FFFFFF"/>
                </a:solidFill>
                <a:latin typeface="Trebuchet MS Regular" charset="0"/>
              </a:defRPr>
            </a:lvl1pPr>
          </a:lstStyle>
          <a:p>
            <a:r>
              <a:rPr lang="en-US"/>
              <a:t>Type line 1 here</a:t>
            </a:r>
          </a:p>
        </p:txBody>
      </p:sp>
      <p:sp>
        <p:nvSpPr>
          <p:cNvPr id="8" name="Text Placeholder 13"/>
          <p:cNvSpPr txBox="1">
            <a:spLocks/>
          </p:cNvSpPr>
          <p:nvPr/>
        </p:nvSpPr>
        <p:spPr>
          <a:xfrm>
            <a:off x="1041812" y="3328612"/>
            <a:ext cx="8650817" cy="923331"/>
          </a:xfrm>
          <a:prstGeom prst="rect">
            <a:avLst/>
          </a:prstGeom>
        </p:spPr>
        <p:txBody>
          <a:bodyPr lIns="68579" tIns="34289" rIns="68579" bIns="34289"/>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a:solidFill>
                <a:srgbClr val="464547"/>
              </a:solidFill>
            </a:endParaRPr>
          </a:p>
        </p:txBody>
      </p:sp>
      <p:sp>
        <p:nvSpPr>
          <p:cNvPr id="15" name="Text Placeholder 14"/>
          <p:cNvSpPr>
            <a:spLocks noGrp="1"/>
          </p:cNvSpPr>
          <p:nvPr>
            <p:ph type="body" sz="quarter" idx="14" hasCustomPrompt="1"/>
          </p:nvPr>
        </p:nvSpPr>
        <p:spPr>
          <a:xfrm>
            <a:off x="1155509" y="3276171"/>
            <a:ext cx="3841047" cy="311622"/>
          </a:xfrm>
          <a:prstGeom prst="rect">
            <a:avLst/>
          </a:prstGeom>
          <a:solidFill>
            <a:schemeClr val="accent2"/>
          </a:solidFill>
        </p:spPr>
        <p:txBody>
          <a:bodyPr vert="horz" wrap="none" lIns="91438" tIns="45719" rIns="91438" bIns="45719">
            <a:spAutoFit/>
          </a:bodyPr>
          <a:lstStyle>
            <a:lvl1pPr marL="0" indent="0">
              <a:buNone/>
              <a:defRPr sz="1425">
                <a:solidFill>
                  <a:srgbClr val="FFFFFF"/>
                </a:solidFill>
                <a:latin typeface="Arial Black"/>
                <a:cs typeface="Arial Black"/>
              </a:defRPr>
            </a:lvl1pPr>
          </a:lstStyle>
          <a:p>
            <a:pPr lvl="0"/>
            <a:r>
              <a:rPr lang="en-US"/>
              <a:t>OPTIONAL EYEBROW HEADER HERE</a:t>
            </a:r>
          </a:p>
        </p:txBody>
      </p:sp>
    </p:spTree>
    <p:extLst>
      <p:ext uri="{BB962C8B-B14F-4D97-AF65-F5344CB8AC3E}">
        <p14:creationId xmlns:p14="http://schemas.microsoft.com/office/powerpoint/2010/main" val="2047173463"/>
      </p:ext>
    </p:extLst>
  </p:cSld>
  <p:clrMapOvr>
    <a:masterClrMapping/>
  </p:clrMapOvr>
  <p:hf sldNum="0" hdr="0" dt="0"/>
</p:sldLayout>
</file>

<file path=ppt/slideLayouts/slideLayout123.xml><?xml version="1.0" encoding="utf-8"?>
<p:sldLayout xmlns:a="http://schemas.openxmlformats.org/drawingml/2006/main" xmlns:r="http://schemas.openxmlformats.org/officeDocument/2006/relationships" xmlns:p="http://schemas.openxmlformats.org/presentationml/2006/main">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425071616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748653409"/>
      </p:ext>
    </p:extLst>
  </p:cSld>
  <p:clrMapOvr>
    <a:masterClrMapping/>
  </p:clrMapOvr>
  <p:hf sldNum="0" hdr="0" dt="0"/>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06" tIns="34290" rIns="68577" bIns="34290" anchor="ctr" anchorCtr="0">
            <a:normAutofit/>
          </a:bodyPr>
          <a:lstStyle>
            <a:lvl1pPr marL="0" indent="0">
              <a:buNone/>
              <a:defRPr sz="2025"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35429943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8 Box Grid">
    <p:spTree>
      <p:nvGrpSpPr>
        <p:cNvPr id="1" name=""/>
        <p:cNvGrpSpPr/>
        <p:nvPr/>
      </p:nvGrpSpPr>
      <p:grpSpPr>
        <a:xfrm>
          <a:off x="0" y="0"/>
          <a:ext cx="0" cy="0"/>
          <a:chOff x="0" y="0"/>
          <a:chExt cx="0" cy="0"/>
        </a:xfrm>
      </p:grpSpPr>
      <p:sp>
        <p:nvSpPr>
          <p:cNvPr id="11" name="Content Placeholder 9"/>
          <p:cNvSpPr>
            <a:spLocks noGrp="1"/>
          </p:cNvSpPr>
          <p:nvPr>
            <p:ph sz="quarter" idx="12" hasCustomPrompt="1"/>
          </p:nvPr>
        </p:nvSpPr>
        <p:spPr>
          <a:xfrm>
            <a:off x="3037741" y="939031"/>
            <a:ext cx="3078787" cy="508000"/>
          </a:xfrm>
          <a:prstGeom prst="rect">
            <a:avLst/>
          </a:prstGeom>
          <a:solidFill>
            <a:schemeClr val="accent2"/>
          </a:solidFill>
        </p:spPr>
        <p:txBody>
          <a:bodyPr vert="horz" anchor="ctr" anchorCtr="0">
            <a:normAutofit/>
          </a:bodyPr>
          <a:lstStyle>
            <a:lvl1pPr marL="0" indent="0" algn="ctr">
              <a:spcBef>
                <a:spcPts val="0"/>
              </a:spcBef>
              <a:buFontTx/>
              <a:buNone/>
              <a:defRPr sz="1000" b="0" i="0" cap="all" baseline="0">
                <a:solidFill>
                  <a:schemeClr val="bg1"/>
                </a:solidFill>
                <a:latin typeface="Arial Black"/>
              </a:defRPr>
            </a:lvl1pPr>
            <a:lvl2pPr marL="342875" indent="0">
              <a:buFontTx/>
              <a:buNone/>
              <a:defRPr sz="1200" b="0" i="0" cap="all" baseline="0">
                <a:solidFill>
                  <a:schemeClr val="bg1"/>
                </a:solidFill>
                <a:latin typeface="Arial Black"/>
              </a:defRPr>
            </a:lvl2pPr>
            <a:lvl3pPr marL="685749" indent="0">
              <a:buFontTx/>
              <a:buNone/>
              <a:defRPr sz="1200" b="0" i="0" cap="all" baseline="0">
                <a:solidFill>
                  <a:schemeClr val="bg1"/>
                </a:solidFill>
                <a:latin typeface="Arial Black"/>
              </a:defRPr>
            </a:lvl3pPr>
            <a:lvl4pPr marL="1028624" indent="0">
              <a:buFontTx/>
              <a:buNone/>
              <a:defRPr sz="1200" b="0" i="0" cap="all" baseline="0">
                <a:solidFill>
                  <a:schemeClr val="bg1"/>
                </a:solidFill>
                <a:latin typeface="Arial Black"/>
              </a:defRPr>
            </a:lvl4pPr>
            <a:lvl5pPr marL="1371498" indent="0" algn="ctr">
              <a:buFontTx/>
              <a:buNone/>
              <a:defRPr sz="1200" b="0" i="0" cap="all" baseline="0">
                <a:solidFill>
                  <a:schemeClr val="bg1"/>
                </a:solidFill>
                <a:latin typeface="Arial Black"/>
              </a:defRPr>
            </a:lvl5pPr>
          </a:lstStyle>
          <a:p>
            <a:pPr lvl="0"/>
            <a:r>
              <a:rPr lang="en-US" err="1"/>
              <a:t>Lorem</a:t>
            </a:r>
            <a:r>
              <a:rPr lang="en-US"/>
              <a:t> </a:t>
            </a:r>
            <a:r>
              <a:rPr lang="en-US" err="1"/>
              <a:t>ipsum</a:t>
            </a:r>
            <a:r>
              <a:rPr lang="en-US"/>
              <a:t> dolor</a:t>
            </a:r>
          </a:p>
        </p:txBody>
      </p:sp>
      <p:sp>
        <p:nvSpPr>
          <p:cNvPr id="12" name="Content Placeholder 9"/>
          <p:cNvSpPr>
            <a:spLocks noGrp="1"/>
          </p:cNvSpPr>
          <p:nvPr>
            <p:ph sz="quarter" idx="13" hasCustomPrompt="1"/>
          </p:nvPr>
        </p:nvSpPr>
        <p:spPr>
          <a:xfrm>
            <a:off x="6075477" y="939031"/>
            <a:ext cx="3078787" cy="508000"/>
          </a:xfrm>
          <a:prstGeom prst="rect">
            <a:avLst/>
          </a:prstGeom>
          <a:solidFill>
            <a:schemeClr val="accent2"/>
          </a:solidFill>
        </p:spPr>
        <p:txBody>
          <a:bodyPr vert="horz" anchor="ctr" anchorCtr="0">
            <a:normAutofit/>
          </a:bodyPr>
          <a:lstStyle>
            <a:lvl1pPr marL="0" indent="0" algn="ctr">
              <a:spcBef>
                <a:spcPts val="0"/>
              </a:spcBef>
              <a:buFontTx/>
              <a:buNone/>
              <a:defRPr sz="1000" b="0" i="0" cap="all" baseline="0">
                <a:solidFill>
                  <a:schemeClr val="bg1"/>
                </a:solidFill>
                <a:latin typeface="Arial Black"/>
              </a:defRPr>
            </a:lvl1pPr>
            <a:lvl2pPr marL="342875" indent="0">
              <a:buFontTx/>
              <a:buNone/>
              <a:defRPr sz="1200" b="0" i="0" cap="all" baseline="0">
                <a:solidFill>
                  <a:schemeClr val="bg1"/>
                </a:solidFill>
                <a:latin typeface="Arial Black"/>
              </a:defRPr>
            </a:lvl2pPr>
            <a:lvl3pPr marL="685749" indent="0">
              <a:buFontTx/>
              <a:buNone/>
              <a:defRPr sz="1200" b="0" i="0" cap="all" baseline="0">
                <a:solidFill>
                  <a:schemeClr val="bg1"/>
                </a:solidFill>
                <a:latin typeface="Arial Black"/>
              </a:defRPr>
            </a:lvl3pPr>
            <a:lvl4pPr marL="1028624" indent="0">
              <a:buFontTx/>
              <a:buNone/>
              <a:defRPr sz="1200" b="0" i="0" cap="all" baseline="0">
                <a:solidFill>
                  <a:schemeClr val="bg1"/>
                </a:solidFill>
                <a:latin typeface="Arial Black"/>
              </a:defRPr>
            </a:lvl4pPr>
            <a:lvl5pPr marL="1371498" indent="0" algn="ctr">
              <a:buFontTx/>
              <a:buNone/>
              <a:defRPr sz="1200" b="0" i="0" cap="all" baseline="0">
                <a:solidFill>
                  <a:schemeClr val="bg1"/>
                </a:solidFill>
                <a:latin typeface="Arial Black"/>
              </a:defRPr>
            </a:lvl5pPr>
          </a:lstStyle>
          <a:p>
            <a:pPr lvl="0"/>
            <a:r>
              <a:rPr lang="en-US" err="1"/>
              <a:t>Lorem</a:t>
            </a:r>
            <a:r>
              <a:rPr lang="en-US"/>
              <a:t> </a:t>
            </a:r>
            <a:r>
              <a:rPr lang="en-US" err="1"/>
              <a:t>ipsum</a:t>
            </a:r>
            <a:r>
              <a:rPr lang="en-US"/>
              <a:t> dolor</a:t>
            </a:r>
          </a:p>
        </p:txBody>
      </p:sp>
      <p:sp>
        <p:nvSpPr>
          <p:cNvPr id="13" name="Content Placeholder 9"/>
          <p:cNvSpPr>
            <a:spLocks noGrp="1"/>
          </p:cNvSpPr>
          <p:nvPr>
            <p:ph sz="quarter" idx="14" hasCustomPrompt="1"/>
          </p:nvPr>
        </p:nvSpPr>
        <p:spPr>
          <a:xfrm>
            <a:off x="9113213" y="939031"/>
            <a:ext cx="3078787" cy="508000"/>
          </a:xfrm>
          <a:prstGeom prst="rect">
            <a:avLst/>
          </a:prstGeom>
          <a:solidFill>
            <a:schemeClr val="accent2"/>
          </a:solidFill>
        </p:spPr>
        <p:txBody>
          <a:bodyPr vert="horz" anchor="ctr" anchorCtr="0">
            <a:normAutofit/>
          </a:bodyPr>
          <a:lstStyle>
            <a:lvl1pPr marL="0" indent="0" algn="ctr">
              <a:spcBef>
                <a:spcPts val="0"/>
              </a:spcBef>
              <a:buFontTx/>
              <a:buNone/>
              <a:defRPr sz="1000" b="0" i="0" cap="all" baseline="0">
                <a:solidFill>
                  <a:schemeClr val="bg1"/>
                </a:solidFill>
                <a:latin typeface="Arial Black"/>
              </a:defRPr>
            </a:lvl1pPr>
            <a:lvl2pPr marL="342875" indent="0">
              <a:buFontTx/>
              <a:buNone/>
              <a:defRPr sz="1200" b="0" i="0" cap="all" baseline="0">
                <a:solidFill>
                  <a:schemeClr val="bg1"/>
                </a:solidFill>
                <a:latin typeface="Arial Black"/>
              </a:defRPr>
            </a:lvl2pPr>
            <a:lvl3pPr marL="685749" indent="0">
              <a:buFontTx/>
              <a:buNone/>
              <a:defRPr sz="1200" b="0" i="0" cap="all" baseline="0">
                <a:solidFill>
                  <a:schemeClr val="bg1"/>
                </a:solidFill>
                <a:latin typeface="Arial Black"/>
              </a:defRPr>
            </a:lvl3pPr>
            <a:lvl4pPr marL="1028624" indent="0">
              <a:buFontTx/>
              <a:buNone/>
              <a:defRPr sz="1200" b="0" i="0" cap="all" baseline="0">
                <a:solidFill>
                  <a:schemeClr val="bg1"/>
                </a:solidFill>
                <a:latin typeface="Arial Black"/>
              </a:defRPr>
            </a:lvl4pPr>
            <a:lvl5pPr marL="1371498" indent="0" algn="ctr">
              <a:buFontTx/>
              <a:buNone/>
              <a:defRPr sz="1200" b="0" i="0" cap="all" baseline="0">
                <a:solidFill>
                  <a:schemeClr val="bg1"/>
                </a:solidFill>
                <a:latin typeface="Arial Black"/>
              </a:defRPr>
            </a:lvl5pPr>
          </a:lstStyle>
          <a:p>
            <a:pPr lvl="0"/>
            <a:r>
              <a:rPr lang="en-US" err="1"/>
              <a:t>Lorem</a:t>
            </a:r>
            <a:r>
              <a:rPr lang="en-US"/>
              <a:t> </a:t>
            </a:r>
            <a:r>
              <a:rPr lang="en-US" err="1"/>
              <a:t>ipsum</a:t>
            </a:r>
            <a:r>
              <a:rPr lang="en-US"/>
              <a:t> dolor</a:t>
            </a:r>
          </a:p>
        </p:txBody>
      </p:sp>
      <p:sp>
        <p:nvSpPr>
          <p:cNvPr id="14" name="Content Placeholder 9"/>
          <p:cNvSpPr>
            <a:spLocks noGrp="1"/>
          </p:cNvSpPr>
          <p:nvPr>
            <p:ph sz="quarter" idx="15" hasCustomPrompt="1"/>
          </p:nvPr>
        </p:nvSpPr>
        <p:spPr>
          <a:xfrm>
            <a:off x="15393" y="3559080"/>
            <a:ext cx="3078787" cy="508000"/>
          </a:xfrm>
          <a:prstGeom prst="rect">
            <a:avLst/>
          </a:prstGeom>
          <a:solidFill>
            <a:schemeClr val="accent2"/>
          </a:solidFill>
        </p:spPr>
        <p:txBody>
          <a:bodyPr vert="horz" anchor="ctr" anchorCtr="0">
            <a:normAutofit/>
          </a:bodyPr>
          <a:lstStyle>
            <a:lvl1pPr marL="0" indent="0" algn="ctr">
              <a:spcBef>
                <a:spcPts val="0"/>
              </a:spcBef>
              <a:buFontTx/>
              <a:buNone/>
              <a:defRPr sz="1000" b="0" i="0" cap="all" baseline="0">
                <a:solidFill>
                  <a:schemeClr val="bg1"/>
                </a:solidFill>
                <a:latin typeface="Arial Black"/>
              </a:defRPr>
            </a:lvl1pPr>
            <a:lvl2pPr marL="342875" indent="0">
              <a:buFontTx/>
              <a:buNone/>
              <a:defRPr sz="1200" b="0" i="0" cap="all" baseline="0">
                <a:solidFill>
                  <a:schemeClr val="bg1"/>
                </a:solidFill>
                <a:latin typeface="Arial Black"/>
              </a:defRPr>
            </a:lvl2pPr>
            <a:lvl3pPr marL="685749" indent="0">
              <a:buFontTx/>
              <a:buNone/>
              <a:defRPr sz="1200" b="0" i="0" cap="all" baseline="0">
                <a:solidFill>
                  <a:schemeClr val="bg1"/>
                </a:solidFill>
                <a:latin typeface="Arial Black"/>
              </a:defRPr>
            </a:lvl3pPr>
            <a:lvl4pPr marL="1028624" indent="0">
              <a:buFontTx/>
              <a:buNone/>
              <a:defRPr sz="1200" b="0" i="0" cap="all" baseline="0">
                <a:solidFill>
                  <a:schemeClr val="bg1"/>
                </a:solidFill>
                <a:latin typeface="Arial Black"/>
              </a:defRPr>
            </a:lvl4pPr>
            <a:lvl5pPr marL="1371498" indent="0" algn="ctr">
              <a:buFontTx/>
              <a:buNone/>
              <a:defRPr sz="1200" b="0" i="0" cap="all" baseline="0">
                <a:solidFill>
                  <a:schemeClr val="bg1"/>
                </a:solidFill>
                <a:latin typeface="Arial Black"/>
              </a:defRPr>
            </a:lvl5pPr>
          </a:lstStyle>
          <a:p>
            <a:pPr lvl="0"/>
            <a:r>
              <a:rPr lang="en-US" err="1"/>
              <a:t>Lorem</a:t>
            </a:r>
            <a:r>
              <a:rPr lang="en-US"/>
              <a:t> </a:t>
            </a:r>
            <a:r>
              <a:rPr lang="en-US" err="1"/>
              <a:t>ipsum</a:t>
            </a:r>
            <a:r>
              <a:rPr lang="en-US"/>
              <a:t> dolor</a:t>
            </a:r>
          </a:p>
        </p:txBody>
      </p:sp>
      <p:sp>
        <p:nvSpPr>
          <p:cNvPr id="15" name="Content Placeholder 9"/>
          <p:cNvSpPr>
            <a:spLocks noGrp="1"/>
          </p:cNvSpPr>
          <p:nvPr>
            <p:ph sz="quarter" idx="16" hasCustomPrompt="1"/>
          </p:nvPr>
        </p:nvSpPr>
        <p:spPr>
          <a:xfrm>
            <a:off x="3053133" y="3559080"/>
            <a:ext cx="3078787" cy="508000"/>
          </a:xfrm>
          <a:prstGeom prst="rect">
            <a:avLst/>
          </a:prstGeom>
          <a:solidFill>
            <a:schemeClr val="accent2"/>
          </a:solidFill>
        </p:spPr>
        <p:txBody>
          <a:bodyPr vert="horz" anchor="ctr" anchorCtr="0">
            <a:normAutofit/>
          </a:bodyPr>
          <a:lstStyle>
            <a:lvl1pPr marL="0" indent="0" algn="ctr">
              <a:spcBef>
                <a:spcPts val="0"/>
              </a:spcBef>
              <a:buFontTx/>
              <a:buNone/>
              <a:defRPr sz="1000" b="0" i="0" cap="all" baseline="0">
                <a:solidFill>
                  <a:schemeClr val="bg1"/>
                </a:solidFill>
                <a:latin typeface="Arial Black"/>
              </a:defRPr>
            </a:lvl1pPr>
            <a:lvl2pPr marL="342875" indent="0">
              <a:buFontTx/>
              <a:buNone/>
              <a:defRPr sz="1200" b="0" i="0" cap="all" baseline="0">
                <a:solidFill>
                  <a:schemeClr val="bg1"/>
                </a:solidFill>
                <a:latin typeface="Arial Black"/>
              </a:defRPr>
            </a:lvl2pPr>
            <a:lvl3pPr marL="685749" indent="0">
              <a:buFontTx/>
              <a:buNone/>
              <a:defRPr sz="1200" b="0" i="0" cap="all" baseline="0">
                <a:solidFill>
                  <a:schemeClr val="bg1"/>
                </a:solidFill>
                <a:latin typeface="Arial Black"/>
              </a:defRPr>
            </a:lvl3pPr>
            <a:lvl4pPr marL="1028624" indent="0">
              <a:buFontTx/>
              <a:buNone/>
              <a:defRPr sz="1200" b="0" i="0" cap="all" baseline="0">
                <a:solidFill>
                  <a:schemeClr val="bg1"/>
                </a:solidFill>
                <a:latin typeface="Arial Black"/>
              </a:defRPr>
            </a:lvl4pPr>
            <a:lvl5pPr marL="1371498" indent="0" algn="ctr">
              <a:buFontTx/>
              <a:buNone/>
              <a:defRPr sz="1200" b="0" i="0" cap="all" baseline="0">
                <a:solidFill>
                  <a:schemeClr val="bg1"/>
                </a:solidFill>
                <a:latin typeface="Arial Black"/>
              </a:defRPr>
            </a:lvl5pPr>
          </a:lstStyle>
          <a:p>
            <a:pPr lvl="0"/>
            <a:r>
              <a:rPr lang="en-US" err="1"/>
              <a:t>Lorem</a:t>
            </a:r>
            <a:r>
              <a:rPr lang="en-US"/>
              <a:t> </a:t>
            </a:r>
            <a:r>
              <a:rPr lang="en-US" err="1"/>
              <a:t>ipsum</a:t>
            </a:r>
            <a:r>
              <a:rPr lang="en-US"/>
              <a:t> dolor</a:t>
            </a:r>
          </a:p>
        </p:txBody>
      </p:sp>
      <p:sp>
        <p:nvSpPr>
          <p:cNvPr id="16" name="Content Placeholder 9"/>
          <p:cNvSpPr>
            <a:spLocks noGrp="1"/>
          </p:cNvSpPr>
          <p:nvPr>
            <p:ph sz="quarter" idx="17" hasCustomPrompt="1"/>
          </p:nvPr>
        </p:nvSpPr>
        <p:spPr>
          <a:xfrm>
            <a:off x="6090869" y="3559080"/>
            <a:ext cx="3078787" cy="508000"/>
          </a:xfrm>
          <a:prstGeom prst="rect">
            <a:avLst/>
          </a:prstGeom>
          <a:solidFill>
            <a:schemeClr val="accent2"/>
          </a:solidFill>
        </p:spPr>
        <p:txBody>
          <a:bodyPr vert="horz" anchor="ctr" anchorCtr="0">
            <a:normAutofit/>
          </a:bodyPr>
          <a:lstStyle>
            <a:lvl1pPr marL="0" indent="0" algn="ctr">
              <a:spcBef>
                <a:spcPts val="0"/>
              </a:spcBef>
              <a:buFontTx/>
              <a:buNone/>
              <a:defRPr sz="1000" b="0" i="0" cap="all" baseline="0">
                <a:solidFill>
                  <a:schemeClr val="bg1"/>
                </a:solidFill>
                <a:latin typeface="Arial Black"/>
              </a:defRPr>
            </a:lvl1pPr>
            <a:lvl2pPr marL="342875" indent="0">
              <a:buFontTx/>
              <a:buNone/>
              <a:defRPr sz="1200" b="0" i="0" cap="all" baseline="0">
                <a:solidFill>
                  <a:schemeClr val="bg1"/>
                </a:solidFill>
                <a:latin typeface="Arial Black"/>
              </a:defRPr>
            </a:lvl2pPr>
            <a:lvl3pPr marL="685749" indent="0">
              <a:buFontTx/>
              <a:buNone/>
              <a:defRPr sz="1200" b="0" i="0" cap="all" baseline="0">
                <a:solidFill>
                  <a:schemeClr val="bg1"/>
                </a:solidFill>
                <a:latin typeface="Arial Black"/>
              </a:defRPr>
            </a:lvl3pPr>
            <a:lvl4pPr marL="1028624" indent="0">
              <a:buFontTx/>
              <a:buNone/>
              <a:defRPr sz="1200" b="0" i="0" cap="all" baseline="0">
                <a:solidFill>
                  <a:schemeClr val="bg1"/>
                </a:solidFill>
                <a:latin typeface="Arial Black"/>
              </a:defRPr>
            </a:lvl4pPr>
            <a:lvl5pPr marL="1371498" indent="0" algn="ctr">
              <a:buFontTx/>
              <a:buNone/>
              <a:defRPr sz="1200" b="0" i="0" cap="all" baseline="0">
                <a:solidFill>
                  <a:schemeClr val="bg1"/>
                </a:solidFill>
                <a:latin typeface="Arial Black"/>
              </a:defRPr>
            </a:lvl5pPr>
          </a:lstStyle>
          <a:p>
            <a:pPr lvl="0"/>
            <a:r>
              <a:rPr lang="en-US" err="1"/>
              <a:t>Lorem</a:t>
            </a:r>
            <a:r>
              <a:rPr lang="en-US"/>
              <a:t> </a:t>
            </a:r>
            <a:r>
              <a:rPr lang="en-US" err="1"/>
              <a:t>ipsum</a:t>
            </a:r>
            <a:r>
              <a:rPr lang="en-US"/>
              <a:t> dolor</a:t>
            </a:r>
          </a:p>
        </p:txBody>
      </p:sp>
      <p:sp>
        <p:nvSpPr>
          <p:cNvPr id="17" name="Content Placeholder 9"/>
          <p:cNvSpPr>
            <a:spLocks noGrp="1"/>
          </p:cNvSpPr>
          <p:nvPr>
            <p:ph sz="quarter" idx="18" hasCustomPrompt="1"/>
          </p:nvPr>
        </p:nvSpPr>
        <p:spPr>
          <a:xfrm>
            <a:off x="9128605" y="3559080"/>
            <a:ext cx="3078787" cy="508000"/>
          </a:xfrm>
          <a:prstGeom prst="rect">
            <a:avLst/>
          </a:prstGeom>
          <a:solidFill>
            <a:schemeClr val="accent2"/>
          </a:solidFill>
        </p:spPr>
        <p:txBody>
          <a:bodyPr vert="horz" anchor="ctr" anchorCtr="0">
            <a:normAutofit/>
          </a:bodyPr>
          <a:lstStyle>
            <a:lvl1pPr marL="0" indent="0" algn="ctr">
              <a:spcBef>
                <a:spcPts val="0"/>
              </a:spcBef>
              <a:buFontTx/>
              <a:buNone/>
              <a:defRPr sz="1000" b="0" i="0" cap="all" baseline="0">
                <a:solidFill>
                  <a:schemeClr val="bg1"/>
                </a:solidFill>
                <a:latin typeface="Arial Black"/>
              </a:defRPr>
            </a:lvl1pPr>
            <a:lvl2pPr marL="342875" indent="0">
              <a:buFontTx/>
              <a:buNone/>
              <a:defRPr sz="1200" b="0" i="0" cap="all" baseline="0">
                <a:solidFill>
                  <a:schemeClr val="bg1"/>
                </a:solidFill>
                <a:latin typeface="Arial Black"/>
              </a:defRPr>
            </a:lvl2pPr>
            <a:lvl3pPr marL="685749" indent="0">
              <a:buFontTx/>
              <a:buNone/>
              <a:defRPr sz="1200" b="0" i="0" cap="all" baseline="0">
                <a:solidFill>
                  <a:schemeClr val="bg1"/>
                </a:solidFill>
                <a:latin typeface="Arial Black"/>
              </a:defRPr>
            </a:lvl3pPr>
            <a:lvl4pPr marL="1028624" indent="0">
              <a:buFontTx/>
              <a:buNone/>
              <a:defRPr sz="1200" b="0" i="0" cap="all" baseline="0">
                <a:solidFill>
                  <a:schemeClr val="bg1"/>
                </a:solidFill>
                <a:latin typeface="Arial Black"/>
              </a:defRPr>
            </a:lvl4pPr>
            <a:lvl5pPr marL="1371498" indent="0" algn="ctr">
              <a:buFontTx/>
              <a:buNone/>
              <a:defRPr sz="1200" b="0" i="0" cap="all" baseline="0">
                <a:solidFill>
                  <a:schemeClr val="bg1"/>
                </a:solidFill>
                <a:latin typeface="Arial Black"/>
              </a:defRPr>
            </a:lvl5pPr>
          </a:lstStyle>
          <a:p>
            <a:pPr lvl="0"/>
            <a:r>
              <a:rPr lang="en-US" err="1"/>
              <a:t>Lorem</a:t>
            </a:r>
            <a:r>
              <a:rPr lang="en-US"/>
              <a:t> </a:t>
            </a:r>
            <a:r>
              <a:rPr lang="en-US" err="1"/>
              <a:t>ipsum</a:t>
            </a:r>
            <a:r>
              <a:rPr lang="en-US"/>
              <a:t> dolor</a:t>
            </a:r>
          </a:p>
        </p:txBody>
      </p:sp>
      <p:sp>
        <p:nvSpPr>
          <p:cNvPr id="8" name="Content Placeholder 9"/>
          <p:cNvSpPr>
            <a:spLocks noGrp="1"/>
          </p:cNvSpPr>
          <p:nvPr>
            <p:ph sz="quarter" idx="11" hasCustomPrompt="1"/>
          </p:nvPr>
        </p:nvSpPr>
        <p:spPr>
          <a:xfrm>
            <a:off x="1" y="939031"/>
            <a:ext cx="3078787" cy="508000"/>
          </a:xfrm>
          <a:prstGeom prst="rect">
            <a:avLst/>
          </a:prstGeom>
          <a:solidFill>
            <a:schemeClr val="accent2"/>
          </a:solidFill>
        </p:spPr>
        <p:txBody>
          <a:bodyPr vert="horz" anchor="ctr" anchorCtr="0">
            <a:normAutofit/>
          </a:bodyPr>
          <a:lstStyle>
            <a:lvl1pPr marL="0" indent="0" algn="ctr">
              <a:spcBef>
                <a:spcPts val="0"/>
              </a:spcBef>
              <a:buFontTx/>
              <a:buNone/>
              <a:defRPr sz="1000" b="0" i="0" cap="all" baseline="0">
                <a:solidFill>
                  <a:schemeClr val="bg1"/>
                </a:solidFill>
                <a:latin typeface="Arial Black"/>
              </a:defRPr>
            </a:lvl1pPr>
            <a:lvl2pPr marL="342875" indent="0">
              <a:buFontTx/>
              <a:buNone/>
              <a:defRPr sz="1200" b="0" i="0" cap="all" baseline="0">
                <a:solidFill>
                  <a:schemeClr val="bg1"/>
                </a:solidFill>
                <a:latin typeface="Arial Black"/>
              </a:defRPr>
            </a:lvl2pPr>
            <a:lvl3pPr marL="685749" indent="0">
              <a:buFontTx/>
              <a:buNone/>
              <a:defRPr sz="1200" b="0" i="0" cap="all" baseline="0">
                <a:solidFill>
                  <a:schemeClr val="bg1"/>
                </a:solidFill>
                <a:latin typeface="Arial Black"/>
              </a:defRPr>
            </a:lvl3pPr>
            <a:lvl4pPr marL="1028624" indent="0">
              <a:buFontTx/>
              <a:buNone/>
              <a:defRPr sz="1200" b="0" i="0" cap="all" baseline="0">
                <a:solidFill>
                  <a:schemeClr val="bg1"/>
                </a:solidFill>
                <a:latin typeface="Arial Black"/>
              </a:defRPr>
            </a:lvl4pPr>
            <a:lvl5pPr marL="1371498" indent="0" algn="ctr">
              <a:buFontTx/>
              <a:buNone/>
              <a:defRPr sz="1200" b="0" i="0" cap="all" baseline="0">
                <a:solidFill>
                  <a:schemeClr val="bg1"/>
                </a:solidFill>
                <a:latin typeface="Arial Black"/>
              </a:defRPr>
            </a:lvl5pPr>
          </a:lstStyle>
          <a:p>
            <a:pPr lvl="0"/>
            <a:r>
              <a:rPr lang="en-US" err="1"/>
              <a:t>Lorem</a:t>
            </a:r>
            <a:r>
              <a:rPr lang="en-US"/>
              <a:t> </a:t>
            </a:r>
            <a:r>
              <a:rPr lang="en-US" err="1"/>
              <a:t>ipsum</a:t>
            </a:r>
            <a:r>
              <a:rPr lang="en-US"/>
              <a:t> dolor</a:t>
            </a:r>
          </a:p>
        </p:txBody>
      </p:sp>
      <p:cxnSp>
        <p:nvCxnSpPr>
          <p:cNvPr id="4" name="Straight Connector 3"/>
          <p:cNvCxnSpPr/>
          <p:nvPr userDrawn="1"/>
        </p:nvCxnSpPr>
        <p:spPr>
          <a:xfrm>
            <a:off x="3072620" y="948267"/>
            <a:ext cx="0" cy="5531556"/>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a:off x="6080945" y="948267"/>
            <a:ext cx="0" cy="5531556"/>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9123248" y="932871"/>
            <a:ext cx="0" cy="5531556"/>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01" tIns="34289" rIns="68576" bIns="34289" anchor="ctr" anchorCtr="0">
            <a:normAutofit/>
          </a:bodyPr>
          <a:lstStyle>
            <a:lvl1pPr marL="0" indent="0">
              <a:buNone/>
              <a:defRPr sz="200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305034767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17821" y="-15393"/>
            <a:ext cx="9197473" cy="6898104"/>
          </a:xfrm>
          <a:prstGeom prst="rect">
            <a:avLst/>
          </a:prstGeom>
        </p:spPr>
      </p:pic>
      <p:pic>
        <p:nvPicPr>
          <p:cNvPr id="16" name="Picture Placeholder 6" descr="Pattern_ppt.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9144011" y="-15393"/>
            <a:ext cx="3117724" cy="6898104"/>
          </a:xfrm>
          <a:prstGeom prst="rect">
            <a:avLst/>
          </a:prstGeom>
        </p:spPr>
      </p:pic>
      <p:sp>
        <p:nvSpPr>
          <p:cNvPr id="7" name="Text Placeholder 12"/>
          <p:cNvSpPr>
            <a:spLocks noGrp="1"/>
          </p:cNvSpPr>
          <p:nvPr>
            <p:ph type="body" sz="quarter" idx="13" hasCustomPrompt="1"/>
          </p:nvPr>
        </p:nvSpPr>
        <p:spPr>
          <a:xfrm>
            <a:off x="1163217" y="5348299"/>
            <a:ext cx="6686633" cy="862800"/>
          </a:xfrm>
          <a:prstGeom prst="rect">
            <a:avLst/>
          </a:prstGeom>
          <a:solidFill>
            <a:srgbClr val="2FC2D9"/>
          </a:solidFill>
        </p:spPr>
        <p:txBody>
          <a:bodyPr wrap="none" lIns="137150" tIns="27431" rIns="137150" bIns="34289">
            <a:noAutofit/>
          </a:bodyPr>
          <a:lstStyle>
            <a:lvl1pPr marL="0" indent="0">
              <a:buNone/>
              <a:defRPr sz="3800" b="0" i="0" cap="all" baseline="0">
                <a:solidFill>
                  <a:schemeClr val="bg1"/>
                </a:solidFill>
                <a:latin typeface="Arial Black"/>
                <a:cs typeface="Arial Black"/>
              </a:defRPr>
            </a:lvl1pPr>
            <a:lvl2pPr marL="342875" indent="0">
              <a:buNone/>
              <a:defRPr sz="3800" b="0" i="0" cap="all">
                <a:latin typeface="Arial Black"/>
                <a:cs typeface="Arial Black"/>
              </a:defRPr>
            </a:lvl2pPr>
            <a:lvl3pPr marL="685749" indent="0">
              <a:buNone/>
              <a:defRPr sz="3800" b="0" i="0" cap="all">
                <a:latin typeface="Arial Black"/>
                <a:cs typeface="Arial Black"/>
              </a:defRPr>
            </a:lvl3pPr>
            <a:lvl4pPr marL="1028624" indent="0">
              <a:buNone/>
              <a:defRPr sz="3800" b="0" i="0" cap="all">
                <a:latin typeface="Arial Black"/>
                <a:cs typeface="Arial Black"/>
              </a:defRPr>
            </a:lvl4pPr>
            <a:lvl5pPr marL="1371498" indent="0">
              <a:buNone/>
              <a:defRPr sz="3800" b="0" i="0" cap="all">
                <a:latin typeface="Arial Black"/>
                <a:cs typeface="Arial Black"/>
              </a:defRPr>
            </a:lvl5pPr>
          </a:lstStyle>
          <a:p>
            <a:pPr lvl="0"/>
            <a:r>
              <a:rPr lang="en-US"/>
              <a:t>And Line 3 Here</a:t>
            </a:r>
          </a:p>
        </p:txBody>
      </p:sp>
      <p:sp>
        <p:nvSpPr>
          <p:cNvPr id="13" name="Text Placeholder 12"/>
          <p:cNvSpPr>
            <a:spLocks noGrp="1"/>
          </p:cNvSpPr>
          <p:nvPr>
            <p:ph type="body" sz="quarter" idx="11" hasCustomPrompt="1"/>
          </p:nvPr>
        </p:nvSpPr>
        <p:spPr>
          <a:xfrm>
            <a:off x="1163217" y="4562111"/>
            <a:ext cx="4917903" cy="862800"/>
          </a:xfrm>
          <a:prstGeom prst="rect">
            <a:avLst/>
          </a:prstGeom>
          <a:solidFill>
            <a:srgbClr val="2FC2D9"/>
          </a:solidFill>
        </p:spPr>
        <p:txBody>
          <a:bodyPr wrap="none" lIns="137150" tIns="27431" rIns="137150" bIns="34289">
            <a:noAutofit/>
          </a:bodyPr>
          <a:lstStyle>
            <a:lvl1pPr marL="0" indent="0">
              <a:buNone/>
              <a:defRPr sz="3800" b="0" i="0" cap="all" baseline="0">
                <a:solidFill>
                  <a:schemeClr val="bg1"/>
                </a:solidFill>
                <a:latin typeface="Arial Black"/>
                <a:cs typeface="Arial Black"/>
              </a:defRPr>
            </a:lvl1pPr>
            <a:lvl2pPr marL="342875" indent="0">
              <a:buNone/>
              <a:defRPr sz="3800" b="0" i="0" cap="all">
                <a:latin typeface="Arial Black"/>
                <a:cs typeface="Arial Black"/>
              </a:defRPr>
            </a:lvl2pPr>
            <a:lvl3pPr marL="685749" indent="0">
              <a:buNone/>
              <a:defRPr sz="3800" b="0" i="0" cap="all">
                <a:latin typeface="Arial Black"/>
                <a:cs typeface="Arial Black"/>
              </a:defRPr>
            </a:lvl3pPr>
            <a:lvl4pPr marL="1028624" indent="0">
              <a:buNone/>
              <a:defRPr sz="3800" b="0" i="0" cap="all">
                <a:latin typeface="Arial Black"/>
                <a:cs typeface="Arial Black"/>
              </a:defRPr>
            </a:lvl4pPr>
            <a:lvl5pPr marL="1371498" indent="0">
              <a:buNone/>
              <a:defRPr sz="3800" b="0" i="0" cap="all">
                <a:latin typeface="Arial Black"/>
                <a:cs typeface="Arial Black"/>
              </a:defRPr>
            </a:lvl5pPr>
          </a:lstStyle>
          <a:p>
            <a:pPr lvl="0"/>
            <a:r>
              <a:rPr lang="en-US"/>
              <a:t>Line 2 Here</a:t>
            </a:r>
          </a:p>
        </p:txBody>
      </p:sp>
      <p:sp>
        <p:nvSpPr>
          <p:cNvPr id="2" name="Title 1"/>
          <p:cNvSpPr>
            <a:spLocks noGrp="1"/>
          </p:cNvSpPr>
          <p:nvPr>
            <p:ph type="title" hasCustomPrompt="1"/>
          </p:nvPr>
        </p:nvSpPr>
        <p:spPr>
          <a:xfrm>
            <a:off x="1163215" y="3826604"/>
            <a:ext cx="7047676" cy="862800"/>
          </a:xfrm>
          <a:prstGeom prst="rect">
            <a:avLst/>
          </a:prstGeom>
          <a:solidFill>
            <a:srgbClr val="2FC2D9"/>
          </a:solidFill>
          <a:ln>
            <a:noFill/>
          </a:ln>
          <a:effectLst/>
        </p:spPr>
        <p:txBody>
          <a:bodyPr wrap="none" lIns="137150" tIns="27431" rIns="137150" bIns="34289" anchor="t">
            <a:noAutofit/>
          </a:bodyPr>
          <a:lstStyle>
            <a:lvl1pPr algn="l">
              <a:defRPr sz="3800" b="0" i="0" cap="all" baseline="0">
                <a:solidFill>
                  <a:srgbClr val="FFFFFF"/>
                </a:solidFill>
                <a:latin typeface="Arial Black"/>
              </a:defRPr>
            </a:lvl1pPr>
          </a:lstStyle>
          <a:p>
            <a:r>
              <a:rPr lang="en-US"/>
              <a:t>Type line 1 here</a:t>
            </a:r>
          </a:p>
        </p:txBody>
      </p:sp>
      <p:sp>
        <p:nvSpPr>
          <p:cNvPr id="8" name="Text Placeholder 13"/>
          <p:cNvSpPr txBox="1">
            <a:spLocks/>
          </p:cNvSpPr>
          <p:nvPr userDrawn="1"/>
        </p:nvSpPr>
        <p:spPr>
          <a:xfrm>
            <a:off x="1041817" y="3328613"/>
            <a:ext cx="8650817" cy="923331"/>
          </a:xfrm>
          <a:prstGeom prst="rect">
            <a:avLst/>
          </a:prstGeom>
        </p:spPr>
        <p:txBody>
          <a:bodyPr lIns="68576" tIns="34289" rIns="68576" bIns="34289"/>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a:p>
        </p:txBody>
      </p:sp>
      <p:sp>
        <p:nvSpPr>
          <p:cNvPr id="15" name="Text Placeholder 14"/>
          <p:cNvSpPr>
            <a:spLocks noGrp="1"/>
          </p:cNvSpPr>
          <p:nvPr>
            <p:ph type="body" sz="quarter" idx="14" hasCustomPrompt="1"/>
          </p:nvPr>
        </p:nvSpPr>
        <p:spPr>
          <a:xfrm>
            <a:off x="1155512" y="3276180"/>
            <a:ext cx="3958558" cy="284691"/>
          </a:xfrm>
          <a:prstGeom prst="rect">
            <a:avLst/>
          </a:prstGeom>
          <a:solidFill>
            <a:schemeClr val="accent2"/>
          </a:solidFill>
        </p:spPr>
        <p:txBody>
          <a:bodyPr vert="horz" wrap="none" lIns="182867" tIns="34289" rIns="182867" bIns="34289">
            <a:spAutoFit/>
          </a:bodyPr>
          <a:lstStyle>
            <a:lvl1pPr marL="0" indent="0">
              <a:buNone/>
              <a:defRPr sz="1400" cap="all">
                <a:solidFill>
                  <a:srgbClr val="FFFFFF"/>
                </a:solidFill>
                <a:latin typeface="Arial Black"/>
                <a:cs typeface="Arial Black"/>
              </a:defRPr>
            </a:lvl1pPr>
          </a:lstStyle>
          <a:p>
            <a:pPr lvl="0"/>
            <a:r>
              <a:rPr lang="en-US"/>
              <a:t>OPTIONAL EYEBROW HEADER HERE</a:t>
            </a:r>
          </a:p>
        </p:txBody>
      </p:sp>
    </p:spTree>
    <p:extLst>
      <p:ext uri="{BB962C8B-B14F-4D97-AF65-F5344CB8AC3E}">
        <p14:creationId xmlns:p14="http://schemas.microsoft.com/office/powerpoint/2010/main" val="372761745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76" tIns="34289" rIns="68576" bIns="34289" rtlCol="0">
            <a:normAutofit/>
          </a:bodyPr>
          <a:lstStyle>
            <a:lvl1pPr marL="130293" marR="0" indent="-130293" algn="l" defTabSz="342875"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171" indent="-214298">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a:t>Click to add bulleted list</a:t>
            </a:r>
          </a:p>
          <a:p>
            <a:pPr lvl="1"/>
            <a:r>
              <a:rPr lang="en-US"/>
              <a:t>Second Level Bullet</a:t>
            </a:r>
          </a:p>
          <a:p>
            <a:pPr lvl="2"/>
            <a:r>
              <a:rPr lang="en-US"/>
              <a:t>Third Level Bullet</a:t>
            </a:r>
            <a:br>
              <a:rPr lang="en-US"/>
            </a:br>
            <a:endParaRPr lang="en-US"/>
          </a:p>
          <a:p>
            <a:pPr lvl="0"/>
            <a:r>
              <a:rPr lang="en-US"/>
              <a:t>Click to add bulleted list</a:t>
            </a:r>
          </a:p>
          <a:p>
            <a:pPr lvl="0"/>
            <a:r>
              <a:rPr lang="en-US"/>
              <a:t>Click to add bulleted list</a:t>
            </a:r>
          </a:p>
          <a:p>
            <a:pPr lvl="0"/>
            <a:r>
              <a:rPr lang="en-US"/>
              <a:t>Click to add bulleted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01" tIns="34289" rIns="68576" bIns="34289" anchor="ctr" anchorCtr="0">
            <a:normAutofit/>
          </a:bodyPr>
          <a:lstStyle>
            <a:lvl1pPr marL="0" indent="0">
              <a:buNone/>
              <a:defRPr sz="2000" cap="all"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28841543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894B-416F-43D3-9534-F9451DBB2E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51C0A2-DED3-4D6D-A70C-B1EA5A4A4F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1F085AC1-C45B-4246-AB38-6907A747EC11}"/>
              </a:ext>
            </a:extLst>
          </p:cNvPr>
          <p:cNvSpPr>
            <a:spLocks noGrp="1"/>
          </p:cNvSpPr>
          <p:nvPr>
            <p:ph type="sldNum" sz="quarter" idx="10"/>
          </p:nvPr>
        </p:nvSpPr>
        <p:spPr/>
        <p:txBody>
          <a:bodyPr/>
          <a:lstStyle/>
          <a:p>
            <a:fld id="{3A707DD9-E92B-45E8-BE0A-E6B2EDF345EB}" type="slidenum">
              <a:rPr lang="en-US" smtClean="0"/>
              <a:pPr/>
              <a:t>‹#›</a:t>
            </a:fld>
            <a:endParaRPr lang="en-US"/>
          </a:p>
        </p:txBody>
      </p:sp>
    </p:spTree>
    <p:extLst>
      <p:ext uri="{BB962C8B-B14F-4D97-AF65-F5344CB8AC3E}">
        <p14:creationId xmlns:p14="http://schemas.microsoft.com/office/powerpoint/2010/main" val="2164901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2133"/>
            </a:lvl1pPr>
          </a:lstStyle>
          <a:p>
            <a:r>
              <a:rPr lang="en-US"/>
              <a:t>Please add picture here</a:t>
            </a:r>
          </a:p>
          <a:p>
            <a:endParaRPr lang="en-US"/>
          </a:p>
          <a:p>
            <a:endParaRPr lang="en-US"/>
          </a:p>
        </p:txBody>
      </p:sp>
      <p:cxnSp>
        <p:nvCxnSpPr>
          <p:cNvPr id="7" name="Straight Connector 6"/>
          <p:cNvCxnSpPr/>
          <p:nvPr userDrawn="1"/>
        </p:nvCxnSpPr>
        <p:spPr>
          <a:xfrm>
            <a:off x="392546"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476251" y="1456655"/>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947963" y="1456655"/>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476251" y="5493512"/>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476251" y="2264027"/>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476251" y="3071399"/>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476251" y="3878771"/>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476251" y="4686143"/>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947963" y="2263477"/>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947963" y="3070300"/>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947963" y="3877123"/>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947963" y="4683945"/>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947963" y="5490769"/>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830810585"/>
      </p:ext>
    </p:extLst>
  </p:cSld>
  <p:clrMapOvr>
    <a:masterClrMapping/>
  </p:clrMapOvr>
  <p:extLst>
    <p:ext uri="{DCECCB84-F9BA-43D5-87BE-67443E8EF086}">
      <p15:sldGuideLst xmlns:p15="http://schemas.microsoft.com/office/powerpoint/2012/main">
        <p15:guide id="1" pos="4480" userDrawn="1">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69C4-D7C0-47D9-BF82-747BD510321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193990-3FCB-4BAB-B729-004492380EA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4609912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476251" y="1439333"/>
            <a:ext cx="11239500" cy="45296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228594" marR="0" lvl="0" indent="-228594" algn="l" defTabSz="1219170" rtl="0" eaLnBrk="1" fontAlgn="auto" latinLnBrk="0" hangingPunct="1">
              <a:lnSpc>
                <a:spcPts val="2133"/>
              </a:lnSpc>
              <a:spcBef>
                <a:spcPts val="352"/>
              </a:spcBef>
              <a:spcAft>
                <a:spcPts val="400"/>
              </a:spcAft>
              <a:buClrTx/>
              <a:buSzTx/>
              <a:tabLst/>
              <a:defRPr/>
            </a:pPr>
            <a:r>
              <a:rPr lang="en-US" sz="1467">
                <a:latin typeface="+mj-lt"/>
              </a:rPr>
              <a:t>In </a:t>
            </a:r>
            <a:r>
              <a:rPr lang="en-US" sz="1467" err="1">
                <a:latin typeface="+mj-lt"/>
              </a:rPr>
              <a:t>egestas</a:t>
            </a:r>
            <a:r>
              <a:rPr lang="en-US" sz="1467">
                <a:latin typeface="+mj-lt"/>
              </a:rPr>
              <a:t> </a:t>
            </a:r>
            <a:r>
              <a:rPr lang="en-US" sz="1467" err="1">
                <a:latin typeface="+mj-lt"/>
              </a:rPr>
              <a:t>orci</a:t>
            </a:r>
            <a:r>
              <a:rPr lang="en-US" sz="1467">
                <a:latin typeface="+mj-lt"/>
              </a:rPr>
              <a:t> </a:t>
            </a:r>
            <a:r>
              <a:rPr lang="en-US" sz="1467" err="1">
                <a:latin typeface="+mj-lt"/>
              </a:rPr>
              <a:t>eu</a:t>
            </a:r>
            <a:r>
              <a:rPr lang="en-US" sz="1467">
                <a:latin typeface="+mj-lt"/>
              </a:rPr>
              <a:t> </a:t>
            </a:r>
            <a:r>
              <a:rPr lang="en-US" sz="1467" err="1">
                <a:latin typeface="+mj-lt"/>
              </a:rPr>
              <a:t>lacinia</a:t>
            </a:r>
            <a:r>
              <a:rPr lang="en-US" sz="1467">
                <a:latin typeface="+mj-lt"/>
              </a:rPr>
              <a:t> </a:t>
            </a:r>
            <a:r>
              <a:rPr lang="en-US" sz="1467" err="1">
                <a:latin typeface="+mj-lt"/>
              </a:rPr>
              <a:t>consectetur</a:t>
            </a:r>
            <a:r>
              <a:rPr lang="en-US" sz="1467">
                <a:latin typeface="+mj-lt"/>
              </a:rPr>
              <a:t>. In dolor ipsum, gravida et </a:t>
            </a:r>
            <a:r>
              <a:rPr lang="en-US" sz="1467" err="1">
                <a:latin typeface="+mj-lt"/>
              </a:rPr>
              <a:t>sagittis</a:t>
            </a:r>
            <a:r>
              <a:rPr lang="en-US" sz="1467">
                <a:latin typeface="+mj-lt"/>
              </a:rPr>
              <a:t> id, </a:t>
            </a:r>
            <a:r>
              <a:rPr lang="en-US" sz="1467" err="1">
                <a:latin typeface="+mj-lt"/>
              </a:rPr>
              <a:t>sollicitudin</a:t>
            </a:r>
            <a:r>
              <a:rPr lang="en-US" sz="1467">
                <a:latin typeface="+mj-lt"/>
              </a:rPr>
              <a:t> </a:t>
            </a:r>
            <a:r>
              <a:rPr lang="en-US" sz="1467" err="1">
                <a:latin typeface="+mj-lt"/>
              </a:rPr>
              <a:t>ut</a:t>
            </a:r>
            <a:r>
              <a:rPr lang="en-US" sz="1467">
                <a:latin typeface="+mj-lt"/>
              </a:rPr>
              <a:t> </a:t>
            </a:r>
            <a:r>
              <a:rPr lang="en-US" sz="1467" err="1">
                <a:latin typeface="+mj-lt"/>
              </a:rPr>
              <a:t>nisl</a:t>
            </a:r>
            <a:r>
              <a:rPr lang="en-US" sz="1467">
                <a:latin typeface="+mj-lt"/>
              </a:rPr>
              <a:t>. </a:t>
            </a:r>
            <a:r>
              <a:rPr lang="en-US" sz="1467" err="1">
                <a:latin typeface="+mj-lt"/>
              </a:rPr>
              <a:t>Praesent</a:t>
            </a:r>
            <a:r>
              <a:rPr lang="en-US" sz="1467">
                <a:latin typeface="+mj-lt"/>
              </a:rPr>
              <a:t> </a:t>
            </a:r>
            <a:r>
              <a:rPr lang="en-US" sz="1467" err="1">
                <a:latin typeface="+mj-lt"/>
              </a:rPr>
              <a:t>bibendum</a:t>
            </a:r>
            <a:r>
              <a:rPr lang="en-US" sz="1467">
                <a:latin typeface="+mj-lt"/>
              </a:rPr>
              <a:t> tempus </a:t>
            </a:r>
            <a:r>
              <a:rPr lang="en-US" sz="1467" err="1">
                <a:latin typeface="+mj-lt"/>
              </a:rPr>
              <a:t>tellus</a:t>
            </a:r>
            <a:r>
              <a:rPr lang="en-US" sz="1467">
                <a:latin typeface="+mj-lt"/>
              </a:rPr>
              <a:t> </a:t>
            </a:r>
            <a:r>
              <a:rPr lang="en-US" sz="1467" err="1">
                <a:latin typeface="+mj-lt"/>
              </a:rPr>
              <a:t>nec</a:t>
            </a:r>
            <a:r>
              <a:rPr lang="en-US" sz="1467">
                <a:latin typeface="+mj-lt"/>
              </a:rPr>
              <a:t> </a:t>
            </a:r>
            <a:r>
              <a:rPr lang="en-US" sz="1467" err="1">
                <a:latin typeface="+mj-lt"/>
              </a:rPr>
              <a:t>hendrerit</a:t>
            </a:r>
            <a:r>
              <a:rPr lang="en-US" sz="1467">
                <a:latin typeface="+mj-lt"/>
              </a:rPr>
              <a:t>. Nam in </a:t>
            </a:r>
            <a:r>
              <a:rPr lang="en-US" sz="1467" err="1">
                <a:latin typeface="+mj-lt"/>
              </a:rPr>
              <a:t>tempor</a:t>
            </a:r>
            <a:r>
              <a:rPr lang="en-US" sz="1467">
                <a:latin typeface="+mj-lt"/>
              </a:rPr>
              <a:t> </a:t>
            </a:r>
            <a:r>
              <a:rPr lang="en-US" sz="1467" err="1">
                <a:latin typeface="+mj-lt"/>
              </a:rPr>
              <a:t>metus</a:t>
            </a:r>
            <a:r>
              <a:rPr lang="en-US" sz="1467">
                <a:latin typeface="+mj-lt"/>
              </a:rPr>
              <a:t>, ac </a:t>
            </a:r>
            <a:r>
              <a:rPr lang="en-US" sz="1467" err="1">
                <a:latin typeface="+mj-lt"/>
              </a:rPr>
              <a:t>finibus</a:t>
            </a:r>
            <a:r>
              <a:rPr lang="en-US" sz="1467">
                <a:latin typeface="+mj-lt"/>
              </a:rPr>
              <a:t> </a:t>
            </a:r>
            <a:r>
              <a:rPr lang="en-US" sz="1467" err="1">
                <a:latin typeface="+mj-lt"/>
              </a:rPr>
              <a:t>purus</a:t>
            </a:r>
            <a:r>
              <a:rPr lang="en-US" sz="1467">
                <a:latin typeface="+mj-lt"/>
              </a:rPr>
              <a:t>. </a:t>
            </a:r>
            <a:r>
              <a:rPr lang="en-US" sz="1467" err="1">
                <a:latin typeface="+mj-lt"/>
              </a:rPr>
              <a:t>Praesent</a:t>
            </a:r>
            <a:r>
              <a:rPr lang="en-US" sz="1467">
                <a:latin typeface="+mj-lt"/>
              </a:rPr>
              <a:t> </a:t>
            </a:r>
            <a:r>
              <a:rPr lang="en-US" sz="1467" err="1">
                <a:latin typeface="+mj-lt"/>
              </a:rPr>
              <a:t>consequat</a:t>
            </a:r>
            <a:r>
              <a:rPr lang="en-US" sz="1467">
                <a:latin typeface="+mj-lt"/>
              </a:rPr>
              <a:t> </a:t>
            </a:r>
            <a:r>
              <a:rPr lang="en-US" sz="1467" err="1">
                <a:latin typeface="+mj-lt"/>
              </a:rPr>
              <a:t>lectus</a:t>
            </a:r>
            <a:r>
              <a:rPr lang="en-US" sz="1467">
                <a:latin typeface="+mj-lt"/>
              </a:rPr>
              <a:t> sit </a:t>
            </a:r>
            <a:r>
              <a:rPr lang="en-US" sz="1467" err="1">
                <a:latin typeface="+mj-lt"/>
              </a:rPr>
              <a:t>amet</a:t>
            </a:r>
            <a:r>
              <a:rPr lang="en-US" sz="1467">
                <a:latin typeface="+mj-lt"/>
              </a:rPr>
              <a:t> </a:t>
            </a:r>
            <a:r>
              <a:rPr lang="en-US" sz="1467" err="1">
                <a:latin typeface="+mj-lt"/>
              </a:rPr>
              <a:t>tortor</a:t>
            </a:r>
            <a:r>
              <a:rPr lang="en-US" sz="1467">
                <a:latin typeface="+mj-lt"/>
              </a:rPr>
              <a:t> pharetra, </a:t>
            </a:r>
            <a:r>
              <a:rPr lang="en-US" sz="1467" err="1">
                <a:latin typeface="+mj-lt"/>
              </a:rPr>
              <a:t>sed</a:t>
            </a:r>
            <a:r>
              <a:rPr lang="en-US" sz="1467">
                <a:latin typeface="+mj-lt"/>
              </a:rPr>
              <a:t> </a:t>
            </a:r>
            <a:r>
              <a:rPr lang="en-US" sz="1467" err="1">
                <a:latin typeface="+mj-lt"/>
              </a:rPr>
              <a:t>venenatis</a:t>
            </a:r>
            <a:r>
              <a:rPr lang="en-US" sz="1467">
                <a:latin typeface="+mj-lt"/>
              </a:rPr>
              <a:t> </a:t>
            </a:r>
            <a:r>
              <a:rPr lang="en-US" sz="1467" err="1">
                <a:latin typeface="+mj-lt"/>
              </a:rPr>
              <a:t>eros</a:t>
            </a:r>
            <a:r>
              <a:rPr lang="en-US" sz="1467">
                <a:latin typeface="+mj-lt"/>
              </a:rPr>
              <a:t> </a:t>
            </a:r>
            <a:r>
              <a:rPr lang="en-US" sz="1467" err="1">
                <a:latin typeface="+mj-lt"/>
              </a:rPr>
              <a:t>lacinia</a:t>
            </a:r>
            <a:r>
              <a:rPr lang="en-US" sz="1467">
                <a:latin typeface="+mj-lt"/>
              </a:rPr>
              <a:t>. In </a:t>
            </a:r>
            <a:r>
              <a:rPr lang="en-US" sz="1467" err="1">
                <a:latin typeface="+mj-lt"/>
              </a:rPr>
              <a:t>sed</a:t>
            </a:r>
            <a:r>
              <a:rPr lang="en-US" sz="1467">
                <a:latin typeface="+mj-lt"/>
              </a:rPr>
              <a:t> </a:t>
            </a:r>
            <a:r>
              <a:rPr lang="en-US" sz="1467" err="1">
                <a:latin typeface="+mj-lt"/>
              </a:rPr>
              <a:t>erat</a:t>
            </a:r>
            <a:r>
              <a:rPr lang="en-US" sz="1467">
                <a:latin typeface="+mj-lt"/>
              </a:rPr>
              <a:t> libero. </a:t>
            </a:r>
            <a:r>
              <a:rPr lang="en-US" sz="1467" err="1">
                <a:latin typeface="+mj-lt"/>
              </a:rPr>
              <a:t>Sed</a:t>
            </a:r>
            <a:r>
              <a:rPr lang="en-US" sz="1467">
                <a:latin typeface="+mj-lt"/>
              </a:rPr>
              <a:t> lorem </a:t>
            </a:r>
            <a:r>
              <a:rPr lang="en-US" sz="1467" err="1">
                <a:latin typeface="+mj-lt"/>
              </a:rPr>
              <a:t>neque</a:t>
            </a:r>
            <a:r>
              <a:rPr lang="en-US" sz="1467">
                <a:latin typeface="+mj-lt"/>
              </a:rPr>
              <a:t>, </a:t>
            </a:r>
            <a:r>
              <a:rPr lang="en-US" sz="1467" err="1">
                <a:latin typeface="+mj-lt"/>
              </a:rPr>
              <a:t>commodo</a:t>
            </a:r>
            <a:r>
              <a:rPr lang="en-US" sz="1467">
                <a:latin typeface="+mj-lt"/>
              </a:rPr>
              <a:t> vitae ex at, pharetra convallis </a:t>
            </a:r>
            <a:r>
              <a:rPr lang="en-US" sz="1467" err="1">
                <a:latin typeface="+mj-lt"/>
              </a:rPr>
              <a:t>nunc</a:t>
            </a:r>
            <a:r>
              <a:rPr lang="en-US" sz="1467">
                <a:latin typeface="+mj-lt"/>
              </a:rPr>
              <a:t>. In </a:t>
            </a:r>
            <a:r>
              <a:rPr lang="en-US" sz="1467" err="1">
                <a:latin typeface="+mj-lt"/>
              </a:rPr>
              <a:t>vehicula</a:t>
            </a:r>
            <a:r>
              <a:rPr lang="en-US" sz="1467">
                <a:latin typeface="+mj-lt"/>
              </a:rPr>
              <a:t> </a:t>
            </a:r>
            <a:r>
              <a:rPr lang="en-US" sz="1467" err="1">
                <a:latin typeface="+mj-lt"/>
              </a:rPr>
              <a:t>mauris</a:t>
            </a:r>
            <a:r>
              <a:rPr lang="en-US" sz="1467">
                <a:latin typeface="+mj-lt"/>
              </a:rPr>
              <a:t> ligula. </a:t>
            </a:r>
            <a:r>
              <a:rPr lang="en-US" sz="1467" err="1">
                <a:latin typeface="+mj-lt"/>
              </a:rPr>
              <a:t>Suspendisse</a:t>
            </a:r>
            <a:r>
              <a:rPr lang="en-US" sz="1467">
                <a:latin typeface="+mj-lt"/>
              </a:rPr>
              <a:t> in </a:t>
            </a:r>
            <a:r>
              <a:rPr lang="en-US" sz="1467" err="1">
                <a:latin typeface="+mj-lt"/>
              </a:rPr>
              <a:t>tellus</a:t>
            </a:r>
            <a:r>
              <a:rPr lang="en-US" sz="1467">
                <a:latin typeface="+mj-lt"/>
              </a:rPr>
              <a:t> </a:t>
            </a:r>
            <a:r>
              <a:rPr lang="en-US" sz="1467" err="1">
                <a:latin typeface="+mj-lt"/>
              </a:rPr>
              <a:t>congue</a:t>
            </a:r>
            <a:r>
              <a:rPr lang="en-US" sz="1467">
                <a:latin typeface="+mj-lt"/>
              </a:rPr>
              <a:t> </a:t>
            </a:r>
            <a:r>
              <a:rPr lang="en-US" sz="1467" err="1">
                <a:latin typeface="+mj-lt"/>
              </a:rPr>
              <a:t>odio</a:t>
            </a:r>
            <a:r>
              <a:rPr lang="en-US" sz="1467">
                <a:latin typeface="+mj-lt"/>
              </a:rPr>
              <a:t> pharetra </a:t>
            </a:r>
            <a:r>
              <a:rPr lang="en-US" sz="1467" err="1">
                <a:latin typeface="+mj-lt"/>
              </a:rPr>
              <a:t>finibus</a:t>
            </a:r>
            <a:r>
              <a:rPr lang="en-US" sz="1467">
                <a:latin typeface="+mj-lt"/>
              </a:rPr>
              <a:t>. Nam </a:t>
            </a:r>
            <a:r>
              <a:rPr lang="en-US" sz="1467" err="1">
                <a:latin typeface="+mj-lt"/>
              </a:rPr>
              <a:t>vel</a:t>
            </a:r>
            <a:r>
              <a:rPr lang="en-US" sz="1467">
                <a:latin typeface="+mj-lt"/>
              </a:rPr>
              <a:t> </a:t>
            </a:r>
            <a:r>
              <a:rPr lang="en-US" sz="1467" err="1">
                <a:latin typeface="+mj-lt"/>
              </a:rPr>
              <a:t>auctor</a:t>
            </a:r>
            <a:r>
              <a:rPr lang="en-US" sz="1467">
                <a:latin typeface="+mj-lt"/>
              </a:rPr>
              <a:t> </a:t>
            </a:r>
            <a:r>
              <a:rPr lang="en-US" sz="1467" err="1">
                <a:latin typeface="+mj-lt"/>
              </a:rPr>
              <a:t>justo</a:t>
            </a:r>
            <a:r>
              <a:rPr lang="en-US" sz="1467">
                <a:latin typeface="+mj-lt"/>
              </a:rPr>
              <a:t>, vitae </a:t>
            </a:r>
            <a:r>
              <a:rPr lang="en-US" sz="1467" err="1">
                <a:latin typeface="+mj-lt"/>
              </a:rPr>
              <a:t>hendrerit</a:t>
            </a:r>
            <a:r>
              <a:rPr lang="en-US" sz="1467">
                <a:latin typeface="+mj-lt"/>
              </a:rPr>
              <a:t> </a:t>
            </a:r>
            <a:r>
              <a:rPr lang="en-US" sz="1467" err="1">
                <a:latin typeface="+mj-lt"/>
              </a:rPr>
              <a:t>orci</a:t>
            </a:r>
            <a:r>
              <a:rPr lang="en-US" sz="1467">
                <a:latin typeface="+mj-lt"/>
              </a:rPr>
              <a:t>. </a:t>
            </a:r>
            <a:r>
              <a:rPr lang="en-US" sz="1467" err="1">
                <a:latin typeface="+mj-lt"/>
              </a:rPr>
              <a:t>Duis</a:t>
            </a:r>
            <a:r>
              <a:rPr lang="en-US" sz="1467">
                <a:latin typeface="+mj-lt"/>
              </a:rPr>
              <a:t> </a:t>
            </a:r>
            <a:r>
              <a:rPr lang="en-US" sz="1467" err="1">
                <a:latin typeface="+mj-lt"/>
              </a:rPr>
              <a:t>nec</a:t>
            </a:r>
            <a:r>
              <a:rPr lang="en-US" sz="1467">
                <a:latin typeface="+mj-lt"/>
              </a:rPr>
              <a:t> </a:t>
            </a:r>
            <a:r>
              <a:rPr lang="en-US" sz="1467" err="1">
                <a:latin typeface="+mj-lt"/>
              </a:rPr>
              <a:t>sapien</a:t>
            </a:r>
            <a:r>
              <a:rPr lang="en-US" sz="1467">
                <a:latin typeface="+mj-lt"/>
              </a:rPr>
              <a:t> </a:t>
            </a:r>
            <a:r>
              <a:rPr lang="en-US" sz="1467" err="1">
                <a:latin typeface="+mj-lt"/>
              </a:rPr>
              <a:t>viverra</a:t>
            </a:r>
            <a:r>
              <a:rPr lang="en-US" sz="1467">
                <a:latin typeface="+mj-lt"/>
              </a:rPr>
              <a:t>, </a:t>
            </a:r>
            <a:r>
              <a:rPr lang="en-US" sz="1467" err="1">
                <a:latin typeface="+mj-lt"/>
              </a:rPr>
              <a:t>bibendum</a:t>
            </a:r>
            <a:r>
              <a:rPr lang="en-US" sz="1467">
                <a:latin typeface="+mj-lt"/>
              </a:rPr>
              <a:t> </a:t>
            </a:r>
            <a:r>
              <a:rPr lang="en-US" sz="1467" err="1">
                <a:latin typeface="+mj-lt"/>
              </a:rPr>
              <a:t>tellus</a:t>
            </a:r>
            <a:r>
              <a:rPr lang="en-US" sz="1467">
                <a:latin typeface="+mj-lt"/>
              </a:rPr>
              <a:t> </a:t>
            </a:r>
            <a:r>
              <a:rPr lang="en-US" sz="1467" err="1">
                <a:latin typeface="+mj-lt"/>
              </a:rPr>
              <a:t>eget</a:t>
            </a:r>
            <a:r>
              <a:rPr lang="en-US" sz="1467">
                <a:latin typeface="+mj-lt"/>
              </a:rPr>
              <a:t>, </a:t>
            </a:r>
            <a:r>
              <a:rPr lang="en-US" sz="1467" err="1">
                <a:latin typeface="+mj-lt"/>
              </a:rPr>
              <a:t>pellentesque</a:t>
            </a:r>
            <a:r>
              <a:rPr lang="en-US" sz="1467">
                <a:latin typeface="+mj-lt"/>
              </a:rPr>
              <a:t> </a:t>
            </a:r>
            <a:r>
              <a:rPr lang="en-US" sz="1467" err="1">
                <a:latin typeface="+mj-lt"/>
              </a:rPr>
              <a:t>massa</a:t>
            </a:r>
            <a:r>
              <a:rPr lang="en-US" sz="1467">
                <a:latin typeface="+mj-lt"/>
              </a:rPr>
              <a:t>. </a:t>
            </a:r>
            <a:r>
              <a:rPr lang="en-US" sz="1467" err="1">
                <a:latin typeface="+mj-lt"/>
              </a:rPr>
              <a:t>Nulla</a:t>
            </a:r>
            <a:r>
              <a:rPr lang="en-US" sz="1467">
                <a:latin typeface="+mj-lt"/>
              </a:rPr>
              <a:t> </a:t>
            </a:r>
            <a:r>
              <a:rPr lang="en-US" sz="1467" err="1">
                <a:latin typeface="+mj-lt"/>
              </a:rPr>
              <a:t>feugiat</a:t>
            </a:r>
            <a:r>
              <a:rPr lang="en-US" sz="1467">
                <a:latin typeface="+mj-lt"/>
              </a:rPr>
              <a:t>, </a:t>
            </a:r>
            <a:r>
              <a:rPr lang="en-US" sz="1467" err="1">
                <a:latin typeface="+mj-lt"/>
              </a:rPr>
              <a:t>turpis</a:t>
            </a:r>
            <a:r>
              <a:rPr lang="en-US" sz="1467">
                <a:latin typeface="+mj-lt"/>
              </a:rPr>
              <a:t> et </a:t>
            </a:r>
            <a:r>
              <a:rPr lang="en-US" sz="1467" err="1">
                <a:latin typeface="+mj-lt"/>
              </a:rPr>
              <a:t>posuere</a:t>
            </a:r>
            <a:r>
              <a:rPr lang="en-US" sz="1467">
                <a:latin typeface="+mj-lt"/>
              </a:rPr>
              <a:t> </a:t>
            </a:r>
            <a:r>
              <a:rPr lang="en-US" sz="1467" err="1">
                <a:latin typeface="+mj-lt"/>
              </a:rPr>
              <a:t>viverra</a:t>
            </a:r>
            <a:r>
              <a:rPr lang="en-US" sz="1467">
                <a:latin typeface="+mj-lt"/>
              </a:rPr>
              <a:t>, ipsum </a:t>
            </a:r>
            <a:r>
              <a:rPr lang="en-US" sz="1467" err="1">
                <a:latin typeface="+mj-lt"/>
              </a:rPr>
              <a:t>sem</a:t>
            </a:r>
            <a:r>
              <a:rPr lang="en-US" sz="1467">
                <a:latin typeface="+mj-lt"/>
              </a:rPr>
              <a:t> </a:t>
            </a:r>
            <a:r>
              <a:rPr lang="en-US" sz="1467" err="1">
                <a:latin typeface="+mj-lt"/>
              </a:rPr>
              <a:t>tincidunt</a:t>
            </a:r>
            <a:r>
              <a:rPr lang="en-US" sz="1467">
                <a:latin typeface="+mj-lt"/>
              </a:rPr>
              <a:t> </a:t>
            </a:r>
            <a:r>
              <a:rPr lang="en-US" sz="1467" err="1">
                <a:latin typeface="+mj-lt"/>
              </a:rPr>
              <a:t>est</a:t>
            </a:r>
            <a:r>
              <a:rPr lang="en-US" sz="1467">
                <a:latin typeface="+mj-lt"/>
              </a:rPr>
              <a:t>, </a:t>
            </a:r>
            <a:r>
              <a:rPr lang="en-US" sz="1467" err="1">
                <a:latin typeface="+mj-lt"/>
              </a:rPr>
              <a:t>finibus</a:t>
            </a:r>
            <a:r>
              <a:rPr lang="en-US" sz="1467">
                <a:latin typeface="+mj-lt"/>
              </a:rPr>
              <a:t> </a:t>
            </a:r>
            <a:r>
              <a:rPr lang="en-US" sz="1467" err="1">
                <a:latin typeface="+mj-lt"/>
              </a:rPr>
              <a:t>tempor</a:t>
            </a:r>
            <a:r>
              <a:rPr lang="en-US" sz="1467">
                <a:latin typeface="+mj-lt"/>
              </a:rPr>
              <a:t> </a:t>
            </a:r>
            <a:r>
              <a:rPr lang="en-US" sz="1467" err="1">
                <a:latin typeface="+mj-lt"/>
              </a:rPr>
              <a:t>nibh</a:t>
            </a:r>
            <a:r>
              <a:rPr lang="en-US" sz="1467">
                <a:latin typeface="+mj-lt"/>
              </a:rPr>
              <a:t> ante semper diam. </a:t>
            </a:r>
            <a:r>
              <a:rPr lang="en-US" sz="1467" err="1">
                <a:latin typeface="+mj-lt"/>
              </a:rPr>
              <a:t>Nullam</a:t>
            </a:r>
            <a:r>
              <a:rPr lang="en-US" sz="1467">
                <a:latin typeface="+mj-lt"/>
              </a:rPr>
              <a:t> </a:t>
            </a:r>
            <a:r>
              <a:rPr lang="en-US" sz="1467" err="1">
                <a:latin typeface="+mj-lt"/>
              </a:rPr>
              <a:t>quis</a:t>
            </a:r>
            <a:r>
              <a:rPr lang="en-US" sz="1467">
                <a:latin typeface="+mj-lt"/>
              </a:rPr>
              <a:t> </a:t>
            </a:r>
            <a:r>
              <a:rPr lang="en-US" sz="1467" err="1">
                <a:latin typeface="+mj-lt"/>
              </a:rPr>
              <a:t>euismod</a:t>
            </a:r>
            <a:r>
              <a:rPr lang="en-US" sz="1467">
                <a:latin typeface="+mj-lt"/>
              </a:rPr>
              <a:t> </a:t>
            </a:r>
            <a:r>
              <a:rPr lang="en-US" sz="1467" err="1">
                <a:latin typeface="+mj-lt"/>
              </a:rPr>
              <a:t>neque</a:t>
            </a:r>
            <a:r>
              <a:rPr lang="en-US" sz="1467">
                <a:latin typeface="+mj-lt"/>
              </a:rPr>
              <a:t>, </a:t>
            </a:r>
            <a:r>
              <a:rPr lang="en-US" sz="1467" err="1">
                <a:latin typeface="+mj-lt"/>
              </a:rPr>
              <a:t>nec</a:t>
            </a:r>
            <a:r>
              <a:rPr lang="en-US" sz="1467">
                <a:latin typeface="+mj-lt"/>
              </a:rPr>
              <a:t> </a:t>
            </a:r>
            <a:r>
              <a:rPr lang="en-US" sz="1467" err="1">
                <a:latin typeface="+mj-lt"/>
              </a:rPr>
              <a:t>facilisis</a:t>
            </a:r>
            <a:r>
              <a:rPr lang="en-US" sz="1467">
                <a:latin typeface="+mj-lt"/>
              </a:rPr>
              <a:t> sem. </a:t>
            </a:r>
            <a:r>
              <a:rPr lang="en-US" sz="1467" err="1">
                <a:latin typeface="+mj-lt"/>
              </a:rPr>
              <a:t>Morbi</a:t>
            </a:r>
            <a:r>
              <a:rPr lang="en-US" sz="1467">
                <a:latin typeface="+mj-lt"/>
              </a:rPr>
              <a:t> </a:t>
            </a:r>
            <a:r>
              <a:rPr lang="en-US" sz="1467" err="1">
                <a:latin typeface="+mj-lt"/>
              </a:rPr>
              <a:t>egestas</a:t>
            </a:r>
            <a:r>
              <a:rPr lang="en-US" sz="1467">
                <a:latin typeface="+mj-lt"/>
              </a:rPr>
              <a:t> </a:t>
            </a:r>
            <a:r>
              <a:rPr lang="en-US" sz="1467" err="1">
                <a:latin typeface="+mj-lt"/>
              </a:rPr>
              <a:t>iaculis</a:t>
            </a:r>
            <a:r>
              <a:rPr lang="en-US" sz="1467">
                <a:latin typeface="+mj-lt"/>
              </a:rPr>
              <a:t> </a:t>
            </a:r>
            <a:r>
              <a:rPr lang="en-US" sz="1467" err="1">
                <a:latin typeface="+mj-lt"/>
              </a:rPr>
              <a:t>dignissim</a:t>
            </a:r>
            <a:r>
              <a:rPr lang="en-US" sz="1467">
                <a:latin typeface="+mj-lt"/>
              </a:rPr>
              <a:t>. In </a:t>
            </a:r>
            <a:r>
              <a:rPr lang="en-US" sz="1467" err="1">
                <a:latin typeface="+mj-lt"/>
              </a:rPr>
              <a:t>accumsan</a:t>
            </a:r>
            <a:r>
              <a:rPr lang="en-US" sz="1467">
                <a:latin typeface="+mj-lt"/>
              </a:rPr>
              <a:t> </a:t>
            </a:r>
            <a:r>
              <a:rPr lang="en-US" sz="1467" err="1">
                <a:latin typeface="+mj-lt"/>
              </a:rPr>
              <a:t>tortor</a:t>
            </a:r>
            <a:r>
              <a:rPr lang="en-US" sz="1467">
                <a:latin typeface="+mj-lt"/>
              </a:rPr>
              <a:t> </a:t>
            </a:r>
            <a:r>
              <a:rPr lang="en-US" sz="1467" err="1">
                <a:latin typeface="+mj-lt"/>
              </a:rPr>
              <a:t>elit</a:t>
            </a:r>
            <a:r>
              <a:rPr lang="en-US" sz="1467">
                <a:latin typeface="+mj-lt"/>
              </a:rPr>
              <a:t>, non </a:t>
            </a:r>
            <a:r>
              <a:rPr lang="en-US" sz="1467" err="1">
                <a:latin typeface="+mj-lt"/>
              </a:rPr>
              <a:t>euismod</a:t>
            </a:r>
            <a:r>
              <a:rPr lang="en-US" sz="1467">
                <a:latin typeface="+mj-lt"/>
              </a:rPr>
              <a:t> </a:t>
            </a:r>
            <a:r>
              <a:rPr lang="en-US" sz="1467" err="1">
                <a:latin typeface="+mj-lt"/>
              </a:rPr>
              <a:t>eros</a:t>
            </a:r>
            <a:r>
              <a:rPr lang="en-US" sz="1467">
                <a:latin typeface="+mj-lt"/>
              </a:rPr>
              <a:t> </a:t>
            </a:r>
            <a:r>
              <a:rPr lang="en-US" sz="1467" err="1">
                <a:latin typeface="+mj-lt"/>
              </a:rPr>
              <a:t>accumsan</a:t>
            </a:r>
            <a:r>
              <a:rPr lang="en-US" sz="1467">
                <a:latin typeface="+mj-lt"/>
              </a:rPr>
              <a:t> ac. </a:t>
            </a:r>
            <a:r>
              <a:rPr lang="en-US" sz="1467" err="1">
                <a:latin typeface="+mj-lt"/>
              </a:rPr>
              <a:t>Sed</a:t>
            </a:r>
            <a:r>
              <a:rPr lang="en-US" sz="1467">
                <a:latin typeface="+mj-lt"/>
              </a:rPr>
              <a:t> </a:t>
            </a:r>
            <a:r>
              <a:rPr lang="en-US" sz="1467" err="1">
                <a:latin typeface="+mj-lt"/>
              </a:rPr>
              <a:t>ultrices</a:t>
            </a:r>
            <a:r>
              <a:rPr lang="en-US" sz="1467">
                <a:latin typeface="+mj-lt"/>
              </a:rPr>
              <a:t> mi lorem, </a:t>
            </a:r>
            <a:r>
              <a:rPr lang="en-US" sz="1467" err="1">
                <a:latin typeface="+mj-lt"/>
              </a:rPr>
              <a:t>ut</a:t>
            </a:r>
            <a:r>
              <a:rPr lang="en-US" sz="1467">
                <a:latin typeface="+mj-lt"/>
              </a:rPr>
              <a:t> </a:t>
            </a:r>
            <a:r>
              <a:rPr lang="en-US" sz="1467" err="1">
                <a:latin typeface="+mj-lt"/>
              </a:rPr>
              <a:t>dignissim</a:t>
            </a:r>
            <a:r>
              <a:rPr lang="en-US" sz="1467">
                <a:latin typeface="+mj-lt"/>
              </a:rPr>
              <a:t> </a:t>
            </a:r>
            <a:r>
              <a:rPr lang="en-US" sz="1467" err="1">
                <a:latin typeface="+mj-lt"/>
              </a:rPr>
              <a:t>nibh</a:t>
            </a:r>
            <a:r>
              <a:rPr lang="en-US" sz="1467">
                <a:latin typeface="+mj-lt"/>
              </a:rPr>
              <a:t> </a:t>
            </a:r>
            <a:r>
              <a:rPr lang="en-US" sz="1467" err="1">
                <a:latin typeface="+mj-lt"/>
              </a:rPr>
              <a:t>facilisis</a:t>
            </a:r>
            <a:r>
              <a:rPr lang="en-US" sz="1467">
                <a:latin typeface="+mj-lt"/>
              </a:rPr>
              <a:t> vel.</a:t>
            </a:r>
          </a:p>
        </p:txBody>
      </p:sp>
      <p:cxnSp>
        <p:nvCxnSpPr>
          <p:cNvPr id="4" name="Straight Connector 3"/>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71431867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476252" y="1439333"/>
            <a:ext cx="5314949" cy="4529667"/>
          </a:xfrm>
        </p:spPr>
        <p:txBody>
          <a:bodyPr/>
          <a:lstStyle>
            <a:lvl1pPr marL="228594" indent="-228594">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6400801" y="1439333"/>
            <a:ext cx="5314951" cy="4529667"/>
          </a:xfrm>
        </p:spPr>
        <p:txBody>
          <a:bodyPr/>
          <a:lstStyle>
            <a:lvl1pPr marL="228594" indent="-228594">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56212832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476251" y="1896533"/>
            <a:ext cx="11239500" cy="40724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228594" marR="0" lvl="0" indent="-228594" algn="l" defTabSz="1219170" rtl="0" eaLnBrk="1" fontAlgn="auto" latinLnBrk="0" hangingPunct="1">
              <a:lnSpc>
                <a:spcPts val="2133"/>
              </a:lnSpc>
              <a:spcBef>
                <a:spcPts val="352"/>
              </a:spcBef>
              <a:spcAft>
                <a:spcPts val="400"/>
              </a:spcAft>
              <a:buClrTx/>
              <a:buSzTx/>
              <a:tabLst/>
              <a:defRPr/>
            </a:pPr>
            <a:r>
              <a:rPr lang="en-US" sz="1467">
                <a:latin typeface="+mj-lt"/>
              </a:rPr>
              <a:t>In </a:t>
            </a:r>
            <a:r>
              <a:rPr lang="en-US" sz="1467" err="1">
                <a:latin typeface="+mj-lt"/>
              </a:rPr>
              <a:t>egestas</a:t>
            </a:r>
            <a:r>
              <a:rPr lang="en-US" sz="1467">
                <a:latin typeface="+mj-lt"/>
              </a:rPr>
              <a:t> </a:t>
            </a:r>
            <a:r>
              <a:rPr lang="en-US" sz="1467" err="1">
                <a:latin typeface="+mj-lt"/>
              </a:rPr>
              <a:t>orci</a:t>
            </a:r>
            <a:r>
              <a:rPr lang="en-US" sz="1467">
                <a:latin typeface="+mj-lt"/>
              </a:rPr>
              <a:t> </a:t>
            </a:r>
            <a:r>
              <a:rPr lang="en-US" sz="1467" err="1">
                <a:latin typeface="+mj-lt"/>
              </a:rPr>
              <a:t>eu</a:t>
            </a:r>
            <a:r>
              <a:rPr lang="en-US" sz="1467">
                <a:latin typeface="+mj-lt"/>
              </a:rPr>
              <a:t> </a:t>
            </a:r>
            <a:r>
              <a:rPr lang="en-US" sz="1467" err="1">
                <a:latin typeface="+mj-lt"/>
              </a:rPr>
              <a:t>lacinia</a:t>
            </a:r>
            <a:r>
              <a:rPr lang="en-US" sz="1467">
                <a:latin typeface="+mj-lt"/>
              </a:rPr>
              <a:t> </a:t>
            </a:r>
            <a:r>
              <a:rPr lang="en-US" sz="1467" err="1">
                <a:latin typeface="+mj-lt"/>
              </a:rPr>
              <a:t>consectetur</a:t>
            </a:r>
            <a:r>
              <a:rPr lang="en-US" sz="1467">
                <a:latin typeface="+mj-lt"/>
              </a:rPr>
              <a:t>. In dolor ipsum, gravida et </a:t>
            </a:r>
            <a:r>
              <a:rPr lang="en-US" sz="1467" err="1">
                <a:latin typeface="+mj-lt"/>
              </a:rPr>
              <a:t>sagittis</a:t>
            </a:r>
            <a:r>
              <a:rPr lang="en-US" sz="1467">
                <a:latin typeface="+mj-lt"/>
              </a:rPr>
              <a:t> id, </a:t>
            </a:r>
            <a:r>
              <a:rPr lang="en-US" sz="1467" err="1">
                <a:latin typeface="+mj-lt"/>
              </a:rPr>
              <a:t>sollicitudin</a:t>
            </a:r>
            <a:r>
              <a:rPr lang="en-US" sz="1467">
                <a:latin typeface="+mj-lt"/>
              </a:rPr>
              <a:t> </a:t>
            </a:r>
            <a:r>
              <a:rPr lang="en-US" sz="1467" err="1">
                <a:latin typeface="+mj-lt"/>
              </a:rPr>
              <a:t>ut</a:t>
            </a:r>
            <a:r>
              <a:rPr lang="en-US" sz="1467">
                <a:latin typeface="+mj-lt"/>
              </a:rPr>
              <a:t> </a:t>
            </a:r>
            <a:r>
              <a:rPr lang="en-US" sz="1467" err="1">
                <a:latin typeface="+mj-lt"/>
              </a:rPr>
              <a:t>nisl</a:t>
            </a:r>
            <a:r>
              <a:rPr lang="en-US" sz="1467">
                <a:latin typeface="+mj-lt"/>
              </a:rPr>
              <a:t>. </a:t>
            </a:r>
            <a:r>
              <a:rPr lang="en-US" sz="1467" err="1">
                <a:latin typeface="+mj-lt"/>
              </a:rPr>
              <a:t>Praesent</a:t>
            </a:r>
            <a:r>
              <a:rPr lang="en-US" sz="1467">
                <a:latin typeface="+mj-lt"/>
              </a:rPr>
              <a:t> </a:t>
            </a:r>
            <a:r>
              <a:rPr lang="en-US" sz="1467" err="1">
                <a:latin typeface="+mj-lt"/>
              </a:rPr>
              <a:t>bibendum</a:t>
            </a:r>
            <a:r>
              <a:rPr lang="en-US" sz="1467">
                <a:latin typeface="+mj-lt"/>
              </a:rPr>
              <a:t> tempus </a:t>
            </a:r>
            <a:r>
              <a:rPr lang="en-US" sz="1467" err="1">
                <a:latin typeface="+mj-lt"/>
              </a:rPr>
              <a:t>tellus</a:t>
            </a:r>
            <a:r>
              <a:rPr lang="en-US" sz="1467">
                <a:latin typeface="+mj-lt"/>
              </a:rPr>
              <a:t> </a:t>
            </a:r>
            <a:r>
              <a:rPr lang="en-US" sz="1467" err="1">
                <a:latin typeface="+mj-lt"/>
              </a:rPr>
              <a:t>nec</a:t>
            </a:r>
            <a:r>
              <a:rPr lang="en-US" sz="1467">
                <a:latin typeface="+mj-lt"/>
              </a:rPr>
              <a:t> </a:t>
            </a:r>
            <a:r>
              <a:rPr lang="en-US" sz="1467" err="1">
                <a:latin typeface="+mj-lt"/>
              </a:rPr>
              <a:t>hendrerit</a:t>
            </a:r>
            <a:r>
              <a:rPr lang="en-US" sz="1467">
                <a:latin typeface="+mj-lt"/>
              </a:rPr>
              <a:t>. Nam in </a:t>
            </a:r>
            <a:r>
              <a:rPr lang="en-US" sz="1467" err="1">
                <a:latin typeface="+mj-lt"/>
              </a:rPr>
              <a:t>tempor</a:t>
            </a:r>
            <a:r>
              <a:rPr lang="en-US" sz="1467">
                <a:latin typeface="+mj-lt"/>
              </a:rPr>
              <a:t> </a:t>
            </a:r>
            <a:r>
              <a:rPr lang="en-US" sz="1467" err="1">
                <a:latin typeface="+mj-lt"/>
              </a:rPr>
              <a:t>metus</a:t>
            </a:r>
            <a:r>
              <a:rPr lang="en-US" sz="1467">
                <a:latin typeface="+mj-lt"/>
              </a:rPr>
              <a:t>, ac </a:t>
            </a:r>
            <a:r>
              <a:rPr lang="en-US" sz="1467" err="1">
                <a:latin typeface="+mj-lt"/>
              </a:rPr>
              <a:t>finibus</a:t>
            </a:r>
            <a:r>
              <a:rPr lang="en-US" sz="1467">
                <a:latin typeface="+mj-lt"/>
              </a:rPr>
              <a:t> </a:t>
            </a:r>
            <a:r>
              <a:rPr lang="en-US" sz="1467" err="1">
                <a:latin typeface="+mj-lt"/>
              </a:rPr>
              <a:t>purus</a:t>
            </a:r>
            <a:r>
              <a:rPr lang="en-US" sz="1467">
                <a:latin typeface="+mj-lt"/>
              </a:rPr>
              <a:t>. </a:t>
            </a:r>
            <a:r>
              <a:rPr lang="en-US" sz="1467" err="1">
                <a:latin typeface="+mj-lt"/>
              </a:rPr>
              <a:t>Praesent</a:t>
            </a:r>
            <a:r>
              <a:rPr lang="en-US" sz="1467">
                <a:latin typeface="+mj-lt"/>
              </a:rPr>
              <a:t> </a:t>
            </a:r>
            <a:r>
              <a:rPr lang="en-US" sz="1467" err="1">
                <a:latin typeface="+mj-lt"/>
              </a:rPr>
              <a:t>consequat</a:t>
            </a:r>
            <a:r>
              <a:rPr lang="en-US" sz="1467">
                <a:latin typeface="+mj-lt"/>
              </a:rPr>
              <a:t> </a:t>
            </a:r>
            <a:r>
              <a:rPr lang="en-US" sz="1467" err="1">
                <a:latin typeface="+mj-lt"/>
              </a:rPr>
              <a:t>lectus</a:t>
            </a:r>
            <a:r>
              <a:rPr lang="en-US" sz="1467">
                <a:latin typeface="+mj-lt"/>
              </a:rPr>
              <a:t> sit </a:t>
            </a:r>
            <a:r>
              <a:rPr lang="en-US" sz="1467" err="1">
                <a:latin typeface="+mj-lt"/>
              </a:rPr>
              <a:t>amet</a:t>
            </a:r>
            <a:r>
              <a:rPr lang="en-US" sz="1467">
                <a:latin typeface="+mj-lt"/>
              </a:rPr>
              <a:t> </a:t>
            </a:r>
            <a:r>
              <a:rPr lang="en-US" sz="1467" err="1">
                <a:latin typeface="+mj-lt"/>
              </a:rPr>
              <a:t>tortor</a:t>
            </a:r>
            <a:r>
              <a:rPr lang="en-US" sz="1467">
                <a:latin typeface="+mj-lt"/>
              </a:rPr>
              <a:t> pharetra, </a:t>
            </a:r>
            <a:r>
              <a:rPr lang="en-US" sz="1467" err="1">
                <a:latin typeface="+mj-lt"/>
              </a:rPr>
              <a:t>sed</a:t>
            </a:r>
            <a:r>
              <a:rPr lang="en-US" sz="1467">
                <a:latin typeface="+mj-lt"/>
              </a:rPr>
              <a:t> </a:t>
            </a:r>
            <a:r>
              <a:rPr lang="en-US" sz="1467" err="1">
                <a:latin typeface="+mj-lt"/>
              </a:rPr>
              <a:t>venenatis</a:t>
            </a:r>
            <a:r>
              <a:rPr lang="en-US" sz="1467">
                <a:latin typeface="+mj-lt"/>
              </a:rPr>
              <a:t> </a:t>
            </a:r>
            <a:r>
              <a:rPr lang="en-US" sz="1467" err="1">
                <a:latin typeface="+mj-lt"/>
              </a:rPr>
              <a:t>eros</a:t>
            </a:r>
            <a:r>
              <a:rPr lang="en-US" sz="1467">
                <a:latin typeface="+mj-lt"/>
              </a:rPr>
              <a:t> </a:t>
            </a:r>
            <a:r>
              <a:rPr lang="en-US" sz="1467" err="1">
                <a:latin typeface="+mj-lt"/>
              </a:rPr>
              <a:t>lacinia</a:t>
            </a:r>
            <a:r>
              <a:rPr lang="en-US" sz="1467">
                <a:latin typeface="+mj-lt"/>
              </a:rPr>
              <a:t>. In </a:t>
            </a:r>
            <a:r>
              <a:rPr lang="en-US" sz="1467" err="1">
                <a:latin typeface="+mj-lt"/>
              </a:rPr>
              <a:t>sed</a:t>
            </a:r>
            <a:r>
              <a:rPr lang="en-US" sz="1467">
                <a:latin typeface="+mj-lt"/>
              </a:rPr>
              <a:t> </a:t>
            </a:r>
            <a:r>
              <a:rPr lang="en-US" sz="1467" err="1">
                <a:latin typeface="+mj-lt"/>
              </a:rPr>
              <a:t>erat</a:t>
            </a:r>
            <a:r>
              <a:rPr lang="en-US" sz="1467">
                <a:latin typeface="+mj-lt"/>
              </a:rPr>
              <a:t> libero. </a:t>
            </a:r>
            <a:r>
              <a:rPr lang="en-US" sz="1467" err="1">
                <a:latin typeface="+mj-lt"/>
              </a:rPr>
              <a:t>Sed</a:t>
            </a:r>
            <a:r>
              <a:rPr lang="en-US" sz="1467">
                <a:latin typeface="+mj-lt"/>
              </a:rPr>
              <a:t> lorem </a:t>
            </a:r>
            <a:r>
              <a:rPr lang="en-US" sz="1467" err="1">
                <a:latin typeface="+mj-lt"/>
              </a:rPr>
              <a:t>neque</a:t>
            </a:r>
            <a:r>
              <a:rPr lang="en-US" sz="1467">
                <a:latin typeface="+mj-lt"/>
              </a:rPr>
              <a:t>, </a:t>
            </a:r>
            <a:r>
              <a:rPr lang="en-US" sz="1467" err="1">
                <a:latin typeface="+mj-lt"/>
              </a:rPr>
              <a:t>commodo</a:t>
            </a:r>
            <a:r>
              <a:rPr lang="en-US" sz="1467">
                <a:latin typeface="+mj-lt"/>
              </a:rPr>
              <a:t> vitae ex at, pharetra convallis </a:t>
            </a:r>
            <a:r>
              <a:rPr lang="en-US" sz="1467" err="1">
                <a:latin typeface="+mj-lt"/>
              </a:rPr>
              <a:t>nunc</a:t>
            </a:r>
            <a:r>
              <a:rPr lang="en-US" sz="1467">
                <a:latin typeface="+mj-lt"/>
              </a:rPr>
              <a:t>. In </a:t>
            </a:r>
            <a:r>
              <a:rPr lang="en-US" sz="1467" err="1">
                <a:latin typeface="+mj-lt"/>
              </a:rPr>
              <a:t>vehicula</a:t>
            </a:r>
            <a:r>
              <a:rPr lang="en-US" sz="1467">
                <a:latin typeface="+mj-lt"/>
              </a:rPr>
              <a:t> </a:t>
            </a:r>
            <a:r>
              <a:rPr lang="en-US" sz="1467" err="1">
                <a:latin typeface="+mj-lt"/>
              </a:rPr>
              <a:t>mauris</a:t>
            </a:r>
            <a:r>
              <a:rPr lang="en-US" sz="1467">
                <a:latin typeface="+mj-lt"/>
              </a:rPr>
              <a:t> ligula. </a:t>
            </a:r>
            <a:r>
              <a:rPr lang="en-US" sz="1467" err="1">
                <a:latin typeface="+mj-lt"/>
              </a:rPr>
              <a:t>Suspendisse</a:t>
            </a:r>
            <a:r>
              <a:rPr lang="en-US" sz="1467">
                <a:latin typeface="+mj-lt"/>
              </a:rPr>
              <a:t> in </a:t>
            </a:r>
            <a:r>
              <a:rPr lang="en-US" sz="1467" err="1">
                <a:latin typeface="+mj-lt"/>
              </a:rPr>
              <a:t>tellus</a:t>
            </a:r>
            <a:r>
              <a:rPr lang="en-US" sz="1467">
                <a:latin typeface="+mj-lt"/>
              </a:rPr>
              <a:t> </a:t>
            </a:r>
            <a:r>
              <a:rPr lang="en-US" sz="1467" err="1">
                <a:latin typeface="+mj-lt"/>
              </a:rPr>
              <a:t>congue</a:t>
            </a:r>
            <a:r>
              <a:rPr lang="en-US" sz="1467">
                <a:latin typeface="+mj-lt"/>
              </a:rPr>
              <a:t> </a:t>
            </a:r>
            <a:r>
              <a:rPr lang="en-US" sz="1467" err="1">
                <a:latin typeface="+mj-lt"/>
              </a:rPr>
              <a:t>odio</a:t>
            </a:r>
            <a:r>
              <a:rPr lang="en-US" sz="1467">
                <a:latin typeface="+mj-lt"/>
              </a:rPr>
              <a:t> pharetra </a:t>
            </a:r>
            <a:r>
              <a:rPr lang="en-US" sz="1467" err="1">
                <a:latin typeface="+mj-lt"/>
              </a:rPr>
              <a:t>finibus</a:t>
            </a:r>
            <a:r>
              <a:rPr lang="en-US" sz="1467">
                <a:latin typeface="+mj-lt"/>
              </a:rPr>
              <a:t>. Nam </a:t>
            </a:r>
            <a:r>
              <a:rPr lang="en-US" sz="1467" err="1">
                <a:latin typeface="+mj-lt"/>
              </a:rPr>
              <a:t>vel</a:t>
            </a:r>
            <a:r>
              <a:rPr lang="en-US" sz="1467">
                <a:latin typeface="+mj-lt"/>
              </a:rPr>
              <a:t> </a:t>
            </a:r>
            <a:r>
              <a:rPr lang="en-US" sz="1467" err="1">
                <a:latin typeface="+mj-lt"/>
              </a:rPr>
              <a:t>auctor</a:t>
            </a:r>
            <a:r>
              <a:rPr lang="en-US" sz="1467">
                <a:latin typeface="+mj-lt"/>
              </a:rPr>
              <a:t> </a:t>
            </a:r>
            <a:r>
              <a:rPr lang="en-US" sz="1467" err="1">
                <a:latin typeface="+mj-lt"/>
              </a:rPr>
              <a:t>justo</a:t>
            </a:r>
            <a:r>
              <a:rPr lang="en-US" sz="1467">
                <a:latin typeface="+mj-lt"/>
              </a:rPr>
              <a:t>, vitae </a:t>
            </a:r>
            <a:r>
              <a:rPr lang="en-US" sz="1467" err="1">
                <a:latin typeface="+mj-lt"/>
              </a:rPr>
              <a:t>hendrerit</a:t>
            </a:r>
            <a:r>
              <a:rPr lang="en-US" sz="1467">
                <a:latin typeface="+mj-lt"/>
              </a:rPr>
              <a:t> </a:t>
            </a:r>
            <a:r>
              <a:rPr lang="en-US" sz="1467" err="1">
                <a:latin typeface="+mj-lt"/>
              </a:rPr>
              <a:t>orci</a:t>
            </a:r>
            <a:r>
              <a:rPr lang="en-US" sz="1467">
                <a:latin typeface="+mj-lt"/>
              </a:rPr>
              <a:t>. </a:t>
            </a:r>
            <a:r>
              <a:rPr lang="en-US" sz="1467" err="1">
                <a:latin typeface="+mj-lt"/>
              </a:rPr>
              <a:t>Duis</a:t>
            </a:r>
            <a:r>
              <a:rPr lang="en-US" sz="1467">
                <a:latin typeface="+mj-lt"/>
              </a:rPr>
              <a:t> </a:t>
            </a:r>
            <a:r>
              <a:rPr lang="en-US" sz="1467" err="1">
                <a:latin typeface="+mj-lt"/>
              </a:rPr>
              <a:t>nec</a:t>
            </a:r>
            <a:r>
              <a:rPr lang="en-US" sz="1467">
                <a:latin typeface="+mj-lt"/>
              </a:rPr>
              <a:t> </a:t>
            </a:r>
            <a:r>
              <a:rPr lang="en-US" sz="1467" err="1">
                <a:latin typeface="+mj-lt"/>
              </a:rPr>
              <a:t>sapien</a:t>
            </a:r>
            <a:r>
              <a:rPr lang="en-US" sz="1467">
                <a:latin typeface="+mj-lt"/>
              </a:rPr>
              <a:t> </a:t>
            </a:r>
            <a:r>
              <a:rPr lang="en-US" sz="1467" err="1">
                <a:latin typeface="+mj-lt"/>
              </a:rPr>
              <a:t>viverra</a:t>
            </a:r>
            <a:r>
              <a:rPr lang="en-US" sz="1467">
                <a:latin typeface="+mj-lt"/>
              </a:rPr>
              <a:t>, </a:t>
            </a:r>
            <a:r>
              <a:rPr lang="en-US" sz="1467" err="1">
                <a:latin typeface="+mj-lt"/>
              </a:rPr>
              <a:t>bibendum</a:t>
            </a:r>
            <a:r>
              <a:rPr lang="en-US" sz="1467">
                <a:latin typeface="+mj-lt"/>
              </a:rPr>
              <a:t> </a:t>
            </a:r>
            <a:r>
              <a:rPr lang="en-US" sz="1467" err="1">
                <a:latin typeface="+mj-lt"/>
              </a:rPr>
              <a:t>tellus</a:t>
            </a:r>
            <a:r>
              <a:rPr lang="en-US" sz="1467">
                <a:latin typeface="+mj-lt"/>
              </a:rPr>
              <a:t> </a:t>
            </a:r>
            <a:r>
              <a:rPr lang="en-US" sz="1467" err="1">
                <a:latin typeface="+mj-lt"/>
              </a:rPr>
              <a:t>eget</a:t>
            </a:r>
            <a:r>
              <a:rPr lang="en-US" sz="1467">
                <a:latin typeface="+mj-lt"/>
              </a:rPr>
              <a:t>, </a:t>
            </a:r>
            <a:r>
              <a:rPr lang="en-US" sz="1467" err="1">
                <a:latin typeface="+mj-lt"/>
              </a:rPr>
              <a:t>pellentesque</a:t>
            </a:r>
            <a:r>
              <a:rPr lang="en-US" sz="1467">
                <a:latin typeface="+mj-lt"/>
              </a:rPr>
              <a:t> </a:t>
            </a:r>
            <a:r>
              <a:rPr lang="en-US" sz="1467" err="1">
                <a:latin typeface="+mj-lt"/>
              </a:rPr>
              <a:t>massa</a:t>
            </a:r>
            <a:r>
              <a:rPr lang="en-US" sz="1467">
                <a:latin typeface="+mj-lt"/>
              </a:rPr>
              <a:t>. </a:t>
            </a:r>
            <a:r>
              <a:rPr lang="en-US" sz="1467" err="1">
                <a:latin typeface="+mj-lt"/>
              </a:rPr>
              <a:t>Nulla</a:t>
            </a:r>
            <a:r>
              <a:rPr lang="en-US" sz="1467">
                <a:latin typeface="+mj-lt"/>
              </a:rPr>
              <a:t> </a:t>
            </a:r>
            <a:r>
              <a:rPr lang="en-US" sz="1467" err="1">
                <a:latin typeface="+mj-lt"/>
              </a:rPr>
              <a:t>feugiat</a:t>
            </a:r>
            <a:r>
              <a:rPr lang="en-US" sz="1467">
                <a:latin typeface="+mj-lt"/>
              </a:rPr>
              <a:t>, </a:t>
            </a:r>
            <a:r>
              <a:rPr lang="en-US" sz="1467" err="1">
                <a:latin typeface="+mj-lt"/>
              </a:rPr>
              <a:t>turpis</a:t>
            </a:r>
            <a:r>
              <a:rPr lang="en-US" sz="1467">
                <a:latin typeface="+mj-lt"/>
              </a:rPr>
              <a:t> et </a:t>
            </a:r>
            <a:r>
              <a:rPr lang="en-US" sz="1467" err="1">
                <a:latin typeface="+mj-lt"/>
              </a:rPr>
              <a:t>posuere</a:t>
            </a:r>
            <a:r>
              <a:rPr lang="en-US" sz="1467">
                <a:latin typeface="+mj-lt"/>
              </a:rPr>
              <a:t> </a:t>
            </a:r>
            <a:r>
              <a:rPr lang="en-US" sz="1467" err="1">
                <a:latin typeface="+mj-lt"/>
              </a:rPr>
              <a:t>viverra</a:t>
            </a:r>
            <a:r>
              <a:rPr lang="en-US" sz="1467">
                <a:latin typeface="+mj-lt"/>
              </a:rPr>
              <a:t>, ipsum </a:t>
            </a:r>
            <a:r>
              <a:rPr lang="en-US" sz="1467" err="1">
                <a:latin typeface="+mj-lt"/>
              </a:rPr>
              <a:t>sem</a:t>
            </a:r>
            <a:r>
              <a:rPr lang="en-US" sz="1467">
                <a:latin typeface="+mj-lt"/>
              </a:rPr>
              <a:t> </a:t>
            </a:r>
            <a:r>
              <a:rPr lang="en-US" sz="1467" err="1">
                <a:latin typeface="+mj-lt"/>
              </a:rPr>
              <a:t>tincidunt</a:t>
            </a:r>
            <a:r>
              <a:rPr lang="en-US" sz="1467">
                <a:latin typeface="+mj-lt"/>
              </a:rPr>
              <a:t> </a:t>
            </a:r>
            <a:r>
              <a:rPr lang="en-US" sz="1467" err="1">
                <a:latin typeface="+mj-lt"/>
              </a:rPr>
              <a:t>est</a:t>
            </a:r>
            <a:r>
              <a:rPr lang="en-US" sz="1467">
                <a:latin typeface="+mj-lt"/>
              </a:rPr>
              <a:t>, </a:t>
            </a:r>
            <a:r>
              <a:rPr lang="en-US" sz="1467" err="1">
                <a:latin typeface="+mj-lt"/>
              </a:rPr>
              <a:t>finibus</a:t>
            </a:r>
            <a:r>
              <a:rPr lang="en-US" sz="1467">
                <a:latin typeface="+mj-lt"/>
              </a:rPr>
              <a:t> </a:t>
            </a:r>
            <a:r>
              <a:rPr lang="en-US" sz="1467" err="1">
                <a:latin typeface="+mj-lt"/>
              </a:rPr>
              <a:t>tempor</a:t>
            </a:r>
            <a:r>
              <a:rPr lang="en-US" sz="1467">
                <a:latin typeface="+mj-lt"/>
              </a:rPr>
              <a:t> </a:t>
            </a:r>
            <a:r>
              <a:rPr lang="en-US" sz="1467" err="1">
                <a:latin typeface="+mj-lt"/>
              </a:rPr>
              <a:t>nibh</a:t>
            </a:r>
            <a:r>
              <a:rPr lang="en-US" sz="1467">
                <a:latin typeface="+mj-lt"/>
              </a:rPr>
              <a:t> ante semper diam. </a:t>
            </a:r>
            <a:r>
              <a:rPr lang="en-US" sz="1467" err="1">
                <a:latin typeface="+mj-lt"/>
              </a:rPr>
              <a:t>Nullam</a:t>
            </a:r>
            <a:r>
              <a:rPr lang="en-US" sz="1467">
                <a:latin typeface="+mj-lt"/>
              </a:rPr>
              <a:t> </a:t>
            </a:r>
            <a:r>
              <a:rPr lang="en-US" sz="1467" err="1">
                <a:latin typeface="+mj-lt"/>
              </a:rPr>
              <a:t>quis</a:t>
            </a:r>
            <a:r>
              <a:rPr lang="en-US" sz="1467">
                <a:latin typeface="+mj-lt"/>
              </a:rPr>
              <a:t> </a:t>
            </a:r>
            <a:r>
              <a:rPr lang="en-US" sz="1467" err="1">
                <a:latin typeface="+mj-lt"/>
              </a:rPr>
              <a:t>euismod</a:t>
            </a:r>
            <a:r>
              <a:rPr lang="en-US" sz="1467">
                <a:latin typeface="+mj-lt"/>
              </a:rPr>
              <a:t> </a:t>
            </a:r>
            <a:r>
              <a:rPr lang="en-US" sz="1467" err="1">
                <a:latin typeface="+mj-lt"/>
              </a:rPr>
              <a:t>neque</a:t>
            </a:r>
            <a:r>
              <a:rPr lang="en-US" sz="1467">
                <a:latin typeface="+mj-lt"/>
              </a:rPr>
              <a:t>, </a:t>
            </a:r>
            <a:r>
              <a:rPr lang="en-US" sz="1467" err="1">
                <a:latin typeface="+mj-lt"/>
              </a:rPr>
              <a:t>nec</a:t>
            </a:r>
            <a:r>
              <a:rPr lang="en-US" sz="1467">
                <a:latin typeface="+mj-lt"/>
              </a:rPr>
              <a:t> </a:t>
            </a:r>
            <a:r>
              <a:rPr lang="en-US" sz="1467" err="1">
                <a:latin typeface="+mj-lt"/>
              </a:rPr>
              <a:t>facilisis</a:t>
            </a:r>
            <a:r>
              <a:rPr lang="en-US" sz="1467">
                <a:latin typeface="+mj-lt"/>
              </a:rPr>
              <a:t> sem. </a:t>
            </a:r>
            <a:r>
              <a:rPr lang="en-US" sz="1467" err="1">
                <a:latin typeface="+mj-lt"/>
              </a:rPr>
              <a:t>Morbi</a:t>
            </a:r>
            <a:r>
              <a:rPr lang="en-US" sz="1467">
                <a:latin typeface="+mj-lt"/>
              </a:rPr>
              <a:t> </a:t>
            </a:r>
            <a:r>
              <a:rPr lang="en-US" sz="1467" err="1">
                <a:latin typeface="+mj-lt"/>
              </a:rPr>
              <a:t>egestas</a:t>
            </a:r>
            <a:r>
              <a:rPr lang="en-US" sz="1467">
                <a:latin typeface="+mj-lt"/>
              </a:rPr>
              <a:t> </a:t>
            </a:r>
            <a:r>
              <a:rPr lang="en-US" sz="1467" err="1">
                <a:latin typeface="+mj-lt"/>
              </a:rPr>
              <a:t>iaculis</a:t>
            </a:r>
            <a:r>
              <a:rPr lang="en-US" sz="1467">
                <a:latin typeface="+mj-lt"/>
              </a:rPr>
              <a:t> </a:t>
            </a:r>
            <a:r>
              <a:rPr lang="en-US" sz="1467" err="1">
                <a:latin typeface="+mj-lt"/>
              </a:rPr>
              <a:t>dignissim</a:t>
            </a:r>
            <a:r>
              <a:rPr lang="en-US" sz="1467">
                <a:latin typeface="+mj-lt"/>
              </a:rPr>
              <a:t>. In </a:t>
            </a:r>
            <a:r>
              <a:rPr lang="en-US" sz="1467" err="1">
                <a:latin typeface="+mj-lt"/>
              </a:rPr>
              <a:t>accumsan</a:t>
            </a:r>
            <a:r>
              <a:rPr lang="en-US" sz="1467">
                <a:latin typeface="+mj-lt"/>
              </a:rPr>
              <a:t> </a:t>
            </a:r>
            <a:r>
              <a:rPr lang="en-US" sz="1467" err="1">
                <a:latin typeface="+mj-lt"/>
              </a:rPr>
              <a:t>tortor</a:t>
            </a:r>
            <a:r>
              <a:rPr lang="en-US" sz="1467">
                <a:latin typeface="+mj-lt"/>
              </a:rPr>
              <a:t> </a:t>
            </a:r>
            <a:r>
              <a:rPr lang="en-US" sz="1467" err="1">
                <a:latin typeface="+mj-lt"/>
              </a:rPr>
              <a:t>elit</a:t>
            </a:r>
            <a:r>
              <a:rPr lang="en-US" sz="1467">
                <a:latin typeface="+mj-lt"/>
              </a:rPr>
              <a:t>, non </a:t>
            </a:r>
            <a:r>
              <a:rPr lang="en-US" sz="1467" err="1">
                <a:latin typeface="+mj-lt"/>
              </a:rPr>
              <a:t>euismod</a:t>
            </a:r>
            <a:r>
              <a:rPr lang="en-US" sz="1467">
                <a:latin typeface="+mj-lt"/>
              </a:rPr>
              <a:t> </a:t>
            </a:r>
            <a:r>
              <a:rPr lang="en-US" sz="1467" err="1">
                <a:latin typeface="+mj-lt"/>
              </a:rPr>
              <a:t>eros</a:t>
            </a:r>
            <a:r>
              <a:rPr lang="en-US" sz="1467">
                <a:latin typeface="+mj-lt"/>
              </a:rPr>
              <a:t> </a:t>
            </a:r>
            <a:r>
              <a:rPr lang="en-US" sz="1467" err="1">
                <a:latin typeface="+mj-lt"/>
              </a:rPr>
              <a:t>accumsan</a:t>
            </a:r>
            <a:r>
              <a:rPr lang="en-US" sz="1467">
                <a:latin typeface="+mj-lt"/>
              </a:rPr>
              <a:t> ac. </a:t>
            </a:r>
            <a:r>
              <a:rPr lang="en-US" sz="1467" err="1">
                <a:latin typeface="+mj-lt"/>
              </a:rPr>
              <a:t>Sed</a:t>
            </a:r>
            <a:r>
              <a:rPr lang="en-US" sz="1467">
                <a:latin typeface="+mj-lt"/>
              </a:rPr>
              <a:t> </a:t>
            </a:r>
            <a:r>
              <a:rPr lang="en-US" sz="1467" err="1">
                <a:latin typeface="+mj-lt"/>
              </a:rPr>
              <a:t>ultrices</a:t>
            </a:r>
            <a:r>
              <a:rPr lang="en-US" sz="1467">
                <a:latin typeface="+mj-lt"/>
              </a:rPr>
              <a:t> mi lorem, </a:t>
            </a:r>
            <a:r>
              <a:rPr lang="en-US" sz="1467" err="1">
                <a:latin typeface="+mj-lt"/>
              </a:rPr>
              <a:t>ut</a:t>
            </a:r>
            <a:r>
              <a:rPr lang="en-US" sz="1467">
                <a:latin typeface="+mj-lt"/>
              </a:rPr>
              <a:t> </a:t>
            </a:r>
            <a:r>
              <a:rPr lang="en-US" sz="1467" err="1">
                <a:latin typeface="+mj-lt"/>
              </a:rPr>
              <a:t>dignissim</a:t>
            </a:r>
            <a:r>
              <a:rPr lang="en-US" sz="1467">
                <a:latin typeface="+mj-lt"/>
              </a:rPr>
              <a:t> </a:t>
            </a:r>
            <a:r>
              <a:rPr lang="en-US" sz="1467" err="1">
                <a:latin typeface="+mj-lt"/>
              </a:rPr>
              <a:t>nibh</a:t>
            </a:r>
            <a:r>
              <a:rPr lang="en-US" sz="1467">
                <a:latin typeface="+mj-lt"/>
              </a:rPr>
              <a:t> </a:t>
            </a:r>
            <a:r>
              <a:rPr lang="en-US" sz="1467" err="1">
                <a:latin typeface="+mj-lt"/>
              </a:rPr>
              <a:t>facilisis</a:t>
            </a:r>
            <a:r>
              <a:rPr lang="en-US" sz="1467">
                <a:latin typeface="+mj-lt"/>
              </a:rPr>
              <a:t> vel.</a:t>
            </a:r>
          </a:p>
        </p:txBody>
      </p:sp>
      <p:sp>
        <p:nvSpPr>
          <p:cNvPr id="5" name="Text Placeholder 4"/>
          <p:cNvSpPr>
            <a:spLocks noGrp="1"/>
          </p:cNvSpPr>
          <p:nvPr>
            <p:ph type="body" sz="quarter" idx="11" hasCustomPrompt="1"/>
          </p:nvPr>
        </p:nvSpPr>
        <p:spPr>
          <a:xfrm>
            <a:off x="476251" y="1439333"/>
            <a:ext cx="11239500"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a:t>Highlight goes here</a:t>
            </a:r>
          </a:p>
        </p:txBody>
      </p:sp>
      <p:cxnSp>
        <p:nvCxnSpPr>
          <p:cNvPr id="6" name="Straight Connector 5"/>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44352519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476253" y="1896533"/>
            <a:ext cx="5314948" cy="4072467"/>
          </a:xfrm>
        </p:spPr>
        <p:txBody>
          <a:bodyPr/>
          <a:lstStyle>
            <a:lvl1pPr marL="228594" indent="-228594">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6400799" y="1896533"/>
            <a:ext cx="5324476" cy="4072467"/>
          </a:xfrm>
        </p:spPr>
        <p:txBody>
          <a:bodyPr/>
          <a:lstStyle>
            <a:lvl1pPr marL="228594" indent="-228594">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6400797" y="1439333"/>
            <a:ext cx="5324479"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a:t>OTHER Highlight goes here</a:t>
            </a:r>
          </a:p>
        </p:txBody>
      </p:sp>
      <p:cxnSp>
        <p:nvCxnSpPr>
          <p:cNvPr id="8" name="Straight Connector 7"/>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145798336"/>
      </p:ext>
    </p:extLst>
  </p:cSld>
  <p:clrMapOvr>
    <a:masterClrMapping/>
  </p:clrMapOvr>
  <p:extLst>
    <p:ext uri="{DCECCB84-F9BA-43D5-87BE-67443E8EF086}">
      <p15:sldGuideLst xmlns:p15="http://schemas.microsoft.com/office/powerpoint/2012/main"/>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476253" y="1439333"/>
            <a:ext cx="5314948" cy="45296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2133"/>
            </a:lvl1pPr>
          </a:lstStyle>
          <a:p>
            <a:r>
              <a:rPr lang="en-US"/>
              <a:t>Please add picture here</a:t>
            </a:r>
          </a:p>
          <a:p>
            <a:endParaRPr lang="en-US"/>
          </a:p>
          <a:p>
            <a:endParaRPr lang="en-US"/>
          </a:p>
        </p:txBody>
      </p:sp>
      <p:cxnSp>
        <p:nvCxnSpPr>
          <p:cNvPr id="5" name="Straight Connector 4"/>
          <p:cNvCxnSpPr/>
          <p:nvPr userDrawn="1"/>
        </p:nvCxnSpPr>
        <p:spPr>
          <a:xfrm>
            <a:off x="392546"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796807969"/>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476252" y="1896533"/>
            <a:ext cx="5314949" cy="40724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2133"/>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476252" y="1439333"/>
            <a:ext cx="5314949"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a:t>Highlight goes here</a:t>
            </a:r>
          </a:p>
        </p:txBody>
      </p:sp>
      <p:cxnSp>
        <p:nvCxnSpPr>
          <p:cNvPr id="7" name="Straight Connector 6"/>
          <p:cNvCxnSpPr/>
          <p:nvPr userDrawn="1"/>
        </p:nvCxnSpPr>
        <p:spPr>
          <a:xfrm>
            <a:off x="392546"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469288578"/>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2133"/>
            </a:lvl1pPr>
          </a:lstStyle>
          <a:p>
            <a:r>
              <a:rPr lang="en-US"/>
              <a:t>Please add picture here</a:t>
            </a:r>
          </a:p>
          <a:p>
            <a:endParaRPr lang="en-US"/>
          </a:p>
          <a:p>
            <a:endParaRPr lang="en-US"/>
          </a:p>
        </p:txBody>
      </p:sp>
      <p:cxnSp>
        <p:nvCxnSpPr>
          <p:cNvPr id="7" name="Straight Connector 6"/>
          <p:cNvCxnSpPr/>
          <p:nvPr userDrawn="1"/>
        </p:nvCxnSpPr>
        <p:spPr>
          <a:xfrm>
            <a:off x="392546"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476251" y="1456655"/>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947963" y="1456655"/>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476251" y="5493512"/>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476251" y="2264027"/>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476251" y="3071399"/>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476251" y="3878771"/>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476251" y="4686143"/>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947963" y="2263477"/>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947963" y="3070300"/>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947963" y="3877123"/>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947963" y="4683945"/>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947963" y="5490769"/>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506464839"/>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898526" y="2373859"/>
            <a:ext cx="5314948" cy="3595140"/>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5" name="Text Placeholder 4"/>
          <p:cNvSpPr>
            <a:spLocks noGrp="1"/>
          </p:cNvSpPr>
          <p:nvPr>
            <p:ph type="body" sz="quarter" idx="12" hasCustomPrompt="1"/>
          </p:nvPr>
        </p:nvSpPr>
        <p:spPr>
          <a:xfrm>
            <a:off x="898524" y="1439333"/>
            <a:ext cx="5314949"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a:t>Highlight goes here</a:t>
            </a:r>
          </a:p>
        </p:txBody>
      </p:sp>
      <p:sp>
        <p:nvSpPr>
          <p:cNvPr id="11"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898524" y="1916660"/>
            <a:ext cx="5314949" cy="457200"/>
          </a:xfrm>
        </p:spPr>
        <p:txBody>
          <a:bodyPr wrap="none" bIns="0">
            <a:noAutofit/>
          </a:bodyPr>
          <a:lstStyle>
            <a:lvl1pPr marL="0" indent="0">
              <a:spcBef>
                <a:spcPts val="384"/>
              </a:spcBef>
              <a:buNone/>
              <a:defRPr sz="1200" b="1" i="1" cap="none" spc="133" baseline="0">
                <a:solidFill>
                  <a:schemeClr val="tx1"/>
                </a:solidFill>
              </a:defRPr>
            </a:lvl1pPr>
          </a:lstStyle>
          <a:p>
            <a:pPr lvl="0"/>
            <a:r>
              <a:rPr lang="en-US"/>
              <a:t>Please put title here</a:t>
            </a:r>
          </a:p>
        </p:txBody>
      </p:sp>
      <p:sp>
        <p:nvSpPr>
          <p:cNvPr id="13" name="Rectangle 12"/>
          <p:cNvSpPr/>
          <p:nvPr userDrawn="1"/>
        </p:nvSpPr>
        <p:spPr>
          <a:xfrm>
            <a:off x="7112000" y="1"/>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Oval 13"/>
          <p:cNvSpPr/>
          <p:nvPr userDrawn="1"/>
        </p:nvSpPr>
        <p:spPr>
          <a:xfrm>
            <a:off x="8305208" y="1870968"/>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Picture Placeholder 11"/>
          <p:cNvSpPr>
            <a:spLocks noGrp="1"/>
          </p:cNvSpPr>
          <p:nvPr>
            <p:ph type="pic" sz="quarter" idx="14" hasCustomPrompt="1"/>
          </p:nvPr>
        </p:nvSpPr>
        <p:spPr>
          <a:xfrm>
            <a:off x="8542527" y="2108287"/>
            <a:ext cx="2218944" cy="2218944"/>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575144218"/>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5973762" y="2373859"/>
            <a:ext cx="5324476" cy="3595140"/>
          </a:xfrm>
        </p:spPr>
        <p:txBody>
          <a:bodyPr/>
          <a:lstStyle>
            <a:lvl1pPr marL="228594" indent="-228594">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5973762" y="1439333"/>
            <a:ext cx="5314951"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a:t>Please put name here</a:t>
            </a:r>
          </a:p>
        </p:txBody>
      </p:sp>
      <p:sp>
        <p:nvSpPr>
          <p:cNvPr id="9" name="Rectangle 8"/>
          <p:cNvSpPr/>
          <p:nvPr userDrawn="1"/>
        </p:nvSpPr>
        <p:spPr>
          <a:xfrm>
            <a:off x="-1" y="1"/>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Oval 9"/>
          <p:cNvSpPr/>
          <p:nvPr userDrawn="1"/>
        </p:nvSpPr>
        <p:spPr>
          <a:xfrm>
            <a:off x="1193208" y="1870968"/>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2" name="Picture Placeholder 11"/>
          <p:cNvSpPr>
            <a:spLocks noGrp="1"/>
          </p:cNvSpPr>
          <p:nvPr>
            <p:ph type="pic" sz="quarter" idx="14" hasCustomPrompt="1"/>
          </p:nvPr>
        </p:nvSpPr>
        <p:spPr>
          <a:xfrm>
            <a:off x="1430527" y="2108287"/>
            <a:ext cx="2218944" cy="2218944"/>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5973761" y="1916660"/>
            <a:ext cx="5324723" cy="457200"/>
          </a:xfrm>
        </p:spPr>
        <p:txBody>
          <a:bodyPr wrap="none" bIns="0">
            <a:noAutofit/>
          </a:bodyPr>
          <a:lstStyle>
            <a:lvl1pPr marL="0" indent="0">
              <a:spcBef>
                <a:spcPts val="384"/>
              </a:spcBef>
              <a:buNone/>
              <a:defRPr sz="1200" b="1" i="1" cap="none" spc="133"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641838459"/>
      </p:ext>
    </p:extLst>
  </p:cSld>
  <p:clrMapOvr>
    <a:masterClrMapping/>
  </p:clrMapOvr>
  <p:extLst>
    <p:ext uri="{DCECCB84-F9BA-43D5-87BE-67443E8EF086}">
      <p15:sldGuideLst xmlns:p15="http://schemas.microsoft.com/office/powerpoint/2012/main">
        <p15:guide id="1" pos="2400">
          <p15:clr>
            <a:srgbClr val="FBAE40"/>
          </p15:clr>
        </p15:guide>
        <p15:guide id="2" orient="horz" pos="152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898526" y="2373859"/>
            <a:ext cx="5314948" cy="3595140"/>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5" name="Text Placeholder 4"/>
          <p:cNvSpPr>
            <a:spLocks noGrp="1"/>
          </p:cNvSpPr>
          <p:nvPr>
            <p:ph type="body" sz="quarter" idx="12" hasCustomPrompt="1"/>
          </p:nvPr>
        </p:nvSpPr>
        <p:spPr>
          <a:xfrm>
            <a:off x="898524" y="1439333"/>
            <a:ext cx="5314949"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a:t>Highlight goes here</a:t>
            </a:r>
          </a:p>
        </p:txBody>
      </p:sp>
      <p:sp>
        <p:nvSpPr>
          <p:cNvPr id="11"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898524" y="1916660"/>
            <a:ext cx="5314949" cy="457200"/>
          </a:xfrm>
        </p:spPr>
        <p:txBody>
          <a:bodyPr wrap="none" bIns="0">
            <a:noAutofit/>
          </a:bodyPr>
          <a:lstStyle>
            <a:lvl1pPr marL="0" indent="0">
              <a:spcBef>
                <a:spcPts val="384"/>
              </a:spcBef>
              <a:buNone/>
              <a:defRPr sz="1200" b="1" i="1" cap="none" spc="133" baseline="0">
                <a:solidFill>
                  <a:schemeClr val="tx1"/>
                </a:solidFill>
              </a:defRPr>
            </a:lvl1pPr>
          </a:lstStyle>
          <a:p>
            <a:pPr lvl="0"/>
            <a:r>
              <a:rPr lang="en-US"/>
              <a:t>Please put title here</a:t>
            </a:r>
          </a:p>
        </p:txBody>
      </p:sp>
      <p:sp>
        <p:nvSpPr>
          <p:cNvPr id="13" name="Rectangle 12"/>
          <p:cNvSpPr/>
          <p:nvPr userDrawn="1"/>
        </p:nvSpPr>
        <p:spPr>
          <a:xfrm>
            <a:off x="7112000" y="1"/>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Oval 13"/>
          <p:cNvSpPr/>
          <p:nvPr userDrawn="1"/>
        </p:nvSpPr>
        <p:spPr>
          <a:xfrm>
            <a:off x="8305208" y="1870968"/>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Picture Placeholder 11"/>
          <p:cNvSpPr>
            <a:spLocks noGrp="1"/>
          </p:cNvSpPr>
          <p:nvPr>
            <p:ph type="pic" sz="quarter" idx="14" hasCustomPrompt="1"/>
          </p:nvPr>
        </p:nvSpPr>
        <p:spPr>
          <a:xfrm>
            <a:off x="8542527" y="2108287"/>
            <a:ext cx="2218944" cy="2218944"/>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344176880"/>
      </p:ext>
    </p:extLst>
  </p:cSld>
  <p:clrMapOvr>
    <a:masterClrMapping/>
  </p:clrMapOvr>
  <p:extLst>
    <p:ext uri="{DCECCB84-F9BA-43D5-87BE-67443E8EF086}">
      <p15:sldGuideLst xmlns:p15="http://schemas.microsoft.com/office/powerpoint/2012/main">
        <p15:guide id="1" pos="4480"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476251" y="1439333"/>
            <a:ext cx="11239500" cy="45296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228594" marR="0" lvl="0" indent="-228594" algn="l" defTabSz="1219170" rtl="0" eaLnBrk="1" fontAlgn="auto" latinLnBrk="0" hangingPunct="1">
              <a:lnSpc>
                <a:spcPts val="2133"/>
              </a:lnSpc>
              <a:spcBef>
                <a:spcPts val="352"/>
              </a:spcBef>
              <a:spcAft>
                <a:spcPts val="400"/>
              </a:spcAft>
              <a:buClrTx/>
              <a:buSzTx/>
              <a:tabLst/>
              <a:defRPr/>
            </a:pPr>
            <a:r>
              <a:rPr lang="en-US" sz="1467">
                <a:latin typeface="+mj-lt"/>
              </a:rPr>
              <a:t>In </a:t>
            </a:r>
            <a:r>
              <a:rPr lang="en-US" sz="1467" err="1">
                <a:latin typeface="+mj-lt"/>
              </a:rPr>
              <a:t>egestas</a:t>
            </a:r>
            <a:r>
              <a:rPr lang="en-US" sz="1467">
                <a:latin typeface="+mj-lt"/>
              </a:rPr>
              <a:t> </a:t>
            </a:r>
            <a:r>
              <a:rPr lang="en-US" sz="1467" err="1">
                <a:latin typeface="+mj-lt"/>
              </a:rPr>
              <a:t>orci</a:t>
            </a:r>
            <a:r>
              <a:rPr lang="en-US" sz="1467">
                <a:latin typeface="+mj-lt"/>
              </a:rPr>
              <a:t> </a:t>
            </a:r>
            <a:r>
              <a:rPr lang="en-US" sz="1467" err="1">
                <a:latin typeface="+mj-lt"/>
              </a:rPr>
              <a:t>eu</a:t>
            </a:r>
            <a:r>
              <a:rPr lang="en-US" sz="1467">
                <a:latin typeface="+mj-lt"/>
              </a:rPr>
              <a:t> </a:t>
            </a:r>
            <a:r>
              <a:rPr lang="en-US" sz="1467" err="1">
                <a:latin typeface="+mj-lt"/>
              </a:rPr>
              <a:t>lacinia</a:t>
            </a:r>
            <a:r>
              <a:rPr lang="en-US" sz="1467">
                <a:latin typeface="+mj-lt"/>
              </a:rPr>
              <a:t> </a:t>
            </a:r>
            <a:r>
              <a:rPr lang="en-US" sz="1467" err="1">
                <a:latin typeface="+mj-lt"/>
              </a:rPr>
              <a:t>consectetur</a:t>
            </a:r>
            <a:r>
              <a:rPr lang="en-US" sz="1467">
                <a:latin typeface="+mj-lt"/>
              </a:rPr>
              <a:t>. In dolor ipsum, gravida et </a:t>
            </a:r>
            <a:r>
              <a:rPr lang="en-US" sz="1467" err="1">
                <a:latin typeface="+mj-lt"/>
              </a:rPr>
              <a:t>sagittis</a:t>
            </a:r>
            <a:r>
              <a:rPr lang="en-US" sz="1467">
                <a:latin typeface="+mj-lt"/>
              </a:rPr>
              <a:t> id, </a:t>
            </a:r>
            <a:r>
              <a:rPr lang="en-US" sz="1467" err="1">
                <a:latin typeface="+mj-lt"/>
              </a:rPr>
              <a:t>sollicitudin</a:t>
            </a:r>
            <a:r>
              <a:rPr lang="en-US" sz="1467">
                <a:latin typeface="+mj-lt"/>
              </a:rPr>
              <a:t> </a:t>
            </a:r>
            <a:r>
              <a:rPr lang="en-US" sz="1467" err="1">
                <a:latin typeface="+mj-lt"/>
              </a:rPr>
              <a:t>ut</a:t>
            </a:r>
            <a:r>
              <a:rPr lang="en-US" sz="1467">
                <a:latin typeface="+mj-lt"/>
              </a:rPr>
              <a:t> </a:t>
            </a:r>
            <a:r>
              <a:rPr lang="en-US" sz="1467" err="1">
                <a:latin typeface="+mj-lt"/>
              </a:rPr>
              <a:t>nisl</a:t>
            </a:r>
            <a:r>
              <a:rPr lang="en-US" sz="1467">
                <a:latin typeface="+mj-lt"/>
              </a:rPr>
              <a:t>. </a:t>
            </a:r>
            <a:r>
              <a:rPr lang="en-US" sz="1467" err="1">
                <a:latin typeface="+mj-lt"/>
              </a:rPr>
              <a:t>Praesent</a:t>
            </a:r>
            <a:r>
              <a:rPr lang="en-US" sz="1467">
                <a:latin typeface="+mj-lt"/>
              </a:rPr>
              <a:t> </a:t>
            </a:r>
            <a:r>
              <a:rPr lang="en-US" sz="1467" err="1">
                <a:latin typeface="+mj-lt"/>
              </a:rPr>
              <a:t>bibendum</a:t>
            </a:r>
            <a:r>
              <a:rPr lang="en-US" sz="1467">
                <a:latin typeface="+mj-lt"/>
              </a:rPr>
              <a:t> tempus </a:t>
            </a:r>
            <a:r>
              <a:rPr lang="en-US" sz="1467" err="1">
                <a:latin typeface="+mj-lt"/>
              </a:rPr>
              <a:t>tellus</a:t>
            </a:r>
            <a:r>
              <a:rPr lang="en-US" sz="1467">
                <a:latin typeface="+mj-lt"/>
              </a:rPr>
              <a:t> </a:t>
            </a:r>
            <a:r>
              <a:rPr lang="en-US" sz="1467" err="1">
                <a:latin typeface="+mj-lt"/>
              </a:rPr>
              <a:t>nec</a:t>
            </a:r>
            <a:r>
              <a:rPr lang="en-US" sz="1467">
                <a:latin typeface="+mj-lt"/>
              </a:rPr>
              <a:t> </a:t>
            </a:r>
            <a:r>
              <a:rPr lang="en-US" sz="1467" err="1">
                <a:latin typeface="+mj-lt"/>
              </a:rPr>
              <a:t>hendrerit</a:t>
            </a:r>
            <a:r>
              <a:rPr lang="en-US" sz="1467">
                <a:latin typeface="+mj-lt"/>
              </a:rPr>
              <a:t>. Nam in </a:t>
            </a:r>
            <a:r>
              <a:rPr lang="en-US" sz="1467" err="1">
                <a:latin typeface="+mj-lt"/>
              </a:rPr>
              <a:t>tempor</a:t>
            </a:r>
            <a:r>
              <a:rPr lang="en-US" sz="1467">
                <a:latin typeface="+mj-lt"/>
              </a:rPr>
              <a:t> </a:t>
            </a:r>
            <a:r>
              <a:rPr lang="en-US" sz="1467" err="1">
                <a:latin typeface="+mj-lt"/>
              </a:rPr>
              <a:t>metus</a:t>
            </a:r>
            <a:r>
              <a:rPr lang="en-US" sz="1467">
                <a:latin typeface="+mj-lt"/>
              </a:rPr>
              <a:t>, ac </a:t>
            </a:r>
            <a:r>
              <a:rPr lang="en-US" sz="1467" err="1">
                <a:latin typeface="+mj-lt"/>
              </a:rPr>
              <a:t>finibus</a:t>
            </a:r>
            <a:r>
              <a:rPr lang="en-US" sz="1467">
                <a:latin typeface="+mj-lt"/>
              </a:rPr>
              <a:t> </a:t>
            </a:r>
            <a:r>
              <a:rPr lang="en-US" sz="1467" err="1">
                <a:latin typeface="+mj-lt"/>
              </a:rPr>
              <a:t>purus</a:t>
            </a:r>
            <a:r>
              <a:rPr lang="en-US" sz="1467">
                <a:latin typeface="+mj-lt"/>
              </a:rPr>
              <a:t>. </a:t>
            </a:r>
            <a:r>
              <a:rPr lang="en-US" sz="1467" err="1">
                <a:latin typeface="+mj-lt"/>
              </a:rPr>
              <a:t>Praesent</a:t>
            </a:r>
            <a:r>
              <a:rPr lang="en-US" sz="1467">
                <a:latin typeface="+mj-lt"/>
              </a:rPr>
              <a:t> </a:t>
            </a:r>
            <a:r>
              <a:rPr lang="en-US" sz="1467" err="1">
                <a:latin typeface="+mj-lt"/>
              </a:rPr>
              <a:t>consequat</a:t>
            </a:r>
            <a:r>
              <a:rPr lang="en-US" sz="1467">
                <a:latin typeface="+mj-lt"/>
              </a:rPr>
              <a:t> </a:t>
            </a:r>
            <a:r>
              <a:rPr lang="en-US" sz="1467" err="1">
                <a:latin typeface="+mj-lt"/>
              </a:rPr>
              <a:t>lectus</a:t>
            </a:r>
            <a:r>
              <a:rPr lang="en-US" sz="1467">
                <a:latin typeface="+mj-lt"/>
              </a:rPr>
              <a:t> sit </a:t>
            </a:r>
            <a:r>
              <a:rPr lang="en-US" sz="1467" err="1">
                <a:latin typeface="+mj-lt"/>
              </a:rPr>
              <a:t>amet</a:t>
            </a:r>
            <a:r>
              <a:rPr lang="en-US" sz="1467">
                <a:latin typeface="+mj-lt"/>
              </a:rPr>
              <a:t> </a:t>
            </a:r>
            <a:r>
              <a:rPr lang="en-US" sz="1467" err="1">
                <a:latin typeface="+mj-lt"/>
              </a:rPr>
              <a:t>tortor</a:t>
            </a:r>
            <a:r>
              <a:rPr lang="en-US" sz="1467">
                <a:latin typeface="+mj-lt"/>
              </a:rPr>
              <a:t> pharetra, </a:t>
            </a:r>
            <a:r>
              <a:rPr lang="en-US" sz="1467" err="1">
                <a:latin typeface="+mj-lt"/>
              </a:rPr>
              <a:t>sed</a:t>
            </a:r>
            <a:r>
              <a:rPr lang="en-US" sz="1467">
                <a:latin typeface="+mj-lt"/>
              </a:rPr>
              <a:t> </a:t>
            </a:r>
            <a:r>
              <a:rPr lang="en-US" sz="1467" err="1">
                <a:latin typeface="+mj-lt"/>
              </a:rPr>
              <a:t>venenatis</a:t>
            </a:r>
            <a:r>
              <a:rPr lang="en-US" sz="1467">
                <a:latin typeface="+mj-lt"/>
              </a:rPr>
              <a:t> </a:t>
            </a:r>
            <a:r>
              <a:rPr lang="en-US" sz="1467" err="1">
                <a:latin typeface="+mj-lt"/>
              </a:rPr>
              <a:t>eros</a:t>
            </a:r>
            <a:r>
              <a:rPr lang="en-US" sz="1467">
                <a:latin typeface="+mj-lt"/>
              </a:rPr>
              <a:t> </a:t>
            </a:r>
            <a:r>
              <a:rPr lang="en-US" sz="1467" err="1">
                <a:latin typeface="+mj-lt"/>
              </a:rPr>
              <a:t>lacinia</a:t>
            </a:r>
            <a:r>
              <a:rPr lang="en-US" sz="1467">
                <a:latin typeface="+mj-lt"/>
              </a:rPr>
              <a:t>. In </a:t>
            </a:r>
            <a:r>
              <a:rPr lang="en-US" sz="1467" err="1">
                <a:latin typeface="+mj-lt"/>
              </a:rPr>
              <a:t>sed</a:t>
            </a:r>
            <a:r>
              <a:rPr lang="en-US" sz="1467">
                <a:latin typeface="+mj-lt"/>
              </a:rPr>
              <a:t> </a:t>
            </a:r>
            <a:r>
              <a:rPr lang="en-US" sz="1467" err="1">
                <a:latin typeface="+mj-lt"/>
              </a:rPr>
              <a:t>erat</a:t>
            </a:r>
            <a:r>
              <a:rPr lang="en-US" sz="1467">
                <a:latin typeface="+mj-lt"/>
              </a:rPr>
              <a:t> libero. </a:t>
            </a:r>
            <a:r>
              <a:rPr lang="en-US" sz="1467" err="1">
                <a:latin typeface="+mj-lt"/>
              </a:rPr>
              <a:t>Sed</a:t>
            </a:r>
            <a:r>
              <a:rPr lang="en-US" sz="1467">
                <a:latin typeface="+mj-lt"/>
              </a:rPr>
              <a:t> lorem </a:t>
            </a:r>
            <a:r>
              <a:rPr lang="en-US" sz="1467" err="1">
                <a:latin typeface="+mj-lt"/>
              </a:rPr>
              <a:t>neque</a:t>
            </a:r>
            <a:r>
              <a:rPr lang="en-US" sz="1467">
                <a:latin typeface="+mj-lt"/>
              </a:rPr>
              <a:t>, </a:t>
            </a:r>
            <a:r>
              <a:rPr lang="en-US" sz="1467" err="1">
                <a:latin typeface="+mj-lt"/>
              </a:rPr>
              <a:t>commodo</a:t>
            </a:r>
            <a:r>
              <a:rPr lang="en-US" sz="1467">
                <a:latin typeface="+mj-lt"/>
              </a:rPr>
              <a:t> vitae ex at, pharetra convallis </a:t>
            </a:r>
            <a:r>
              <a:rPr lang="en-US" sz="1467" err="1">
                <a:latin typeface="+mj-lt"/>
              </a:rPr>
              <a:t>nunc</a:t>
            </a:r>
            <a:r>
              <a:rPr lang="en-US" sz="1467">
                <a:latin typeface="+mj-lt"/>
              </a:rPr>
              <a:t>. In </a:t>
            </a:r>
            <a:r>
              <a:rPr lang="en-US" sz="1467" err="1">
                <a:latin typeface="+mj-lt"/>
              </a:rPr>
              <a:t>vehicula</a:t>
            </a:r>
            <a:r>
              <a:rPr lang="en-US" sz="1467">
                <a:latin typeface="+mj-lt"/>
              </a:rPr>
              <a:t> </a:t>
            </a:r>
            <a:r>
              <a:rPr lang="en-US" sz="1467" err="1">
                <a:latin typeface="+mj-lt"/>
              </a:rPr>
              <a:t>mauris</a:t>
            </a:r>
            <a:r>
              <a:rPr lang="en-US" sz="1467">
                <a:latin typeface="+mj-lt"/>
              </a:rPr>
              <a:t> ligula. </a:t>
            </a:r>
            <a:r>
              <a:rPr lang="en-US" sz="1467" err="1">
                <a:latin typeface="+mj-lt"/>
              </a:rPr>
              <a:t>Suspendisse</a:t>
            </a:r>
            <a:r>
              <a:rPr lang="en-US" sz="1467">
                <a:latin typeface="+mj-lt"/>
              </a:rPr>
              <a:t> in </a:t>
            </a:r>
            <a:r>
              <a:rPr lang="en-US" sz="1467" err="1">
                <a:latin typeface="+mj-lt"/>
              </a:rPr>
              <a:t>tellus</a:t>
            </a:r>
            <a:r>
              <a:rPr lang="en-US" sz="1467">
                <a:latin typeface="+mj-lt"/>
              </a:rPr>
              <a:t> </a:t>
            </a:r>
            <a:r>
              <a:rPr lang="en-US" sz="1467" err="1">
                <a:latin typeface="+mj-lt"/>
              </a:rPr>
              <a:t>congue</a:t>
            </a:r>
            <a:r>
              <a:rPr lang="en-US" sz="1467">
                <a:latin typeface="+mj-lt"/>
              </a:rPr>
              <a:t> </a:t>
            </a:r>
            <a:r>
              <a:rPr lang="en-US" sz="1467" err="1">
                <a:latin typeface="+mj-lt"/>
              </a:rPr>
              <a:t>odio</a:t>
            </a:r>
            <a:r>
              <a:rPr lang="en-US" sz="1467">
                <a:latin typeface="+mj-lt"/>
              </a:rPr>
              <a:t> pharetra </a:t>
            </a:r>
            <a:r>
              <a:rPr lang="en-US" sz="1467" err="1">
                <a:latin typeface="+mj-lt"/>
              </a:rPr>
              <a:t>finibus</a:t>
            </a:r>
            <a:r>
              <a:rPr lang="en-US" sz="1467">
                <a:latin typeface="+mj-lt"/>
              </a:rPr>
              <a:t>. Nam </a:t>
            </a:r>
            <a:r>
              <a:rPr lang="en-US" sz="1467" err="1">
                <a:latin typeface="+mj-lt"/>
              </a:rPr>
              <a:t>vel</a:t>
            </a:r>
            <a:r>
              <a:rPr lang="en-US" sz="1467">
                <a:latin typeface="+mj-lt"/>
              </a:rPr>
              <a:t> </a:t>
            </a:r>
            <a:r>
              <a:rPr lang="en-US" sz="1467" err="1">
                <a:latin typeface="+mj-lt"/>
              </a:rPr>
              <a:t>auctor</a:t>
            </a:r>
            <a:r>
              <a:rPr lang="en-US" sz="1467">
                <a:latin typeface="+mj-lt"/>
              </a:rPr>
              <a:t> </a:t>
            </a:r>
            <a:r>
              <a:rPr lang="en-US" sz="1467" err="1">
                <a:latin typeface="+mj-lt"/>
              </a:rPr>
              <a:t>justo</a:t>
            </a:r>
            <a:r>
              <a:rPr lang="en-US" sz="1467">
                <a:latin typeface="+mj-lt"/>
              </a:rPr>
              <a:t>, vitae </a:t>
            </a:r>
            <a:r>
              <a:rPr lang="en-US" sz="1467" err="1">
                <a:latin typeface="+mj-lt"/>
              </a:rPr>
              <a:t>hendrerit</a:t>
            </a:r>
            <a:r>
              <a:rPr lang="en-US" sz="1467">
                <a:latin typeface="+mj-lt"/>
              </a:rPr>
              <a:t> </a:t>
            </a:r>
            <a:r>
              <a:rPr lang="en-US" sz="1467" err="1">
                <a:latin typeface="+mj-lt"/>
              </a:rPr>
              <a:t>orci</a:t>
            </a:r>
            <a:r>
              <a:rPr lang="en-US" sz="1467">
                <a:latin typeface="+mj-lt"/>
              </a:rPr>
              <a:t>. </a:t>
            </a:r>
            <a:r>
              <a:rPr lang="en-US" sz="1467" err="1">
                <a:latin typeface="+mj-lt"/>
              </a:rPr>
              <a:t>Duis</a:t>
            </a:r>
            <a:r>
              <a:rPr lang="en-US" sz="1467">
                <a:latin typeface="+mj-lt"/>
              </a:rPr>
              <a:t> </a:t>
            </a:r>
            <a:r>
              <a:rPr lang="en-US" sz="1467" err="1">
                <a:latin typeface="+mj-lt"/>
              </a:rPr>
              <a:t>nec</a:t>
            </a:r>
            <a:r>
              <a:rPr lang="en-US" sz="1467">
                <a:latin typeface="+mj-lt"/>
              </a:rPr>
              <a:t> </a:t>
            </a:r>
            <a:r>
              <a:rPr lang="en-US" sz="1467" err="1">
                <a:latin typeface="+mj-lt"/>
              </a:rPr>
              <a:t>sapien</a:t>
            </a:r>
            <a:r>
              <a:rPr lang="en-US" sz="1467">
                <a:latin typeface="+mj-lt"/>
              </a:rPr>
              <a:t> </a:t>
            </a:r>
            <a:r>
              <a:rPr lang="en-US" sz="1467" err="1">
                <a:latin typeface="+mj-lt"/>
              </a:rPr>
              <a:t>viverra</a:t>
            </a:r>
            <a:r>
              <a:rPr lang="en-US" sz="1467">
                <a:latin typeface="+mj-lt"/>
              </a:rPr>
              <a:t>, </a:t>
            </a:r>
            <a:r>
              <a:rPr lang="en-US" sz="1467" err="1">
                <a:latin typeface="+mj-lt"/>
              </a:rPr>
              <a:t>bibendum</a:t>
            </a:r>
            <a:r>
              <a:rPr lang="en-US" sz="1467">
                <a:latin typeface="+mj-lt"/>
              </a:rPr>
              <a:t> </a:t>
            </a:r>
            <a:r>
              <a:rPr lang="en-US" sz="1467" err="1">
                <a:latin typeface="+mj-lt"/>
              </a:rPr>
              <a:t>tellus</a:t>
            </a:r>
            <a:r>
              <a:rPr lang="en-US" sz="1467">
                <a:latin typeface="+mj-lt"/>
              </a:rPr>
              <a:t> </a:t>
            </a:r>
            <a:r>
              <a:rPr lang="en-US" sz="1467" err="1">
                <a:latin typeface="+mj-lt"/>
              </a:rPr>
              <a:t>eget</a:t>
            </a:r>
            <a:r>
              <a:rPr lang="en-US" sz="1467">
                <a:latin typeface="+mj-lt"/>
              </a:rPr>
              <a:t>, </a:t>
            </a:r>
            <a:r>
              <a:rPr lang="en-US" sz="1467" err="1">
                <a:latin typeface="+mj-lt"/>
              </a:rPr>
              <a:t>pellentesque</a:t>
            </a:r>
            <a:r>
              <a:rPr lang="en-US" sz="1467">
                <a:latin typeface="+mj-lt"/>
              </a:rPr>
              <a:t> </a:t>
            </a:r>
            <a:r>
              <a:rPr lang="en-US" sz="1467" err="1">
                <a:latin typeface="+mj-lt"/>
              </a:rPr>
              <a:t>massa</a:t>
            </a:r>
            <a:r>
              <a:rPr lang="en-US" sz="1467">
                <a:latin typeface="+mj-lt"/>
              </a:rPr>
              <a:t>. </a:t>
            </a:r>
            <a:r>
              <a:rPr lang="en-US" sz="1467" err="1">
                <a:latin typeface="+mj-lt"/>
              </a:rPr>
              <a:t>Nulla</a:t>
            </a:r>
            <a:r>
              <a:rPr lang="en-US" sz="1467">
                <a:latin typeface="+mj-lt"/>
              </a:rPr>
              <a:t> </a:t>
            </a:r>
            <a:r>
              <a:rPr lang="en-US" sz="1467" err="1">
                <a:latin typeface="+mj-lt"/>
              </a:rPr>
              <a:t>feugiat</a:t>
            </a:r>
            <a:r>
              <a:rPr lang="en-US" sz="1467">
                <a:latin typeface="+mj-lt"/>
              </a:rPr>
              <a:t>, </a:t>
            </a:r>
            <a:r>
              <a:rPr lang="en-US" sz="1467" err="1">
                <a:latin typeface="+mj-lt"/>
              </a:rPr>
              <a:t>turpis</a:t>
            </a:r>
            <a:r>
              <a:rPr lang="en-US" sz="1467">
                <a:latin typeface="+mj-lt"/>
              </a:rPr>
              <a:t> et </a:t>
            </a:r>
            <a:r>
              <a:rPr lang="en-US" sz="1467" err="1">
                <a:latin typeface="+mj-lt"/>
              </a:rPr>
              <a:t>posuere</a:t>
            </a:r>
            <a:r>
              <a:rPr lang="en-US" sz="1467">
                <a:latin typeface="+mj-lt"/>
              </a:rPr>
              <a:t> </a:t>
            </a:r>
            <a:r>
              <a:rPr lang="en-US" sz="1467" err="1">
                <a:latin typeface="+mj-lt"/>
              </a:rPr>
              <a:t>viverra</a:t>
            </a:r>
            <a:r>
              <a:rPr lang="en-US" sz="1467">
                <a:latin typeface="+mj-lt"/>
              </a:rPr>
              <a:t>, ipsum </a:t>
            </a:r>
            <a:r>
              <a:rPr lang="en-US" sz="1467" err="1">
                <a:latin typeface="+mj-lt"/>
              </a:rPr>
              <a:t>sem</a:t>
            </a:r>
            <a:r>
              <a:rPr lang="en-US" sz="1467">
                <a:latin typeface="+mj-lt"/>
              </a:rPr>
              <a:t> </a:t>
            </a:r>
            <a:r>
              <a:rPr lang="en-US" sz="1467" err="1">
                <a:latin typeface="+mj-lt"/>
              </a:rPr>
              <a:t>tincidunt</a:t>
            </a:r>
            <a:r>
              <a:rPr lang="en-US" sz="1467">
                <a:latin typeface="+mj-lt"/>
              </a:rPr>
              <a:t> </a:t>
            </a:r>
            <a:r>
              <a:rPr lang="en-US" sz="1467" err="1">
                <a:latin typeface="+mj-lt"/>
              </a:rPr>
              <a:t>est</a:t>
            </a:r>
            <a:r>
              <a:rPr lang="en-US" sz="1467">
                <a:latin typeface="+mj-lt"/>
              </a:rPr>
              <a:t>, </a:t>
            </a:r>
            <a:r>
              <a:rPr lang="en-US" sz="1467" err="1">
                <a:latin typeface="+mj-lt"/>
              </a:rPr>
              <a:t>finibus</a:t>
            </a:r>
            <a:r>
              <a:rPr lang="en-US" sz="1467">
                <a:latin typeface="+mj-lt"/>
              </a:rPr>
              <a:t> </a:t>
            </a:r>
            <a:r>
              <a:rPr lang="en-US" sz="1467" err="1">
                <a:latin typeface="+mj-lt"/>
              </a:rPr>
              <a:t>tempor</a:t>
            </a:r>
            <a:r>
              <a:rPr lang="en-US" sz="1467">
                <a:latin typeface="+mj-lt"/>
              </a:rPr>
              <a:t> </a:t>
            </a:r>
            <a:r>
              <a:rPr lang="en-US" sz="1467" err="1">
                <a:latin typeface="+mj-lt"/>
              </a:rPr>
              <a:t>nibh</a:t>
            </a:r>
            <a:r>
              <a:rPr lang="en-US" sz="1467">
                <a:latin typeface="+mj-lt"/>
              </a:rPr>
              <a:t> ante semper diam. </a:t>
            </a:r>
            <a:r>
              <a:rPr lang="en-US" sz="1467" err="1">
                <a:latin typeface="+mj-lt"/>
              </a:rPr>
              <a:t>Nullam</a:t>
            </a:r>
            <a:r>
              <a:rPr lang="en-US" sz="1467">
                <a:latin typeface="+mj-lt"/>
              </a:rPr>
              <a:t> </a:t>
            </a:r>
            <a:r>
              <a:rPr lang="en-US" sz="1467" err="1">
                <a:latin typeface="+mj-lt"/>
              </a:rPr>
              <a:t>quis</a:t>
            </a:r>
            <a:r>
              <a:rPr lang="en-US" sz="1467">
                <a:latin typeface="+mj-lt"/>
              </a:rPr>
              <a:t> </a:t>
            </a:r>
            <a:r>
              <a:rPr lang="en-US" sz="1467" err="1">
                <a:latin typeface="+mj-lt"/>
              </a:rPr>
              <a:t>euismod</a:t>
            </a:r>
            <a:r>
              <a:rPr lang="en-US" sz="1467">
                <a:latin typeface="+mj-lt"/>
              </a:rPr>
              <a:t> </a:t>
            </a:r>
            <a:r>
              <a:rPr lang="en-US" sz="1467" err="1">
                <a:latin typeface="+mj-lt"/>
              </a:rPr>
              <a:t>neque</a:t>
            </a:r>
            <a:r>
              <a:rPr lang="en-US" sz="1467">
                <a:latin typeface="+mj-lt"/>
              </a:rPr>
              <a:t>, </a:t>
            </a:r>
            <a:r>
              <a:rPr lang="en-US" sz="1467" err="1">
                <a:latin typeface="+mj-lt"/>
              </a:rPr>
              <a:t>nec</a:t>
            </a:r>
            <a:r>
              <a:rPr lang="en-US" sz="1467">
                <a:latin typeface="+mj-lt"/>
              </a:rPr>
              <a:t> </a:t>
            </a:r>
            <a:r>
              <a:rPr lang="en-US" sz="1467" err="1">
                <a:latin typeface="+mj-lt"/>
              </a:rPr>
              <a:t>facilisis</a:t>
            </a:r>
            <a:r>
              <a:rPr lang="en-US" sz="1467">
                <a:latin typeface="+mj-lt"/>
              </a:rPr>
              <a:t> sem. </a:t>
            </a:r>
            <a:r>
              <a:rPr lang="en-US" sz="1467" err="1">
                <a:latin typeface="+mj-lt"/>
              </a:rPr>
              <a:t>Morbi</a:t>
            </a:r>
            <a:r>
              <a:rPr lang="en-US" sz="1467">
                <a:latin typeface="+mj-lt"/>
              </a:rPr>
              <a:t> </a:t>
            </a:r>
            <a:r>
              <a:rPr lang="en-US" sz="1467" err="1">
                <a:latin typeface="+mj-lt"/>
              </a:rPr>
              <a:t>egestas</a:t>
            </a:r>
            <a:r>
              <a:rPr lang="en-US" sz="1467">
                <a:latin typeface="+mj-lt"/>
              </a:rPr>
              <a:t> </a:t>
            </a:r>
            <a:r>
              <a:rPr lang="en-US" sz="1467" err="1">
                <a:latin typeface="+mj-lt"/>
              </a:rPr>
              <a:t>iaculis</a:t>
            </a:r>
            <a:r>
              <a:rPr lang="en-US" sz="1467">
                <a:latin typeface="+mj-lt"/>
              </a:rPr>
              <a:t> </a:t>
            </a:r>
            <a:r>
              <a:rPr lang="en-US" sz="1467" err="1">
                <a:latin typeface="+mj-lt"/>
              </a:rPr>
              <a:t>dignissim</a:t>
            </a:r>
            <a:r>
              <a:rPr lang="en-US" sz="1467">
                <a:latin typeface="+mj-lt"/>
              </a:rPr>
              <a:t>. In </a:t>
            </a:r>
            <a:r>
              <a:rPr lang="en-US" sz="1467" err="1">
                <a:latin typeface="+mj-lt"/>
              </a:rPr>
              <a:t>accumsan</a:t>
            </a:r>
            <a:r>
              <a:rPr lang="en-US" sz="1467">
                <a:latin typeface="+mj-lt"/>
              </a:rPr>
              <a:t> </a:t>
            </a:r>
            <a:r>
              <a:rPr lang="en-US" sz="1467" err="1">
                <a:latin typeface="+mj-lt"/>
              </a:rPr>
              <a:t>tortor</a:t>
            </a:r>
            <a:r>
              <a:rPr lang="en-US" sz="1467">
                <a:latin typeface="+mj-lt"/>
              </a:rPr>
              <a:t> </a:t>
            </a:r>
            <a:r>
              <a:rPr lang="en-US" sz="1467" err="1">
                <a:latin typeface="+mj-lt"/>
              </a:rPr>
              <a:t>elit</a:t>
            </a:r>
            <a:r>
              <a:rPr lang="en-US" sz="1467">
                <a:latin typeface="+mj-lt"/>
              </a:rPr>
              <a:t>, non </a:t>
            </a:r>
            <a:r>
              <a:rPr lang="en-US" sz="1467" err="1">
                <a:latin typeface="+mj-lt"/>
              </a:rPr>
              <a:t>euismod</a:t>
            </a:r>
            <a:r>
              <a:rPr lang="en-US" sz="1467">
                <a:latin typeface="+mj-lt"/>
              </a:rPr>
              <a:t> </a:t>
            </a:r>
            <a:r>
              <a:rPr lang="en-US" sz="1467" err="1">
                <a:latin typeface="+mj-lt"/>
              </a:rPr>
              <a:t>eros</a:t>
            </a:r>
            <a:r>
              <a:rPr lang="en-US" sz="1467">
                <a:latin typeface="+mj-lt"/>
              </a:rPr>
              <a:t> </a:t>
            </a:r>
            <a:r>
              <a:rPr lang="en-US" sz="1467" err="1">
                <a:latin typeface="+mj-lt"/>
              </a:rPr>
              <a:t>accumsan</a:t>
            </a:r>
            <a:r>
              <a:rPr lang="en-US" sz="1467">
                <a:latin typeface="+mj-lt"/>
              </a:rPr>
              <a:t> ac. </a:t>
            </a:r>
            <a:r>
              <a:rPr lang="en-US" sz="1467" err="1">
                <a:latin typeface="+mj-lt"/>
              </a:rPr>
              <a:t>Sed</a:t>
            </a:r>
            <a:r>
              <a:rPr lang="en-US" sz="1467">
                <a:latin typeface="+mj-lt"/>
              </a:rPr>
              <a:t> </a:t>
            </a:r>
            <a:r>
              <a:rPr lang="en-US" sz="1467" err="1">
                <a:latin typeface="+mj-lt"/>
              </a:rPr>
              <a:t>ultrices</a:t>
            </a:r>
            <a:r>
              <a:rPr lang="en-US" sz="1467">
                <a:latin typeface="+mj-lt"/>
              </a:rPr>
              <a:t> mi lorem, </a:t>
            </a:r>
            <a:r>
              <a:rPr lang="en-US" sz="1467" err="1">
                <a:latin typeface="+mj-lt"/>
              </a:rPr>
              <a:t>ut</a:t>
            </a:r>
            <a:r>
              <a:rPr lang="en-US" sz="1467">
                <a:latin typeface="+mj-lt"/>
              </a:rPr>
              <a:t> </a:t>
            </a:r>
            <a:r>
              <a:rPr lang="en-US" sz="1467" err="1">
                <a:latin typeface="+mj-lt"/>
              </a:rPr>
              <a:t>dignissim</a:t>
            </a:r>
            <a:r>
              <a:rPr lang="en-US" sz="1467">
                <a:latin typeface="+mj-lt"/>
              </a:rPr>
              <a:t> </a:t>
            </a:r>
            <a:r>
              <a:rPr lang="en-US" sz="1467" err="1">
                <a:latin typeface="+mj-lt"/>
              </a:rPr>
              <a:t>nibh</a:t>
            </a:r>
            <a:r>
              <a:rPr lang="en-US" sz="1467">
                <a:latin typeface="+mj-lt"/>
              </a:rPr>
              <a:t> </a:t>
            </a:r>
            <a:r>
              <a:rPr lang="en-US" sz="1467" err="1">
                <a:latin typeface="+mj-lt"/>
              </a:rPr>
              <a:t>facilisis</a:t>
            </a:r>
            <a:r>
              <a:rPr lang="en-US" sz="1467">
                <a:latin typeface="+mj-lt"/>
              </a:rPr>
              <a:t> vel.</a:t>
            </a:r>
          </a:p>
        </p:txBody>
      </p:sp>
      <p:cxnSp>
        <p:nvCxnSpPr>
          <p:cNvPr id="4" name="Straight Connector 3"/>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27001064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476253" y="1896533"/>
            <a:ext cx="5314948" cy="4072467"/>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384"/>
              </a:spcBef>
              <a:buNone/>
              <a:defRPr sz="1600" b="1" i="0" cap="all" spc="267"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6400799" y="1896533"/>
            <a:ext cx="5324476" cy="4072467"/>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6400799" y="1439333"/>
            <a:ext cx="5314952" cy="457200"/>
          </a:xfrm>
        </p:spPr>
        <p:txBody>
          <a:bodyPr wrap="none" bIns="0">
            <a:noAutofit/>
          </a:bodyPr>
          <a:lstStyle>
            <a:lvl1pPr marL="0" indent="0">
              <a:spcBef>
                <a:spcPts val="384"/>
              </a:spcBef>
              <a:buNone/>
              <a:defRPr sz="1600" b="1" i="0" cap="all" spc="267" baseline="0">
                <a:solidFill>
                  <a:schemeClr val="bg1"/>
                </a:solidFill>
              </a:defRPr>
            </a:lvl1pPr>
          </a:lstStyle>
          <a:p>
            <a:pPr lvl="0"/>
            <a:r>
              <a:rPr lang="en-US"/>
              <a:t>OTHER Highlight goes here</a:t>
            </a:r>
          </a:p>
        </p:txBody>
      </p:sp>
      <p:cxnSp>
        <p:nvCxnSpPr>
          <p:cNvPr id="8" name="Straight Connector 7"/>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3093269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502900" y="1651445"/>
            <a:ext cx="3072384" cy="3871384"/>
          </a:xfrm>
          <a:ln>
            <a:solidFill>
              <a:schemeClr val="bg1"/>
            </a:solidFill>
          </a:ln>
        </p:spPr>
        <p:txBody>
          <a:bodyPr vert="horz" lIns="182880" tIns="274320" rIns="182880" bIns="274320" rtlCol="0">
            <a:normAutofit/>
          </a:bodyPr>
          <a:lstStyle>
            <a:lvl1pPr>
              <a:defRPr lang="en-US" sz="1333" dirty="0" smtClean="0">
                <a:solidFill>
                  <a:schemeClr val="bg1"/>
                </a:solidFill>
              </a:defRPr>
            </a:lvl1pPr>
            <a:lvl2pPr>
              <a:defRPr lang="en-US" sz="1333" dirty="0" smtClean="0">
                <a:solidFill>
                  <a:schemeClr val="bg1"/>
                </a:solidFill>
              </a:defRPr>
            </a:lvl2pPr>
            <a:lvl3pPr>
              <a:defRPr lang="en-US" sz="1333" dirty="0" smtClean="0">
                <a:solidFill>
                  <a:schemeClr val="bg1"/>
                </a:solidFill>
              </a:defRPr>
            </a:lvl3pPr>
            <a:lvl4pPr>
              <a:defRPr lang="en-US" sz="1333" dirty="0" smtClean="0">
                <a:solidFill>
                  <a:schemeClr val="bg1"/>
                </a:solidFill>
              </a:defRPr>
            </a:lvl4pPr>
            <a:lvl5pPr>
              <a:defRPr lang="en-US" sz="1333"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7647668"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600" b="1" i="0" cap="all" spc="267" baseline="0"/>
            </a:lvl1pPr>
            <a:lvl2pPr marL="609585" indent="0">
              <a:buNone/>
              <a:defRPr b="1" i="0" cap="all" spc="267" baseline="0"/>
            </a:lvl2pPr>
            <a:lvl3pPr marL="1219170" indent="0">
              <a:buNone/>
              <a:defRPr b="1" i="0" cap="all" spc="267" baseline="0"/>
            </a:lvl3pPr>
            <a:lvl4pPr marL="1828754" indent="0">
              <a:buNone/>
              <a:defRPr b="1" i="0" cap="all" spc="267" baseline="0"/>
            </a:lvl4pPr>
            <a:lvl5pPr marL="2438339" indent="0">
              <a:buFont typeface="Arial" panose="020B0604020202020204" pitchFamily="34" charset="0"/>
              <a:buNone/>
              <a:defRPr b="1" i="0" cap="all" spc="267" baseline="0"/>
            </a:lvl5pPr>
          </a:lstStyle>
          <a:p>
            <a:pPr lvl="0"/>
            <a:r>
              <a:rPr lang="en-US"/>
              <a:t>ADD TITILE HERE</a:t>
            </a:r>
          </a:p>
        </p:txBody>
      </p:sp>
      <p:sp>
        <p:nvSpPr>
          <p:cNvPr id="4" name="Title Placeholder 2"/>
          <p:cNvSpPr>
            <a:spLocks noGrp="1"/>
          </p:cNvSpPr>
          <p:nvPr>
            <p:ph type="body" sz="quarter" idx="10" hasCustomPrompt="1"/>
          </p:nvPr>
        </p:nvSpPr>
        <p:spPr>
          <a:xfrm>
            <a:off x="4575284"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600" b="1" i="0" cap="all" spc="267" baseline="0"/>
            </a:lvl1pPr>
            <a:lvl2pPr marL="609585" indent="0">
              <a:buNone/>
              <a:defRPr b="1" i="0" cap="all" spc="267" baseline="0"/>
            </a:lvl2pPr>
            <a:lvl3pPr marL="1219170" indent="0">
              <a:buNone/>
              <a:defRPr b="1" i="0" cap="all" spc="267" baseline="0"/>
            </a:lvl3pPr>
            <a:lvl4pPr marL="1828754" indent="0">
              <a:buNone/>
              <a:defRPr b="1" i="0" cap="all" spc="267" baseline="0"/>
            </a:lvl4pPr>
            <a:lvl5pPr marL="2438339" indent="0">
              <a:buFont typeface="Arial" panose="020B0604020202020204" pitchFamily="34" charset="0"/>
              <a:buNone/>
              <a:defRPr b="1" i="0" cap="all" spc="267" baseline="0"/>
            </a:lvl5pPr>
          </a:lstStyle>
          <a:p>
            <a:pPr lvl="0"/>
            <a:r>
              <a:rPr lang="en-US"/>
              <a:t>ADD TITILE HERE</a:t>
            </a:r>
          </a:p>
        </p:txBody>
      </p:sp>
      <p:sp>
        <p:nvSpPr>
          <p:cNvPr id="6" name="Title Placeholder 1"/>
          <p:cNvSpPr>
            <a:spLocks noGrp="1"/>
          </p:cNvSpPr>
          <p:nvPr>
            <p:ph type="body" sz="quarter" idx="12" hasCustomPrompt="1"/>
          </p:nvPr>
        </p:nvSpPr>
        <p:spPr>
          <a:xfrm>
            <a:off x="1502900"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600" b="1" i="0" cap="all" spc="267" baseline="0"/>
            </a:lvl1pPr>
            <a:lvl2pPr marL="609585" indent="0">
              <a:buNone/>
              <a:defRPr b="1" i="0" cap="all" spc="267" baseline="0"/>
            </a:lvl2pPr>
            <a:lvl3pPr marL="1219170" indent="0">
              <a:buNone/>
              <a:defRPr b="1" i="0" cap="all" spc="267" baseline="0"/>
            </a:lvl3pPr>
            <a:lvl4pPr marL="1828754" indent="0">
              <a:buNone/>
              <a:defRPr b="1" i="0" cap="all" spc="267" baseline="0"/>
            </a:lvl4pPr>
            <a:lvl5pPr marL="2438339" indent="0">
              <a:buFont typeface="Arial" panose="020B0604020202020204" pitchFamily="34" charset="0"/>
              <a:buNone/>
              <a:defRPr b="1" i="0" cap="all" spc="267" baseline="0"/>
            </a:lvl5pPr>
          </a:lstStyle>
          <a:p>
            <a:pPr lvl="0"/>
            <a:r>
              <a:rPr lang="en-US"/>
              <a:t>ADD TITILE HERE</a:t>
            </a:r>
          </a:p>
        </p:txBody>
      </p:sp>
      <p:sp>
        <p:nvSpPr>
          <p:cNvPr id="13"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7647668" y="1651445"/>
            <a:ext cx="3072384" cy="3871384"/>
          </a:xfrm>
          <a:ln>
            <a:solidFill>
              <a:schemeClr val="bg1"/>
            </a:solidFill>
          </a:ln>
        </p:spPr>
        <p:txBody>
          <a:bodyPr vert="horz" lIns="182880" tIns="274320" rIns="182880" bIns="274320" rtlCol="0">
            <a:normAutofit/>
          </a:bodyPr>
          <a:lstStyle>
            <a:lvl1pPr>
              <a:defRPr lang="en-US" sz="1333" dirty="0" smtClean="0">
                <a:solidFill>
                  <a:schemeClr val="bg1"/>
                </a:solidFill>
              </a:defRPr>
            </a:lvl1pPr>
            <a:lvl2pPr>
              <a:defRPr lang="en-US" sz="1333" dirty="0" smtClean="0">
                <a:solidFill>
                  <a:schemeClr val="bg1"/>
                </a:solidFill>
              </a:defRPr>
            </a:lvl2pPr>
            <a:lvl3pPr>
              <a:defRPr lang="en-US" sz="1333" dirty="0" smtClean="0">
                <a:solidFill>
                  <a:schemeClr val="bg1"/>
                </a:solidFill>
              </a:defRPr>
            </a:lvl3pPr>
            <a:lvl4pPr>
              <a:defRPr lang="en-US" sz="1333" dirty="0" smtClean="0">
                <a:solidFill>
                  <a:schemeClr val="bg1"/>
                </a:solidFill>
              </a:defRPr>
            </a:lvl4pPr>
            <a:lvl5pPr>
              <a:defRPr lang="en-US" sz="1333"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4575284" y="1651445"/>
            <a:ext cx="3072384" cy="3871384"/>
          </a:xfrm>
          <a:ln>
            <a:solidFill>
              <a:schemeClr val="bg1"/>
            </a:solidFill>
          </a:ln>
        </p:spPr>
        <p:txBody>
          <a:bodyPr vert="horz" lIns="182880" tIns="274320" rIns="182880" bIns="274320" rtlCol="0">
            <a:normAutofit/>
          </a:bodyPr>
          <a:lstStyle>
            <a:lvl1pPr>
              <a:defRPr lang="en-US" sz="1333" dirty="0" smtClean="0">
                <a:solidFill>
                  <a:schemeClr val="bg1"/>
                </a:solidFill>
              </a:defRPr>
            </a:lvl1pPr>
            <a:lvl2pPr>
              <a:defRPr lang="en-US" sz="1333" dirty="0" smtClean="0">
                <a:solidFill>
                  <a:schemeClr val="bg1"/>
                </a:solidFill>
              </a:defRPr>
            </a:lvl2pPr>
            <a:lvl3pPr>
              <a:defRPr lang="en-US" sz="1333" dirty="0" smtClean="0">
                <a:solidFill>
                  <a:schemeClr val="bg1"/>
                </a:solidFill>
              </a:defRPr>
            </a:lvl3pPr>
            <a:lvl4pPr>
              <a:defRPr lang="en-US" sz="1333" dirty="0" smtClean="0">
                <a:solidFill>
                  <a:schemeClr val="bg1"/>
                </a:solidFill>
              </a:defRPr>
            </a:lvl4pPr>
            <a:lvl5pPr>
              <a:defRPr lang="en-US" sz="1333"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155910104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2374605" y="2797813"/>
            <a:ext cx="7442791" cy="783184"/>
          </a:xfrm>
          <a:prstGeom prst="rect">
            <a:avLst/>
          </a:prstGeom>
        </p:spPr>
        <p:txBody>
          <a:bodyPr anchor="ctr"/>
          <a:lstStyle>
            <a:lvl1pPr marL="0" indent="0" algn="ctr">
              <a:lnSpc>
                <a:spcPts val="3200"/>
              </a:lnSpc>
              <a:buNone/>
              <a:defRPr sz="2133">
                <a:solidFill>
                  <a:schemeClr val="bg1"/>
                </a:solidFill>
                <a:latin typeface="+mj-lt"/>
              </a:defRPr>
            </a:lvl1pPr>
            <a:lvl2pPr marL="609585" indent="0">
              <a:buNone/>
              <a:defRPr sz="2133">
                <a:latin typeface="+mj-lt"/>
              </a:defRPr>
            </a:lvl2pPr>
            <a:lvl3pPr marL="1219170" indent="0">
              <a:buNone/>
              <a:defRPr sz="2133">
                <a:latin typeface="+mj-lt"/>
              </a:defRPr>
            </a:lvl3pPr>
            <a:lvl4pPr marL="1828754" indent="0">
              <a:buNone/>
              <a:defRPr sz="2133">
                <a:latin typeface="+mj-lt"/>
              </a:defRPr>
            </a:lvl4pPr>
            <a:lvl5pPr marL="2438339" indent="0">
              <a:buNone/>
              <a:defRPr sz="2133">
                <a:latin typeface="+mj-lt"/>
              </a:defRPr>
            </a:lvl5pPr>
          </a:lstStyle>
          <a:p>
            <a:pPr algn="ctr">
              <a:lnSpc>
                <a:spcPts val="2400"/>
              </a:lnSpc>
            </a:pPr>
            <a:r>
              <a:rPr lang="en-US" sz="2133" baseline="0">
                <a:solidFill>
                  <a:schemeClr val="bg1"/>
                </a:solidFill>
                <a:latin typeface="+mj-lt"/>
              </a:rPr>
              <a:t>Please add call out or quote here</a:t>
            </a:r>
            <a:br>
              <a:rPr lang="en-US" sz="2133" baseline="0">
                <a:solidFill>
                  <a:schemeClr val="bg1"/>
                </a:solidFill>
                <a:latin typeface="+mj-lt"/>
              </a:rPr>
            </a:br>
            <a:r>
              <a:rPr lang="en-US" sz="2133" baseline="0">
                <a:solidFill>
                  <a:schemeClr val="bg1"/>
                </a:solidFill>
                <a:latin typeface="+mj-lt"/>
              </a:rPr>
              <a:t>sit </a:t>
            </a:r>
            <a:r>
              <a:rPr lang="en-US" sz="2133" baseline="0" err="1">
                <a:solidFill>
                  <a:schemeClr val="bg1"/>
                </a:solidFill>
                <a:latin typeface="+mj-lt"/>
              </a:rPr>
              <a:t>amet</a:t>
            </a:r>
            <a:r>
              <a:rPr lang="en-US" sz="2133" baseline="0">
                <a:solidFill>
                  <a:schemeClr val="bg1"/>
                </a:solidFill>
                <a:latin typeface="+mj-lt"/>
              </a:rPr>
              <a:t>, </a:t>
            </a:r>
            <a:r>
              <a:rPr lang="en-US" sz="2133" baseline="0" err="1">
                <a:solidFill>
                  <a:schemeClr val="bg1"/>
                </a:solidFill>
                <a:latin typeface="+mj-lt"/>
              </a:rPr>
              <a:t>consectetur</a:t>
            </a:r>
            <a:r>
              <a:rPr lang="en-US" sz="2133" baseline="0">
                <a:solidFill>
                  <a:schemeClr val="bg1"/>
                </a:solidFill>
                <a:latin typeface="+mj-lt"/>
              </a:rPr>
              <a:t> </a:t>
            </a:r>
            <a:r>
              <a:rPr lang="en-US" sz="2133" baseline="0" err="1">
                <a:solidFill>
                  <a:schemeClr val="bg1"/>
                </a:solidFill>
                <a:latin typeface="+mj-lt"/>
              </a:rPr>
              <a:t>adipiscing</a:t>
            </a:r>
            <a:r>
              <a:rPr lang="en-US" sz="2133" baseline="0">
                <a:solidFill>
                  <a:schemeClr val="bg1"/>
                </a:solidFill>
                <a:latin typeface="+mj-lt"/>
              </a:rPr>
              <a:t> </a:t>
            </a:r>
            <a:r>
              <a:rPr lang="en-US" sz="2133" baseline="0" err="1">
                <a:solidFill>
                  <a:schemeClr val="bg1"/>
                </a:solidFill>
                <a:latin typeface="+mj-lt"/>
              </a:rPr>
              <a:t>elit</a:t>
            </a:r>
            <a:r>
              <a:rPr lang="en-US" sz="2133" baseline="0">
                <a:solidFill>
                  <a:schemeClr val="bg1"/>
                </a:solidFill>
                <a:latin typeface="+mj-lt"/>
              </a:rPr>
              <a:t>. </a:t>
            </a:r>
            <a:r>
              <a:rPr lang="en-US" sz="2133" baseline="0" err="1">
                <a:solidFill>
                  <a:schemeClr val="bg1"/>
                </a:solidFill>
                <a:latin typeface="+mj-lt"/>
              </a:rPr>
              <a:t>Sed</a:t>
            </a:r>
            <a:r>
              <a:rPr lang="en-US" sz="2133" baseline="0">
                <a:solidFill>
                  <a:schemeClr val="bg1"/>
                </a:solidFill>
                <a:latin typeface="+mj-lt"/>
              </a:rPr>
              <a:t> </a:t>
            </a:r>
            <a:r>
              <a:rPr lang="en-US" sz="2133" baseline="0" err="1">
                <a:solidFill>
                  <a:schemeClr val="bg1"/>
                </a:solidFill>
                <a:latin typeface="+mj-lt"/>
              </a:rPr>
              <a:t>nec</a:t>
            </a:r>
            <a:r>
              <a:rPr lang="en-US" sz="2133" baseline="0">
                <a:solidFill>
                  <a:schemeClr val="bg1"/>
                </a:solidFill>
                <a:latin typeface="+mj-lt"/>
              </a:rPr>
              <a:t> </a:t>
            </a:r>
            <a:r>
              <a:rPr lang="en-US" sz="2133" baseline="0" err="1">
                <a:solidFill>
                  <a:schemeClr val="bg1"/>
                </a:solidFill>
                <a:latin typeface="+mj-lt"/>
              </a:rPr>
              <a:t>sem</a:t>
            </a:r>
            <a:r>
              <a:rPr lang="en-US" sz="2133" baseline="0">
                <a:solidFill>
                  <a:schemeClr val="bg1"/>
                </a:solidFill>
                <a:latin typeface="+mj-lt"/>
              </a:rPr>
              <a:t> gravida, </a:t>
            </a:r>
            <a:r>
              <a:rPr lang="en-US" sz="2133" baseline="0" err="1">
                <a:solidFill>
                  <a:schemeClr val="bg1"/>
                </a:solidFill>
                <a:latin typeface="+mj-lt"/>
              </a:rPr>
              <a:t>dapibus</a:t>
            </a:r>
            <a:r>
              <a:rPr lang="en-US" sz="2133" baseline="0">
                <a:solidFill>
                  <a:schemeClr val="bg1"/>
                </a:solidFill>
                <a:latin typeface="+mj-lt"/>
              </a:rPr>
              <a:t> </a:t>
            </a:r>
            <a:r>
              <a:rPr lang="en-US" sz="2133" baseline="0" err="1">
                <a:solidFill>
                  <a:schemeClr val="bg1"/>
                </a:solidFill>
                <a:latin typeface="+mj-lt"/>
              </a:rPr>
              <a:t>turpis</a:t>
            </a:r>
            <a:r>
              <a:rPr lang="en-US" sz="2133" baseline="0">
                <a:solidFill>
                  <a:schemeClr val="bg1"/>
                </a:solidFill>
                <a:latin typeface="+mj-lt"/>
              </a:rPr>
              <a:t> </a:t>
            </a:r>
            <a:r>
              <a:rPr lang="en-US" sz="2133" baseline="0" err="1">
                <a:solidFill>
                  <a:schemeClr val="bg1"/>
                </a:solidFill>
                <a:latin typeface="+mj-lt"/>
              </a:rPr>
              <a:t>porttitor</a:t>
            </a:r>
            <a:r>
              <a:rPr lang="en-US" sz="2133" baseline="0">
                <a:solidFill>
                  <a:schemeClr val="bg1"/>
                </a:solidFill>
                <a:latin typeface="+mj-lt"/>
              </a:rPr>
              <a:t>, </a:t>
            </a:r>
            <a:r>
              <a:rPr lang="en-US" sz="2133" baseline="0" err="1">
                <a:solidFill>
                  <a:schemeClr val="bg1"/>
                </a:solidFill>
                <a:latin typeface="+mj-lt"/>
              </a:rPr>
              <a:t>tincidunt</a:t>
            </a:r>
            <a:r>
              <a:rPr lang="en-US" sz="2133" baseline="0">
                <a:solidFill>
                  <a:schemeClr val="bg1"/>
                </a:solidFill>
                <a:latin typeface="+mj-lt"/>
              </a:rPr>
              <a:t> </a:t>
            </a:r>
            <a:r>
              <a:rPr lang="en-US" sz="2133" baseline="0" err="1">
                <a:solidFill>
                  <a:schemeClr val="bg1"/>
                </a:solidFill>
                <a:latin typeface="+mj-lt"/>
              </a:rPr>
              <a:t>nibh</a:t>
            </a:r>
            <a:r>
              <a:rPr lang="en-US" sz="2133" baseline="0">
                <a:solidFill>
                  <a:schemeClr val="bg1"/>
                </a:solidFill>
                <a:latin typeface="+mj-lt"/>
              </a:rPr>
              <a:t>. </a:t>
            </a:r>
            <a:r>
              <a:rPr lang="en-US" sz="2133" baseline="0" err="1">
                <a:solidFill>
                  <a:schemeClr val="bg1"/>
                </a:solidFill>
                <a:latin typeface="+mj-lt"/>
              </a:rPr>
              <a:t>Orci</a:t>
            </a:r>
            <a:r>
              <a:rPr lang="en-US" sz="2133" baseline="0">
                <a:solidFill>
                  <a:schemeClr val="bg1"/>
                </a:solidFill>
                <a:latin typeface="+mj-lt"/>
              </a:rPr>
              <a:t> </a:t>
            </a:r>
            <a:r>
              <a:rPr lang="en-US" sz="2133" baseline="0" err="1">
                <a:solidFill>
                  <a:schemeClr val="bg1"/>
                </a:solidFill>
                <a:latin typeface="+mj-lt"/>
              </a:rPr>
              <a:t>varius</a:t>
            </a:r>
            <a:r>
              <a:rPr lang="en-US" sz="2133" baseline="0">
                <a:solidFill>
                  <a:schemeClr val="bg1"/>
                </a:solidFill>
                <a:latin typeface="+mj-lt"/>
              </a:rPr>
              <a:t> </a:t>
            </a:r>
            <a:r>
              <a:rPr lang="en-US" sz="2133" baseline="0" err="1">
                <a:solidFill>
                  <a:schemeClr val="bg1"/>
                </a:solidFill>
                <a:latin typeface="+mj-lt"/>
              </a:rPr>
              <a:t>natoque</a:t>
            </a:r>
            <a:r>
              <a:rPr lang="en-US" sz="2133" baseline="0">
                <a:solidFill>
                  <a:schemeClr val="bg1"/>
                </a:solidFill>
                <a:latin typeface="+mj-lt"/>
              </a:rPr>
              <a:t> </a:t>
            </a:r>
            <a:r>
              <a:rPr lang="en-US" sz="2133" baseline="0" err="1">
                <a:solidFill>
                  <a:schemeClr val="bg1"/>
                </a:solidFill>
                <a:latin typeface="+mj-lt"/>
              </a:rPr>
              <a:t>penatibus</a:t>
            </a:r>
            <a:r>
              <a:rPr lang="en-US" sz="2133" baseline="0">
                <a:solidFill>
                  <a:schemeClr val="bg1"/>
                </a:solidFill>
                <a:latin typeface="+mj-lt"/>
              </a:rPr>
              <a:t> et </a:t>
            </a:r>
            <a:r>
              <a:rPr lang="en-US" sz="2133" baseline="0" err="1">
                <a:solidFill>
                  <a:schemeClr val="bg1"/>
                </a:solidFill>
                <a:latin typeface="+mj-lt"/>
              </a:rPr>
              <a:t>magnis</a:t>
            </a:r>
            <a:r>
              <a:rPr lang="en-US" sz="2133" baseline="0">
                <a:solidFill>
                  <a:schemeClr val="bg1"/>
                </a:solidFill>
                <a:latin typeface="+mj-lt"/>
              </a:rPr>
              <a:t> dis parturient </a:t>
            </a:r>
            <a:r>
              <a:rPr lang="en-US" sz="2133" baseline="0" err="1">
                <a:solidFill>
                  <a:schemeClr val="bg1"/>
                </a:solidFill>
                <a:latin typeface="+mj-lt"/>
              </a:rPr>
              <a:t>montes</a:t>
            </a:r>
            <a:r>
              <a:rPr lang="en-US" sz="2133" baseline="0">
                <a:solidFill>
                  <a:schemeClr val="bg1"/>
                </a:solidFill>
                <a:latin typeface="+mj-lt"/>
              </a:rPr>
              <a:t>, </a:t>
            </a:r>
            <a:r>
              <a:rPr lang="en-US" sz="2133" baseline="0" err="1">
                <a:solidFill>
                  <a:schemeClr val="bg1"/>
                </a:solidFill>
                <a:latin typeface="+mj-lt"/>
              </a:rPr>
              <a:t>nascetur</a:t>
            </a:r>
            <a:r>
              <a:rPr lang="en-US" sz="2133" baseline="0">
                <a:solidFill>
                  <a:schemeClr val="bg1"/>
                </a:solidFill>
                <a:latin typeface="+mj-lt"/>
              </a:rPr>
              <a:t> </a:t>
            </a:r>
            <a:r>
              <a:rPr lang="en-US" sz="2133" baseline="0" err="1">
                <a:solidFill>
                  <a:schemeClr val="bg1"/>
                </a:solidFill>
                <a:latin typeface="+mj-lt"/>
              </a:rPr>
              <a:t>ridiculus</a:t>
            </a:r>
            <a:r>
              <a:rPr lang="en-US" sz="2133" baseline="0">
                <a:solidFill>
                  <a:schemeClr val="bg1"/>
                </a:solidFill>
                <a:latin typeface="+mj-lt"/>
              </a:rPr>
              <a:t> mus. Nam </a:t>
            </a:r>
            <a:r>
              <a:rPr lang="en-US" sz="2133" baseline="0" err="1">
                <a:solidFill>
                  <a:schemeClr val="bg1"/>
                </a:solidFill>
                <a:latin typeface="+mj-lt"/>
              </a:rPr>
              <a:t>eget</a:t>
            </a:r>
            <a:r>
              <a:rPr lang="en-US" sz="2133" baseline="0">
                <a:solidFill>
                  <a:schemeClr val="bg1"/>
                </a:solidFill>
                <a:latin typeface="+mj-lt"/>
              </a:rPr>
              <a:t> </a:t>
            </a:r>
            <a:r>
              <a:rPr lang="en-US" sz="2133" baseline="0" err="1">
                <a:solidFill>
                  <a:schemeClr val="bg1"/>
                </a:solidFill>
                <a:latin typeface="+mj-lt"/>
              </a:rPr>
              <a:t>enim</a:t>
            </a:r>
            <a:r>
              <a:rPr lang="en-US" sz="2133" baseline="0">
                <a:solidFill>
                  <a:schemeClr val="bg1"/>
                </a:solidFill>
                <a:latin typeface="+mj-lt"/>
              </a:rPr>
              <a:t> </a:t>
            </a:r>
            <a:r>
              <a:rPr lang="en-US" sz="2133" baseline="0" err="1">
                <a:solidFill>
                  <a:schemeClr val="bg1"/>
                </a:solidFill>
                <a:latin typeface="+mj-lt"/>
              </a:rPr>
              <a:t>mauris</a:t>
            </a:r>
            <a:r>
              <a:rPr lang="en-US" sz="2133" baseline="0">
                <a:solidFill>
                  <a:schemeClr val="bg1"/>
                </a:solidFill>
                <a:latin typeface="+mj-lt"/>
              </a:rPr>
              <a:t>. </a:t>
            </a:r>
            <a:r>
              <a:rPr lang="en-US" sz="2133" baseline="0" err="1">
                <a:solidFill>
                  <a:schemeClr val="bg1"/>
                </a:solidFill>
                <a:latin typeface="+mj-lt"/>
              </a:rPr>
              <a:t>Vivamus</a:t>
            </a:r>
            <a:r>
              <a:rPr lang="en-US" sz="2133" baseline="0">
                <a:solidFill>
                  <a:schemeClr val="bg1"/>
                </a:solidFill>
                <a:latin typeface="+mj-lt"/>
              </a:rPr>
              <a:t> sit </a:t>
            </a:r>
            <a:r>
              <a:rPr lang="en-US" sz="2133" baseline="0" err="1">
                <a:solidFill>
                  <a:schemeClr val="bg1"/>
                </a:solidFill>
                <a:latin typeface="+mj-lt"/>
              </a:rPr>
              <a:t>amet</a:t>
            </a:r>
            <a:r>
              <a:rPr lang="en-US" sz="2133" baseline="0">
                <a:solidFill>
                  <a:schemeClr val="bg1"/>
                </a:solidFill>
                <a:latin typeface="+mj-lt"/>
              </a:rPr>
              <a:t> </a:t>
            </a:r>
            <a:r>
              <a:rPr lang="en-US" sz="2133" baseline="0" err="1">
                <a:solidFill>
                  <a:schemeClr val="bg1"/>
                </a:solidFill>
                <a:latin typeface="+mj-lt"/>
              </a:rPr>
              <a:t>congue</a:t>
            </a:r>
            <a:r>
              <a:rPr lang="en-US" sz="2133" baseline="0">
                <a:solidFill>
                  <a:schemeClr val="bg1"/>
                </a:solidFill>
                <a:latin typeface="+mj-lt"/>
              </a:rPr>
              <a:t> </a:t>
            </a:r>
            <a:r>
              <a:rPr lang="en-US" sz="2133" baseline="0" err="1">
                <a:solidFill>
                  <a:schemeClr val="bg1"/>
                </a:solidFill>
                <a:latin typeface="+mj-lt"/>
              </a:rPr>
              <a:t>nunc</a:t>
            </a:r>
            <a:r>
              <a:rPr lang="en-US" sz="2133" baseline="0">
                <a:solidFill>
                  <a:schemeClr val="bg1"/>
                </a:solidFill>
                <a:latin typeface="+mj-lt"/>
              </a:rPr>
              <a:t>. </a:t>
            </a:r>
            <a:r>
              <a:rPr lang="en-US" sz="2133" baseline="0" err="1">
                <a:solidFill>
                  <a:schemeClr val="bg1"/>
                </a:solidFill>
                <a:latin typeface="+mj-lt"/>
              </a:rPr>
              <a:t>Duis</a:t>
            </a:r>
            <a:r>
              <a:rPr lang="en-US" sz="2133" baseline="0">
                <a:solidFill>
                  <a:schemeClr val="bg1"/>
                </a:solidFill>
                <a:latin typeface="+mj-lt"/>
              </a:rPr>
              <a:t> </a:t>
            </a:r>
            <a:r>
              <a:rPr lang="en-US" sz="2133" baseline="0" err="1">
                <a:solidFill>
                  <a:schemeClr val="bg1"/>
                </a:solidFill>
                <a:latin typeface="+mj-lt"/>
              </a:rPr>
              <a:t>pellentesque</a:t>
            </a:r>
            <a:r>
              <a:rPr lang="en-US" sz="2133" baseline="0">
                <a:solidFill>
                  <a:schemeClr val="bg1"/>
                </a:solidFill>
                <a:latin typeface="+mj-lt"/>
              </a:rPr>
              <a:t> </a:t>
            </a:r>
            <a:r>
              <a:rPr lang="en-US" sz="2133" baseline="0" err="1">
                <a:solidFill>
                  <a:schemeClr val="bg1"/>
                </a:solidFill>
                <a:latin typeface="+mj-lt"/>
              </a:rPr>
              <a:t>posuere</a:t>
            </a:r>
            <a:r>
              <a:rPr lang="en-US" sz="2133" baseline="0">
                <a:solidFill>
                  <a:schemeClr val="bg1"/>
                </a:solidFill>
                <a:latin typeface="+mj-lt"/>
              </a:rPr>
              <a:t> </a:t>
            </a:r>
            <a:r>
              <a:rPr lang="en-US" sz="2133" baseline="0" err="1">
                <a:solidFill>
                  <a:schemeClr val="bg1"/>
                </a:solidFill>
                <a:latin typeface="+mj-lt"/>
              </a:rPr>
              <a:t>rutrum</a:t>
            </a:r>
            <a:r>
              <a:rPr lang="en-US" sz="2133" baseline="0">
                <a:solidFill>
                  <a:schemeClr val="bg1"/>
                </a:solidFill>
                <a:latin typeface="+mj-lt"/>
              </a:rPr>
              <a:t>. </a:t>
            </a:r>
            <a:r>
              <a:rPr lang="en-US" sz="2133" baseline="0" err="1">
                <a:solidFill>
                  <a:schemeClr val="bg1"/>
                </a:solidFill>
                <a:latin typeface="+mj-lt"/>
              </a:rPr>
              <a:t>Pellentesque</a:t>
            </a:r>
            <a:r>
              <a:rPr lang="en-US" sz="2133" baseline="0">
                <a:solidFill>
                  <a:schemeClr val="bg1"/>
                </a:solidFill>
                <a:latin typeface="+mj-lt"/>
              </a:rPr>
              <a:t> ac </a:t>
            </a:r>
            <a:r>
              <a:rPr lang="en-US" sz="2133" baseline="0" err="1">
                <a:solidFill>
                  <a:schemeClr val="bg1"/>
                </a:solidFill>
                <a:latin typeface="+mj-lt"/>
              </a:rPr>
              <a:t>diam</a:t>
            </a:r>
            <a:r>
              <a:rPr lang="en-US" sz="2133" baseline="0">
                <a:solidFill>
                  <a:schemeClr val="bg1"/>
                </a:solidFill>
                <a:latin typeface="+mj-lt"/>
              </a:rPr>
              <a:t> </a:t>
            </a:r>
            <a:r>
              <a:rPr lang="en-US" sz="2133" baseline="0" err="1">
                <a:solidFill>
                  <a:schemeClr val="bg1"/>
                </a:solidFill>
                <a:latin typeface="+mj-lt"/>
              </a:rPr>
              <a:t>quis</a:t>
            </a:r>
            <a:r>
              <a:rPr lang="en-US" sz="2133" baseline="0">
                <a:solidFill>
                  <a:schemeClr val="bg1"/>
                </a:solidFill>
                <a:latin typeface="+mj-lt"/>
              </a:rPr>
              <a:t> </a:t>
            </a:r>
            <a:r>
              <a:rPr lang="en-US" sz="2133" baseline="0" err="1">
                <a:solidFill>
                  <a:schemeClr val="bg1"/>
                </a:solidFill>
                <a:latin typeface="+mj-lt"/>
              </a:rPr>
              <a:t>justo</a:t>
            </a:r>
            <a:r>
              <a:rPr lang="en-US" sz="2133" baseline="0">
                <a:solidFill>
                  <a:schemeClr val="bg1"/>
                </a:solidFill>
                <a:latin typeface="+mj-lt"/>
              </a:rPr>
              <a:t> </a:t>
            </a:r>
            <a:r>
              <a:rPr lang="en-US" sz="2133" baseline="0" err="1">
                <a:solidFill>
                  <a:schemeClr val="bg1"/>
                </a:solidFill>
                <a:latin typeface="+mj-lt"/>
              </a:rPr>
              <a:t>placerat</a:t>
            </a:r>
            <a:r>
              <a:rPr lang="en-US" sz="2133" baseline="0">
                <a:solidFill>
                  <a:schemeClr val="bg1"/>
                </a:solidFill>
                <a:latin typeface="+mj-lt"/>
              </a:rPr>
              <a:t> porta. </a:t>
            </a:r>
            <a:r>
              <a:rPr lang="en-US" sz="2133" baseline="0" err="1">
                <a:solidFill>
                  <a:schemeClr val="bg1"/>
                </a:solidFill>
                <a:latin typeface="+mj-lt"/>
              </a:rPr>
              <a:t>Phasellus</a:t>
            </a:r>
            <a:r>
              <a:rPr lang="en-US" sz="2133" baseline="0">
                <a:solidFill>
                  <a:schemeClr val="bg1"/>
                </a:solidFill>
                <a:latin typeface="+mj-lt"/>
              </a:rPr>
              <a:t> </a:t>
            </a:r>
            <a:r>
              <a:rPr lang="en-US" sz="2133" baseline="0" err="1">
                <a:solidFill>
                  <a:schemeClr val="bg1"/>
                </a:solidFill>
                <a:latin typeface="+mj-lt"/>
              </a:rPr>
              <a:t>bibendum</a:t>
            </a:r>
            <a:r>
              <a:rPr lang="en-US" sz="2133" baseline="0">
                <a:solidFill>
                  <a:schemeClr val="bg1"/>
                </a:solidFill>
                <a:latin typeface="+mj-lt"/>
              </a:rPr>
              <a:t> </a:t>
            </a:r>
            <a:r>
              <a:rPr lang="en-US" sz="2133" baseline="0" err="1">
                <a:solidFill>
                  <a:schemeClr val="bg1"/>
                </a:solidFill>
                <a:latin typeface="+mj-lt"/>
              </a:rPr>
              <a:t>vehicula</a:t>
            </a:r>
            <a:r>
              <a:rPr lang="en-US" sz="2133" baseline="0">
                <a:solidFill>
                  <a:schemeClr val="bg1"/>
                </a:solidFill>
                <a:latin typeface="+mj-lt"/>
              </a:rPr>
              <a:t> </a:t>
            </a:r>
            <a:r>
              <a:rPr lang="en-US" sz="2133" baseline="0" err="1">
                <a:solidFill>
                  <a:schemeClr val="bg1"/>
                </a:solidFill>
                <a:latin typeface="+mj-lt"/>
              </a:rPr>
              <a:t>sem</a:t>
            </a:r>
            <a:r>
              <a:rPr lang="en-US" sz="2133" baseline="0">
                <a:solidFill>
                  <a:schemeClr val="bg1"/>
                </a:solidFill>
                <a:latin typeface="+mj-lt"/>
              </a:rPr>
              <a:t> id </a:t>
            </a:r>
            <a:r>
              <a:rPr lang="en-US" sz="2133" baseline="0" err="1">
                <a:solidFill>
                  <a:schemeClr val="bg1"/>
                </a:solidFill>
                <a:latin typeface="+mj-lt"/>
              </a:rPr>
              <a:t>ornare</a:t>
            </a:r>
            <a:r>
              <a:rPr lang="en-US" sz="2133" baseline="0">
                <a:solidFill>
                  <a:schemeClr val="bg1"/>
                </a:solidFill>
                <a:latin typeface="+mj-lt"/>
              </a:rPr>
              <a:t>. Nam </a:t>
            </a:r>
            <a:r>
              <a:rPr lang="en-US" sz="2133" baseline="0" err="1">
                <a:solidFill>
                  <a:schemeClr val="bg1"/>
                </a:solidFill>
                <a:latin typeface="+mj-lt"/>
              </a:rPr>
              <a:t>commodo</a:t>
            </a:r>
            <a:r>
              <a:rPr lang="en-US" sz="2133" baseline="0">
                <a:solidFill>
                  <a:schemeClr val="bg1"/>
                </a:solidFill>
                <a:latin typeface="+mj-lt"/>
              </a:rPr>
              <a:t> ac </a:t>
            </a:r>
            <a:r>
              <a:rPr lang="en-US" sz="2133" baseline="0" err="1">
                <a:solidFill>
                  <a:schemeClr val="bg1"/>
                </a:solidFill>
                <a:latin typeface="+mj-lt"/>
              </a:rPr>
              <a:t>purus</a:t>
            </a:r>
            <a:r>
              <a:rPr lang="en-US" sz="2133" baseline="0">
                <a:solidFill>
                  <a:schemeClr val="bg1"/>
                </a:solidFill>
                <a:latin typeface="+mj-lt"/>
              </a:rPr>
              <a:t> </a:t>
            </a:r>
            <a:r>
              <a:rPr lang="en-US" sz="2133" baseline="0" err="1">
                <a:solidFill>
                  <a:schemeClr val="bg1"/>
                </a:solidFill>
                <a:latin typeface="+mj-lt"/>
              </a:rPr>
              <a:t>condimentum</a:t>
            </a:r>
            <a:r>
              <a:rPr lang="en-US" sz="2133" baseline="0">
                <a:solidFill>
                  <a:schemeClr val="bg1"/>
                </a:solidFill>
                <a:latin typeface="+mj-lt"/>
              </a:rPr>
              <a:t> porta. </a:t>
            </a:r>
            <a:r>
              <a:rPr lang="en-US" sz="2133" baseline="0" err="1">
                <a:solidFill>
                  <a:schemeClr val="bg1"/>
                </a:solidFill>
                <a:latin typeface="+mj-lt"/>
              </a:rPr>
              <a:t>Proin</a:t>
            </a:r>
            <a:r>
              <a:rPr lang="en-US" sz="2133" baseline="0">
                <a:solidFill>
                  <a:schemeClr val="bg1"/>
                </a:solidFill>
                <a:latin typeface="+mj-lt"/>
              </a:rPr>
              <a:t> </a:t>
            </a:r>
            <a:r>
              <a:rPr lang="en-US" sz="2133" baseline="0" err="1">
                <a:solidFill>
                  <a:schemeClr val="bg1"/>
                </a:solidFill>
                <a:latin typeface="+mj-lt"/>
              </a:rPr>
              <a:t>condimentum</a:t>
            </a:r>
            <a:r>
              <a:rPr lang="en-US" sz="2133" baseline="0">
                <a:solidFill>
                  <a:schemeClr val="bg1"/>
                </a:solidFill>
                <a:latin typeface="+mj-lt"/>
              </a:rPr>
              <a:t> </a:t>
            </a:r>
            <a:r>
              <a:rPr lang="en-US" sz="2133" baseline="0" err="1">
                <a:solidFill>
                  <a:schemeClr val="bg1"/>
                </a:solidFill>
                <a:latin typeface="+mj-lt"/>
              </a:rPr>
              <a:t>lectus</a:t>
            </a:r>
            <a:r>
              <a:rPr lang="en-US" sz="2133" baseline="0">
                <a:solidFill>
                  <a:schemeClr val="bg1"/>
                </a:solidFill>
                <a:latin typeface="+mj-lt"/>
              </a:rPr>
              <a:t> </a:t>
            </a:r>
            <a:r>
              <a:rPr lang="en-US" sz="2133" baseline="0" err="1">
                <a:solidFill>
                  <a:schemeClr val="bg1"/>
                </a:solidFill>
                <a:latin typeface="+mj-lt"/>
              </a:rPr>
              <a:t>leo</a:t>
            </a:r>
            <a:r>
              <a:rPr lang="en-US" sz="2133" baseline="0">
                <a:solidFill>
                  <a:schemeClr val="bg1"/>
                </a:solidFill>
                <a:latin typeface="+mj-lt"/>
              </a:rPr>
              <a:t>, in </a:t>
            </a:r>
            <a:r>
              <a:rPr lang="en-US" sz="2133" baseline="0" err="1">
                <a:solidFill>
                  <a:schemeClr val="bg1"/>
                </a:solidFill>
                <a:latin typeface="+mj-lt"/>
              </a:rPr>
              <a:t>lacinia</a:t>
            </a:r>
            <a:r>
              <a:rPr lang="en-US" sz="2133" baseline="0">
                <a:solidFill>
                  <a:schemeClr val="bg1"/>
                </a:solidFill>
                <a:latin typeface="+mj-lt"/>
              </a:rPr>
              <a:t> </a:t>
            </a:r>
            <a:r>
              <a:rPr lang="en-US" sz="2133" baseline="0" err="1">
                <a:solidFill>
                  <a:schemeClr val="bg1"/>
                </a:solidFill>
                <a:latin typeface="+mj-lt"/>
              </a:rPr>
              <a:t>diam</a:t>
            </a:r>
            <a:r>
              <a:rPr lang="en-US" sz="2133" baseline="0">
                <a:solidFill>
                  <a:schemeClr val="bg1"/>
                </a:solidFill>
                <a:latin typeface="+mj-lt"/>
              </a:rPr>
              <a:t> </a:t>
            </a:r>
            <a:r>
              <a:rPr lang="en-US" sz="2133" baseline="0" err="1">
                <a:solidFill>
                  <a:schemeClr val="bg1"/>
                </a:solidFill>
                <a:latin typeface="+mj-lt"/>
              </a:rPr>
              <a:t>placerat</a:t>
            </a:r>
            <a:r>
              <a:rPr lang="en-US" sz="2133" baseline="0">
                <a:solidFill>
                  <a:schemeClr val="bg1"/>
                </a:solidFill>
                <a:latin typeface="+mj-lt"/>
              </a:rPr>
              <a:t> convallis. </a:t>
            </a:r>
            <a:endParaRPr lang="en-US" sz="2133" b="1" spc="267"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2" y="-163253"/>
            <a:ext cx="2064269" cy="1583263"/>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10127731" y="4909146"/>
            <a:ext cx="2064269" cy="1583263"/>
          </a:xfrm>
          <a:prstGeom prst="rect">
            <a:avLst/>
          </a:prstGeom>
        </p:spPr>
      </p:pic>
      <p:sp>
        <p:nvSpPr>
          <p:cNvPr id="7"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923557558"/>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24967575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7981952" y="937625"/>
            <a:ext cx="0" cy="5497895"/>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948969"/>
            <a:ext cx="7981952" cy="5453324"/>
          </a:xfrm>
        </p:spPr>
        <p:txBody>
          <a:bodyPr anchor="ctr">
            <a:normAutofit/>
          </a:bodyPr>
          <a:lstStyle>
            <a:lvl1pPr marL="0" indent="0" algn="ctr">
              <a:buNone/>
              <a:defRPr sz="2133"/>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id="{D1A5E50C-7A92-6F49-870C-2507B203D755}"/>
              </a:ext>
            </a:extLst>
          </p:cNvPr>
          <p:cNvSpPr/>
          <p:nvPr userDrawn="1"/>
        </p:nvSpPr>
        <p:spPr>
          <a:xfrm>
            <a:off x="7981952" y="948969"/>
            <a:ext cx="4210048" cy="691457"/>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38100" rIns="0" bIns="38100" anchor="ctr">
            <a:noAutofit/>
          </a:bodyPr>
          <a:lstStyle/>
          <a:p>
            <a:pPr marR="31750" indent="31750" algn="ctr" defTabSz="412746">
              <a:lnSpc>
                <a:spcPct val="90000"/>
              </a:lnSpc>
              <a:defRPr sz="2800" cap="all">
                <a:solidFill>
                  <a:srgbClr val="FFFFFF"/>
                </a:solidFill>
                <a:latin typeface="Oswald DemiBold"/>
                <a:ea typeface="Oswald DemiBold"/>
                <a:cs typeface="Oswald DemiBold"/>
                <a:sym typeface="Oswald DemiBold"/>
              </a:defRPr>
            </a:pPr>
            <a:endParaRPr sz="1600" b="1" kern="0" cap="all" spc="133">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7981950" y="1025995"/>
            <a:ext cx="4210049" cy="585216"/>
          </a:xfrm>
          <a:noFill/>
          <a:ln>
            <a:noFill/>
          </a:ln>
        </p:spPr>
        <p:txBody>
          <a:bodyPr wrap="none" lIns="91440" tIns="0" rIns="91440" bIns="0" anchor="ctr">
            <a:noAutofit/>
          </a:bodyPr>
          <a:lstStyle>
            <a:lvl1pPr marL="0" indent="0" algn="ctr">
              <a:buNone/>
              <a:defRPr sz="1600" b="1" i="0" cap="all" spc="267" baseline="0">
                <a:solidFill>
                  <a:schemeClr val="bg1"/>
                </a:solidFill>
              </a:defRPr>
            </a:lvl1pPr>
            <a:lvl2pPr marL="609585" indent="0">
              <a:buNone/>
              <a:defRPr b="1" i="0" cap="all" spc="267" baseline="0"/>
            </a:lvl2pPr>
            <a:lvl3pPr marL="1219170" indent="0">
              <a:buNone/>
              <a:defRPr b="1" i="0" cap="all" spc="267" baseline="0"/>
            </a:lvl3pPr>
            <a:lvl4pPr marL="1828754" indent="0">
              <a:buNone/>
              <a:defRPr b="1" i="0" cap="all" spc="267" baseline="0"/>
            </a:lvl4pPr>
            <a:lvl5pPr marL="2438339" indent="0">
              <a:buFont typeface="Arial" panose="020B0604020202020204" pitchFamily="34" charset="0"/>
              <a:buNone/>
              <a:defRPr b="1" i="0" cap="all" spc="267" baseline="0"/>
            </a:lvl5pPr>
          </a:lstStyle>
          <a:p>
            <a:pPr lvl="0"/>
            <a:r>
              <a:rPr lang="en-US"/>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8257618" y="2363052"/>
            <a:ext cx="3541837" cy="4072467"/>
          </a:xfrm>
        </p:spPr>
        <p:txBody>
          <a:bodyPr/>
          <a:lstStyle>
            <a:lvl1pPr marL="0" marR="0" indent="0" algn="l" defTabSz="1219170" rtl="0" eaLnBrk="1" fontAlgn="auto" latinLnBrk="0" hangingPunct="1">
              <a:lnSpc>
                <a:spcPts val="1973"/>
              </a:lnSpc>
              <a:spcBef>
                <a:spcPts val="352"/>
              </a:spcBef>
              <a:spcAft>
                <a:spcPts val="400"/>
              </a:spcAft>
              <a:buClrTx/>
              <a:buSzTx/>
              <a:buFont typeface="Arial" panose="020B0604020202020204" pitchFamily="34" charset="0"/>
              <a:buNone/>
              <a:tabLst/>
              <a:defRPr sz="12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228594" marR="0" lvl="0" indent="-228594" algn="l" defTabSz="1219170" rtl="0" eaLnBrk="1" fontAlgn="auto" latinLnBrk="0" hangingPunct="1">
              <a:lnSpc>
                <a:spcPts val="1973"/>
              </a:lnSpc>
              <a:spcBef>
                <a:spcPts val="352"/>
              </a:spcBef>
              <a:spcAft>
                <a:spcPts val="4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8257618" y="1905852"/>
            <a:ext cx="3541837"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a:t>Highlight goes here</a:t>
            </a:r>
          </a:p>
        </p:txBody>
      </p:sp>
    </p:spTree>
    <p:extLst>
      <p:ext uri="{BB962C8B-B14F-4D97-AF65-F5344CB8AC3E}">
        <p14:creationId xmlns:p14="http://schemas.microsoft.com/office/powerpoint/2010/main" val="88672250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56179376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a:t>CLICK TO ADD TITLE</a:t>
            </a:r>
          </a:p>
        </p:txBody>
      </p:sp>
      <p:sp>
        <p:nvSpPr>
          <p:cNvPr id="8" name="Text Placeholder 2"/>
          <p:cNvSpPr>
            <a:spLocks noGrp="1"/>
          </p:cNvSpPr>
          <p:nvPr>
            <p:ph idx="1" hasCustomPrompt="1"/>
          </p:nvPr>
        </p:nvSpPr>
        <p:spPr>
          <a:xfrm>
            <a:off x="469964" y="1438656"/>
            <a:ext cx="11119104" cy="4511040"/>
          </a:xfrm>
          <a:prstGeom prst="rect">
            <a:avLst/>
          </a:prstGeom>
        </p:spPr>
        <p:txBody>
          <a:bodyPr vert="horz" lIns="68580" tIns="34290" rIns="68580" bIns="34290" rtlCol="0">
            <a:normAutofit/>
          </a:bodyPr>
          <a:lstStyle>
            <a:lvl1pPr marL="0" indent="0">
              <a:lnSpc>
                <a:spcPct val="120000"/>
              </a:lnSpc>
              <a:spcBef>
                <a:spcPts val="0"/>
              </a:spcBef>
              <a:buNone/>
              <a:defRPr sz="1867"/>
            </a:lvl1pPr>
            <a:lvl2pPr>
              <a:defRPr sz="1600"/>
            </a:lvl2pPr>
            <a:lvl3pPr>
              <a:defRPr sz="1467"/>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Tree>
    <p:extLst>
      <p:ext uri="{BB962C8B-B14F-4D97-AF65-F5344CB8AC3E}">
        <p14:creationId xmlns:p14="http://schemas.microsoft.com/office/powerpoint/2010/main" val="842588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5973762" y="2373859"/>
            <a:ext cx="5324476" cy="3595140"/>
          </a:xfrm>
        </p:spPr>
        <p:txBody>
          <a:bodyPr/>
          <a:lstStyle>
            <a:lvl1pPr marL="228594" indent="-228594">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5973762" y="1439333"/>
            <a:ext cx="5314951"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a:t>Please put name here</a:t>
            </a:r>
          </a:p>
        </p:txBody>
      </p:sp>
      <p:sp>
        <p:nvSpPr>
          <p:cNvPr id="9" name="Rectangle 8"/>
          <p:cNvSpPr/>
          <p:nvPr userDrawn="1"/>
        </p:nvSpPr>
        <p:spPr>
          <a:xfrm>
            <a:off x="-1" y="1"/>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Oval 9"/>
          <p:cNvSpPr/>
          <p:nvPr userDrawn="1"/>
        </p:nvSpPr>
        <p:spPr>
          <a:xfrm>
            <a:off x="1193208" y="1870968"/>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2" name="Picture Placeholder 11"/>
          <p:cNvSpPr>
            <a:spLocks noGrp="1"/>
          </p:cNvSpPr>
          <p:nvPr>
            <p:ph type="pic" sz="quarter" idx="14" hasCustomPrompt="1"/>
          </p:nvPr>
        </p:nvSpPr>
        <p:spPr>
          <a:xfrm>
            <a:off x="1430527" y="2108287"/>
            <a:ext cx="2218944" cy="2218944"/>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5973761" y="1916660"/>
            <a:ext cx="5324723" cy="457200"/>
          </a:xfrm>
        </p:spPr>
        <p:txBody>
          <a:bodyPr wrap="none" bIns="0">
            <a:noAutofit/>
          </a:bodyPr>
          <a:lstStyle>
            <a:lvl1pPr marL="0" indent="0">
              <a:spcBef>
                <a:spcPts val="384"/>
              </a:spcBef>
              <a:buNone/>
              <a:defRPr sz="1200" b="1" i="1" cap="none" spc="133"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359633338"/>
      </p:ext>
    </p:extLst>
  </p:cSld>
  <p:clrMapOvr>
    <a:masterClrMapping/>
  </p:clrMapOvr>
  <p:extLst>
    <p:ext uri="{DCECCB84-F9BA-43D5-87BE-67443E8EF086}">
      <p15:sldGuideLst xmlns:p15="http://schemas.microsoft.com/office/powerpoint/2012/main">
        <p15:guide id="1" pos="3200" userDrawn="1">
          <p15:clr>
            <a:srgbClr val="FBAE40"/>
          </p15:clr>
        </p15:guide>
        <p15:guide id="2" orient="horz" pos="152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476251" y="1439333"/>
            <a:ext cx="11239500" cy="45296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228594" marR="0" lvl="0" indent="-228594" algn="l" defTabSz="1219170" rtl="0" eaLnBrk="1" fontAlgn="auto" latinLnBrk="0" hangingPunct="1">
              <a:lnSpc>
                <a:spcPts val="2133"/>
              </a:lnSpc>
              <a:spcBef>
                <a:spcPts val="352"/>
              </a:spcBef>
              <a:spcAft>
                <a:spcPts val="400"/>
              </a:spcAft>
              <a:buClrTx/>
              <a:buSzTx/>
              <a:tabLst/>
              <a:defRPr/>
            </a:pPr>
            <a:r>
              <a:rPr lang="en-US" sz="1467">
                <a:latin typeface="+mj-lt"/>
              </a:rPr>
              <a:t>In </a:t>
            </a:r>
            <a:r>
              <a:rPr lang="en-US" sz="1467" err="1">
                <a:latin typeface="+mj-lt"/>
              </a:rPr>
              <a:t>egestas</a:t>
            </a:r>
            <a:r>
              <a:rPr lang="en-US" sz="1467">
                <a:latin typeface="+mj-lt"/>
              </a:rPr>
              <a:t> </a:t>
            </a:r>
            <a:r>
              <a:rPr lang="en-US" sz="1467" err="1">
                <a:latin typeface="+mj-lt"/>
              </a:rPr>
              <a:t>orci</a:t>
            </a:r>
            <a:r>
              <a:rPr lang="en-US" sz="1467">
                <a:latin typeface="+mj-lt"/>
              </a:rPr>
              <a:t> </a:t>
            </a:r>
            <a:r>
              <a:rPr lang="en-US" sz="1467" err="1">
                <a:latin typeface="+mj-lt"/>
              </a:rPr>
              <a:t>eu</a:t>
            </a:r>
            <a:r>
              <a:rPr lang="en-US" sz="1467">
                <a:latin typeface="+mj-lt"/>
              </a:rPr>
              <a:t> </a:t>
            </a:r>
            <a:r>
              <a:rPr lang="en-US" sz="1467" err="1">
                <a:latin typeface="+mj-lt"/>
              </a:rPr>
              <a:t>lacinia</a:t>
            </a:r>
            <a:r>
              <a:rPr lang="en-US" sz="1467">
                <a:latin typeface="+mj-lt"/>
              </a:rPr>
              <a:t> </a:t>
            </a:r>
            <a:r>
              <a:rPr lang="en-US" sz="1467" err="1">
                <a:latin typeface="+mj-lt"/>
              </a:rPr>
              <a:t>consectetur</a:t>
            </a:r>
            <a:r>
              <a:rPr lang="en-US" sz="1467">
                <a:latin typeface="+mj-lt"/>
              </a:rPr>
              <a:t>. In dolor ipsum, gravida et </a:t>
            </a:r>
            <a:r>
              <a:rPr lang="en-US" sz="1467" err="1">
                <a:latin typeface="+mj-lt"/>
              </a:rPr>
              <a:t>sagittis</a:t>
            </a:r>
            <a:r>
              <a:rPr lang="en-US" sz="1467">
                <a:latin typeface="+mj-lt"/>
              </a:rPr>
              <a:t> id, </a:t>
            </a:r>
            <a:r>
              <a:rPr lang="en-US" sz="1467" err="1">
                <a:latin typeface="+mj-lt"/>
              </a:rPr>
              <a:t>sollicitudin</a:t>
            </a:r>
            <a:r>
              <a:rPr lang="en-US" sz="1467">
                <a:latin typeface="+mj-lt"/>
              </a:rPr>
              <a:t> </a:t>
            </a:r>
            <a:r>
              <a:rPr lang="en-US" sz="1467" err="1">
                <a:latin typeface="+mj-lt"/>
              </a:rPr>
              <a:t>ut</a:t>
            </a:r>
            <a:r>
              <a:rPr lang="en-US" sz="1467">
                <a:latin typeface="+mj-lt"/>
              </a:rPr>
              <a:t> </a:t>
            </a:r>
            <a:r>
              <a:rPr lang="en-US" sz="1467" err="1">
                <a:latin typeface="+mj-lt"/>
              </a:rPr>
              <a:t>nisl</a:t>
            </a:r>
            <a:r>
              <a:rPr lang="en-US" sz="1467">
                <a:latin typeface="+mj-lt"/>
              </a:rPr>
              <a:t>. </a:t>
            </a:r>
            <a:r>
              <a:rPr lang="en-US" sz="1467" err="1">
                <a:latin typeface="+mj-lt"/>
              </a:rPr>
              <a:t>Praesent</a:t>
            </a:r>
            <a:r>
              <a:rPr lang="en-US" sz="1467">
                <a:latin typeface="+mj-lt"/>
              </a:rPr>
              <a:t> </a:t>
            </a:r>
            <a:r>
              <a:rPr lang="en-US" sz="1467" err="1">
                <a:latin typeface="+mj-lt"/>
              </a:rPr>
              <a:t>bibendum</a:t>
            </a:r>
            <a:r>
              <a:rPr lang="en-US" sz="1467">
                <a:latin typeface="+mj-lt"/>
              </a:rPr>
              <a:t> tempus </a:t>
            </a:r>
            <a:r>
              <a:rPr lang="en-US" sz="1467" err="1">
                <a:latin typeface="+mj-lt"/>
              </a:rPr>
              <a:t>tellus</a:t>
            </a:r>
            <a:r>
              <a:rPr lang="en-US" sz="1467">
                <a:latin typeface="+mj-lt"/>
              </a:rPr>
              <a:t> </a:t>
            </a:r>
            <a:r>
              <a:rPr lang="en-US" sz="1467" err="1">
                <a:latin typeface="+mj-lt"/>
              </a:rPr>
              <a:t>nec</a:t>
            </a:r>
            <a:r>
              <a:rPr lang="en-US" sz="1467">
                <a:latin typeface="+mj-lt"/>
              </a:rPr>
              <a:t> </a:t>
            </a:r>
            <a:r>
              <a:rPr lang="en-US" sz="1467" err="1">
                <a:latin typeface="+mj-lt"/>
              </a:rPr>
              <a:t>hendrerit</a:t>
            </a:r>
            <a:r>
              <a:rPr lang="en-US" sz="1467">
                <a:latin typeface="+mj-lt"/>
              </a:rPr>
              <a:t>. Nam in </a:t>
            </a:r>
            <a:r>
              <a:rPr lang="en-US" sz="1467" err="1">
                <a:latin typeface="+mj-lt"/>
              </a:rPr>
              <a:t>tempor</a:t>
            </a:r>
            <a:r>
              <a:rPr lang="en-US" sz="1467">
                <a:latin typeface="+mj-lt"/>
              </a:rPr>
              <a:t> </a:t>
            </a:r>
            <a:r>
              <a:rPr lang="en-US" sz="1467" err="1">
                <a:latin typeface="+mj-lt"/>
              </a:rPr>
              <a:t>metus</a:t>
            </a:r>
            <a:r>
              <a:rPr lang="en-US" sz="1467">
                <a:latin typeface="+mj-lt"/>
              </a:rPr>
              <a:t>, ac </a:t>
            </a:r>
            <a:r>
              <a:rPr lang="en-US" sz="1467" err="1">
                <a:latin typeface="+mj-lt"/>
              </a:rPr>
              <a:t>finibus</a:t>
            </a:r>
            <a:r>
              <a:rPr lang="en-US" sz="1467">
                <a:latin typeface="+mj-lt"/>
              </a:rPr>
              <a:t> </a:t>
            </a:r>
            <a:r>
              <a:rPr lang="en-US" sz="1467" err="1">
                <a:latin typeface="+mj-lt"/>
              </a:rPr>
              <a:t>purus</a:t>
            </a:r>
            <a:r>
              <a:rPr lang="en-US" sz="1467">
                <a:latin typeface="+mj-lt"/>
              </a:rPr>
              <a:t>. </a:t>
            </a:r>
            <a:r>
              <a:rPr lang="en-US" sz="1467" err="1">
                <a:latin typeface="+mj-lt"/>
              </a:rPr>
              <a:t>Praesent</a:t>
            </a:r>
            <a:r>
              <a:rPr lang="en-US" sz="1467">
                <a:latin typeface="+mj-lt"/>
              </a:rPr>
              <a:t> </a:t>
            </a:r>
            <a:r>
              <a:rPr lang="en-US" sz="1467" err="1">
                <a:latin typeface="+mj-lt"/>
              </a:rPr>
              <a:t>consequat</a:t>
            </a:r>
            <a:r>
              <a:rPr lang="en-US" sz="1467">
                <a:latin typeface="+mj-lt"/>
              </a:rPr>
              <a:t> </a:t>
            </a:r>
            <a:r>
              <a:rPr lang="en-US" sz="1467" err="1">
                <a:latin typeface="+mj-lt"/>
              </a:rPr>
              <a:t>lectus</a:t>
            </a:r>
            <a:r>
              <a:rPr lang="en-US" sz="1467">
                <a:latin typeface="+mj-lt"/>
              </a:rPr>
              <a:t> sit </a:t>
            </a:r>
            <a:r>
              <a:rPr lang="en-US" sz="1467" err="1">
                <a:latin typeface="+mj-lt"/>
              </a:rPr>
              <a:t>amet</a:t>
            </a:r>
            <a:r>
              <a:rPr lang="en-US" sz="1467">
                <a:latin typeface="+mj-lt"/>
              </a:rPr>
              <a:t> </a:t>
            </a:r>
            <a:r>
              <a:rPr lang="en-US" sz="1467" err="1">
                <a:latin typeface="+mj-lt"/>
              </a:rPr>
              <a:t>tortor</a:t>
            </a:r>
            <a:r>
              <a:rPr lang="en-US" sz="1467">
                <a:latin typeface="+mj-lt"/>
              </a:rPr>
              <a:t> pharetra, </a:t>
            </a:r>
            <a:r>
              <a:rPr lang="en-US" sz="1467" err="1">
                <a:latin typeface="+mj-lt"/>
              </a:rPr>
              <a:t>sed</a:t>
            </a:r>
            <a:r>
              <a:rPr lang="en-US" sz="1467">
                <a:latin typeface="+mj-lt"/>
              </a:rPr>
              <a:t> </a:t>
            </a:r>
            <a:r>
              <a:rPr lang="en-US" sz="1467" err="1">
                <a:latin typeface="+mj-lt"/>
              </a:rPr>
              <a:t>venenatis</a:t>
            </a:r>
            <a:r>
              <a:rPr lang="en-US" sz="1467">
                <a:latin typeface="+mj-lt"/>
              </a:rPr>
              <a:t> </a:t>
            </a:r>
            <a:r>
              <a:rPr lang="en-US" sz="1467" err="1">
                <a:latin typeface="+mj-lt"/>
              </a:rPr>
              <a:t>eros</a:t>
            </a:r>
            <a:r>
              <a:rPr lang="en-US" sz="1467">
                <a:latin typeface="+mj-lt"/>
              </a:rPr>
              <a:t> </a:t>
            </a:r>
            <a:r>
              <a:rPr lang="en-US" sz="1467" err="1">
                <a:latin typeface="+mj-lt"/>
              </a:rPr>
              <a:t>lacinia</a:t>
            </a:r>
            <a:r>
              <a:rPr lang="en-US" sz="1467">
                <a:latin typeface="+mj-lt"/>
              </a:rPr>
              <a:t>. In </a:t>
            </a:r>
            <a:r>
              <a:rPr lang="en-US" sz="1467" err="1">
                <a:latin typeface="+mj-lt"/>
              </a:rPr>
              <a:t>sed</a:t>
            </a:r>
            <a:r>
              <a:rPr lang="en-US" sz="1467">
                <a:latin typeface="+mj-lt"/>
              </a:rPr>
              <a:t> </a:t>
            </a:r>
            <a:r>
              <a:rPr lang="en-US" sz="1467" err="1">
                <a:latin typeface="+mj-lt"/>
              </a:rPr>
              <a:t>erat</a:t>
            </a:r>
            <a:r>
              <a:rPr lang="en-US" sz="1467">
                <a:latin typeface="+mj-lt"/>
              </a:rPr>
              <a:t> libero. </a:t>
            </a:r>
            <a:r>
              <a:rPr lang="en-US" sz="1467" err="1">
                <a:latin typeface="+mj-lt"/>
              </a:rPr>
              <a:t>Sed</a:t>
            </a:r>
            <a:r>
              <a:rPr lang="en-US" sz="1467">
                <a:latin typeface="+mj-lt"/>
              </a:rPr>
              <a:t> lorem </a:t>
            </a:r>
            <a:r>
              <a:rPr lang="en-US" sz="1467" err="1">
                <a:latin typeface="+mj-lt"/>
              </a:rPr>
              <a:t>neque</a:t>
            </a:r>
            <a:r>
              <a:rPr lang="en-US" sz="1467">
                <a:latin typeface="+mj-lt"/>
              </a:rPr>
              <a:t>, </a:t>
            </a:r>
            <a:r>
              <a:rPr lang="en-US" sz="1467" err="1">
                <a:latin typeface="+mj-lt"/>
              </a:rPr>
              <a:t>commodo</a:t>
            </a:r>
            <a:r>
              <a:rPr lang="en-US" sz="1467">
                <a:latin typeface="+mj-lt"/>
              </a:rPr>
              <a:t> vitae ex at, pharetra convallis </a:t>
            </a:r>
            <a:r>
              <a:rPr lang="en-US" sz="1467" err="1">
                <a:latin typeface="+mj-lt"/>
              </a:rPr>
              <a:t>nunc</a:t>
            </a:r>
            <a:r>
              <a:rPr lang="en-US" sz="1467">
                <a:latin typeface="+mj-lt"/>
              </a:rPr>
              <a:t>. In </a:t>
            </a:r>
            <a:r>
              <a:rPr lang="en-US" sz="1467" err="1">
                <a:latin typeface="+mj-lt"/>
              </a:rPr>
              <a:t>vehicula</a:t>
            </a:r>
            <a:r>
              <a:rPr lang="en-US" sz="1467">
                <a:latin typeface="+mj-lt"/>
              </a:rPr>
              <a:t> </a:t>
            </a:r>
            <a:r>
              <a:rPr lang="en-US" sz="1467" err="1">
                <a:latin typeface="+mj-lt"/>
              </a:rPr>
              <a:t>mauris</a:t>
            </a:r>
            <a:r>
              <a:rPr lang="en-US" sz="1467">
                <a:latin typeface="+mj-lt"/>
              </a:rPr>
              <a:t> ligula. </a:t>
            </a:r>
            <a:r>
              <a:rPr lang="en-US" sz="1467" err="1">
                <a:latin typeface="+mj-lt"/>
              </a:rPr>
              <a:t>Suspendisse</a:t>
            </a:r>
            <a:r>
              <a:rPr lang="en-US" sz="1467">
                <a:latin typeface="+mj-lt"/>
              </a:rPr>
              <a:t> in </a:t>
            </a:r>
            <a:r>
              <a:rPr lang="en-US" sz="1467" err="1">
                <a:latin typeface="+mj-lt"/>
              </a:rPr>
              <a:t>tellus</a:t>
            </a:r>
            <a:r>
              <a:rPr lang="en-US" sz="1467">
                <a:latin typeface="+mj-lt"/>
              </a:rPr>
              <a:t> </a:t>
            </a:r>
            <a:r>
              <a:rPr lang="en-US" sz="1467" err="1">
                <a:latin typeface="+mj-lt"/>
              </a:rPr>
              <a:t>congue</a:t>
            </a:r>
            <a:r>
              <a:rPr lang="en-US" sz="1467">
                <a:latin typeface="+mj-lt"/>
              </a:rPr>
              <a:t> </a:t>
            </a:r>
            <a:r>
              <a:rPr lang="en-US" sz="1467" err="1">
                <a:latin typeface="+mj-lt"/>
              </a:rPr>
              <a:t>odio</a:t>
            </a:r>
            <a:r>
              <a:rPr lang="en-US" sz="1467">
                <a:latin typeface="+mj-lt"/>
              </a:rPr>
              <a:t> pharetra </a:t>
            </a:r>
            <a:r>
              <a:rPr lang="en-US" sz="1467" err="1">
                <a:latin typeface="+mj-lt"/>
              </a:rPr>
              <a:t>finibus</a:t>
            </a:r>
            <a:r>
              <a:rPr lang="en-US" sz="1467">
                <a:latin typeface="+mj-lt"/>
              </a:rPr>
              <a:t>. Nam </a:t>
            </a:r>
            <a:r>
              <a:rPr lang="en-US" sz="1467" err="1">
                <a:latin typeface="+mj-lt"/>
              </a:rPr>
              <a:t>vel</a:t>
            </a:r>
            <a:r>
              <a:rPr lang="en-US" sz="1467">
                <a:latin typeface="+mj-lt"/>
              </a:rPr>
              <a:t> </a:t>
            </a:r>
            <a:r>
              <a:rPr lang="en-US" sz="1467" err="1">
                <a:latin typeface="+mj-lt"/>
              </a:rPr>
              <a:t>auctor</a:t>
            </a:r>
            <a:r>
              <a:rPr lang="en-US" sz="1467">
                <a:latin typeface="+mj-lt"/>
              </a:rPr>
              <a:t> </a:t>
            </a:r>
            <a:r>
              <a:rPr lang="en-US" sz="1467" err="1">
                <a:latin typeface="+mj-lt"/>
              </a:rPr>
              <a:t>justo</a:t>
            </a:r>
            <a:r>
              <a:rPr lang="en-US" sz="1467">
                <a:latin typeface="+mj-lt"/>
              </a:rPr>
              <a:t>, vitae </a:t>
            </a:r>
            <a:r>
              <a:rPr lang="en-US" sz="1467" err="1">
                <a:latin typeface="+mj-lt"/>
              </a:rPr>
              <a:t>hendrerit</a:t>
            </a:r>
            <a:r>
              <a:rPr lang="en-US" sz="1467">
                <a:latin typeface="+mj-lt"/>
              </a:rPr>
              <a:t> </a:t>
            </a:r>
            <a:r>
              <a:rPr lang="en-US" sz="1467" err="1">
                <a:latin typeface="+mj-lt"/>
              </a:rPr>
              <a:t>orci</a:t>
            </a:r>
            <a:r>
              <a:rPr lang="en-US" sz="1467">
                <a:latin typeface="+mj-lt"/>
              </a:rPr>
              <a:t>. </a:t>
            </a:r>
            <a:r>
              <a:rPr lang="en-US" sz="1467" err="1">
                <a:latin typeface="+mj-lt"/>
              </a:rPr>
              <a:t>Duis</a:t>
            </a:r>
            <a:r>
              <a:rPr lang="en-US" sz="1467">
                <a:latin typeface="+mj-lt"/>
              </a:rPr>
              <a:t> </a:t>
            </a:r>
            <a:r>
              <a:rPr lang="en-US" sz="1467" err="1">
                <a:latin typeface="+mj-lt"/>
              </a:rPr>
              <a:t>nec</a:t>
            </a:r>
            <a:r>
              <a:rPr lang="en-US" sz="1467">
                <a:latin typeface="+mj-lt"/>
              </a:rPr>
              <a:t> </a:t>
            </a:r>
            <a:r>
              <a:rPr lang="en-US" sz="1467" err="1">
                <a:latin typeface="+mj-lt"/>
              </a:rPr>
              <a:t>sapien</a:t>
            </a:r>
            <a:r>
              <a:rPr lang="en-US" sz="1467">
                <a:latin typeface="+mj-lt"/>
              </a:rPr>
              <a:t> </a:t>
            </a:r>
            <a:r>
              <a:rPr lang="en-US" sz="1467" err="1">
                <a:latin typeface="+mj-lt"/>
              </a:rPr>
              <a:t>viverra</a:t>
            </a:r>
            <a:r>
              <a:rPr lang="en-US" sz="1467">
                <a:latin typeface="+mj-lt"/>
              </a:rPr>
              <a:t>, </a:t>
            </a:r>
            <a:r>
              <a:rPr lang="en-US" sz="1467" err="1">
                <a:latin typeface="+mj-lt"/>
              </a:rPr>
              <a:t>bibendum</a:t>
            </a:r>
            <a:r>
              <a:rPr lang="en-US" sz="1467">
                <a:latin typeface="+mj-lt"/>
              </a:rPr>
              <a:t> </a:t>
            </a:r>
            <a:r>
              <a:rPr lang="en-US" sz="1467" err="1">
                <a:latin typeface="+mj-lt"/>
              </a:rPr>
              <a:t>tellus</a:t>
            </a:r>
            <a:r>
              <a:rPr lang="en-US" sz="1467">
                <a:latin typeface="+mj-lt"/>
              </a:rPr>
              <a:t> </a:t>
            </a:r>
            <a:r>
              <a:rPr lang="en-US" sz="1467" err="1">
                <a:latin typeface="+mj-lt"/>
              </a:rPr>
              <a:t>eget</a:t>
            </a:r>
            <a:r>
              <a:rPr lang="en-US" sz="1467">
                <a:latin typeface="+mj-lt"/>
              </a:rPr>
              <a:t>, </a:t>
            </a:r>
            <a:r>
              <a:rPr lang="en-US" sz="1467" err="1">
                <a:latin typeface="+mj-lt"/>
              </a:rPr>
              <a:t>pellentesque</a:t>
            </a:r>
            <a:r>
              <a:rPr lang="en-US" sz="1467">
                <a:latin typeface="+mj-lt"/>
              </a:rPr>
              <a:t> </a:t>
            </a:r>
            <a:r>
              <a:rPr lang="en-US" sz="1467" err="1">
                <a:latin typeface="+mj-lt"/>
              </a:rPr>
              <a:t>massa</a:t>
            </a:r>
            <a:r>
              <a:rPr lang="en-US" sz="1467">
                <a:latin typeface="+mj-lt"/>
              </a:rPr>
              <a:t>. </a:t>
            </a:r>
            <a:r>
              <a:rPr lang="en-US" sz="1467" err="1">
                <a:latin typeface="+mj-lt"/>
              </a:rPr>
              <a:t>Nulla</a:t>
            </a:r>
            <a:r>
              <a:rPr lang="en-US" sz="1467">
                <a:latin typeface="+mj-lt"/>
              </a:rPr>
              <a:t> </a:t>
            </a:r>
            <a:r>
              <a:rPr lang="en-US" sz="1467" err="1">
                <a:latin typeface="+mj-lt"/>
              </a:rPr>
              <a:t>feugiat</a:t>
            </a:r>
            <a:r>
              <a:rPr lang="en-US" sz="1467">
                <a:latin typeface="+mj-lt"/>
              </a:rPr>
              <a:t>, </a:t>
            </a:r>
            <a:r>
              <a:rPr lang="en-US" sz="1467" err="1">
                <a:latin typeface="+mj-lt"/>
              </a:rPr>
              <a:t>turpis</a:t>
            </a:r>
            <a:r>
              <a:rPr lang="en-US" sz="1467">
                <a:latin typeface="+mj-lt"/>
              </a:rPr>
              <a:t> et </a:t>
            </a:r>
            <a:r>
              <a:rPr lang="en-US" sz="1467" err="1">
                <a:latin typeface="+mj-lt"/>
              </a:rPr>
              <a:t>posuere</a:t>
            </a:r>
            <a:r>
              <a:rPr lang="en-US" sz="1467">
                <a:latin typeface="+mj-lt"/>
              </a:rPr>
              <a:t> </a:t>
            </a:r>
            <a:r>
              <a:rPr lang="en-US" sz="1467" err="1">
                <a:latin typeface="+mj-lt"/>
              </a:rPr>
              <a:t>viverra</a:t>
            </a:r>
            <a:r>
              <a:rPr lang="en-US" sz="1467">
                <a:latin typeface="+mj-lt"/>
              </a:rPr>
              <a:t>, ipsum </a:t>
            </a:r>
            <a:r>
              <a:rPr lang="en-US" sz="1467" err="1">
                <a:latin typeface="+mj-lt"/>
              </a:rPr>
              <a:t>sem</a:t>
            </a:r>
            <a:r>
              <a:rPr lang="en-US" sz="1467">
                <a:latin typeface="+mj-lt"/>
              </a:rPr>
              <a:t> </a:t>
            </a:r>
            <a:r>
              <a:rPr lang="en-US" sz="1467" err="1">
                <a:latin typeface="+mj-lt"/>
              </a:rPr>
              <a:t>tincidunt</a:t>
            </a:r>
            <a:r>
              <a:rPr lang="en-US" sz="1467">
                <a:latin typeface="+mj-lt"/>
              </a:rPr>
              <a:t> </a:t>
            </a:r>
            <a:r>
              <a:rPr lang="en-US" sz="1467" err="1">
                <a:latin typeface="+mj-lt"/>
              </a:rPr>
              <a:t>est</a:t>
            </a:r>
            <a:r>
              <a:rPr lang="en-US" sz="1467">
                <a:latin typeface="+mj-lt"/>
              </a:rPr>
              <a:t>, </a:t>
            </a:r>
            <a:r>
              <a:rPr lang="en-US" sz="1467" err="1">
                <a:latin typeface="+mj-lt"/>
              </a:rPr>
              <a:t>finibus</a:t>
            </a:r>
            <a:r>
              <a:rPr lang="en-US" sz="1467">
                <a:latin typeface="+mj-lt"/>
              </a:rPr>
              <a:t> </a:t>
            </a:r>
            <a:r>
              <a:rPr lang="en-US" sz="1467" err="1">
                <a:latin typeface="+mj-lt"/>
              </a:rPr>
              <a:t>tempor</a:t>
            </a:r>
            <a:r>
              <a:rPr lang="en-US" sz="1467">
                <a:latin typeface="+mj-lt"/>
              </a:rPr>
              <a:t> </a:t>
            </a:r>
            <a:r>
              <a:rPr lang="en-US" sz="1467" err="1">
                <a:latin typeface="+mj-lt"/>
              </a:rPr>
              <a:t>nibh</a:t>
            </a:r>
            <a:r>
              <a:rPr lang="en-US" sz="1467">
                <a:latin typeface="+mj-lt"/>
              </a:rPr>
              <a:t> ante semper diam. </a:t>
            </a:r>
            <a:r>
              <a:rPr lang="en-US" sz="1467" err="1">
                <a:latin typeface="+mj-lt"/>
              </a:rPr>
              <a:t>Nullam</a:t>
            </a:r>
            <a:r>
              <a:rPr lang="en-US" sz="1467">
                <a:latin typeface="+mj-lt"/>
              </a:rPr>
              <a:t> </a:t>
            </a:r>
            <a:r>
              <a:rPr lang="en-US" sz="1467" err="1">
                <a:latin typeface="+mj-lt"/>
              </a:rPr>
              <a:t>quis</a:t>
            </a:r>
            <a:r>
              <a:rPr lang="en-US" sz="1467">
                <a:latin typeface="+mj-lt"/>
              </a:rPr>
              <a:t> </a:t>
            </a:r>
            <a:r>
              <a:rPr lang="en-US" sz="1467" err="1">
                <a:latin typeface="+mj-lt"/>
              </a:rPr>
              <a:t>euismod</a:t>
            </a:r>
            <a:r>
              <a:rPr lang="en-US" sz="1467">
                <a:latin typeface="+mj-lt"/>
              </a:rPr>
              <a:t> </a:t>
            </a:r>
            <a:r>
              <a:rPr lang="en-US" sz="1467" err="1">
                <a:latin typeface="+mj-lt"/>
              </a:rPr>
              <a:t>neque</a:t>
            </a:r>
            <a:r>
              <a:rPr lang="en-US" sz="1467">
                <a:latin typeface="+mj-lt"/>
              </a:rPr>
              <a:t>, </a:t>
            </a:r>
            <a:r>
              <a:rPr lang="en-US" sz="1467" err="1">
                <a:latin typeface="+mj-lt"/>
              </a:rPr>
              <a:t>nec</a:t>
            </a:r>
            <a:r>
              <a:rPr lang="en-US" sz="1467">
                <a:latin typeface="+mj-lt"/>
              </a:rPr>
              <a:t> </a:t>
            </a:r>
            <a:r>
              <a:rPr lang="en-US" sz="1467" err="1">
                <a:latin typeface="+mj-lt"/>
              </a:rPr>
              <a:t>facilisis</a:t>
            </a:r>
            <a:r>
              <a:rPr lang="en-US" sz="1467">
                <a:latin typeface="+mj-lt"/>
              </a:rPr>
              <a:t> sem. </a:t>
            </a:r>
            <a:r>
              <a:rPr lang="en-US" sz="1467" err="1">
                <a:latin typeface="+mj-lt"/>
              </a:rPr>
              <a:t>Morbi</a:t>
            </a:r>
            <a:r>
              <a:rPr lang="en-US" sz="1467">
                <a:latin typeface="+mj-lt"/>
              </a:rPr>
              <a:t> </a:t>
            </a:r>
            <a:r>
              <a:rPr lang="en-US" sz="1467" err="1">
                <a:latin typeface="+mj-lt"/>
              </a:rPr>
              <a:t>egestas</a:t>
            </a:r>
            <a:r>
              <a:rPr lang="en-US" sz="1467">
                <a:latin typeface="+mj-lt"/>
              </a:rPr>
              <a:t> </a:t>
            </a:r>
            <a:r>
              <a:rPr lang="en-US" sz="1467" err="1">
                <a:latin typeface="+mj-lt"/>
              </a:rPr>
              <a:t>iaculis</a:t>
            </a:r>
            <a:r>
              <a:rPr lang="en-US" sz="1467">
                <a:latin typeface="+mj-lt"/>
              </a:rPr>
              <a:t> </a:t>
            </a:r>
            <a:r>
              <a:rPr lang="en-US" sz="1467" err="1">
                <a:latin typeface="+mj-lt"/>
              </a:rPr>
              <a:t>dignissim</a:t>
            </a:r>
            <a:r>
              <a:rPr lang="en-US" sz="1467">
                <a:latin typeface="+mj-lt"/>
              </a:rPr>
              <a:t>. In </a:t>
            </a:r>
            <a:r>
              <a:rPr lang="en-US" sz="1467" err="1">
                <a:latin typeface="+mj-lt"/>
              </a:rPr>
              <a:t>accumsan</a:t>
            </a:r>
            <a:r>
              <a:rPr lang="en-US" sz="1467">
                <a:latin typeface="+mj-lt"/>
              </a:rPr>
              <a:t> </a:t>
            </a:r>
            <a:r>
              <a:rPr lang="en-US" sz="1467" err="1">
                <a:latin typeface="+mj-lt"/>
              </a:rPr>
              <a:t>tortor</a:t>
            </a:r>
            <a:r>
              <a:rPr lang="en-US" sz="1467">
                <a:latin typeface="+mj-lt"/>
              </a:rPr>
              <a:t> </a:t>
            </a:r>
            <a:r>
              <a:rPr lang="en-US" sz="1467" err="1">
                <a:latin typeface="+mj-lt"/>
              </a:rPr>
              <a:t>elit</a:t>
            </a:r>
            <a:r>
              <a:rPr lang="en-US" sz="1467">
                <a:latin typeface="+mj-lt"/>
              </a:rPr>
              <a:t>, non </a:t>
            </a:r>
            <a:r>
              <a:rPr lang="en-US" sz="1467" err="1">
                <a:latin typeface="+mj-lt"/>
              </a:rPr>
              <a:t>euismod</a:t>
            </a:r>
            <a:r>
              <a:rPr lang="en-US" sz="1467">
                <a:latin typeface="+mj-lt"/>
              </a:rPr>
              <a:t> </a:t>
            </a:r>
            <a:r>
              <a:rPr lang="en-US" sz="1467" err="1">
                <a:latin typeface="+mj-lt"/>
              </a:rPr>
              <a:t>eros</a:t>
            </a:r>
            <a:r>
              <a:rPr lang="en-US" sz="1467">
                <a:latin typeface="+mj-lt"/>
              </a:rPr>
              <a:t> </a:t>
            </a:r>
            <a:r>
              <a:rPr lang="en-US" sz="1467" err="1">
                <a:latin typeface="+mj-lt"/>
              </a:rPr>
              <a:t>accumsan</a:t>
            </a:r>
            <a:r>
              <a:rPr lang="en-US" sz="1467">
                <a:latin typeface="+mj-lt"/>
              </a:rPr>
              <a:t> ac. </a:t>
            </a:r>
            <a:r>
              <a:rPr lang="en-US" sz="1467" err="1">
                <a:latin typeface="+mj-lt"/>
              </a:rPr>
              <a:t>Sed</a:t>
            </a:r>
            <a:r>
              <a:rPr lang="en-US" sz="1467">
                <a:latin typeface="+mj-lt"/>
              </a:rPr>
              <a:t> </a:t>
            </a:r>
            <a:r>
              <a:rPr lang="en-US" sz="1467" err="1">
                <a:latin typeface="+mj-lt"/>
              </a:rPr>
              <a:t>ultrices</a:t>
            </a:r>
            <a:r>
              <a:rPr lang="en-US" sz="1467">
                <a:latin typeface="+mj-lt"/>
              </a:rPr>
              <a:t> mi lorem, </a:t>
            </a:r>
            <a:r>
              <a:rPr lang="en-US" sz="1467" err="1">
                <a:latin typeface="+mj-lt"/>
              </a:rPr>
              <a:t>ut</a:t>
            </a:r>
            <a:r>
              <a:rPr lang="en-US" sz="1467">
                <a:latin typeface="+mj-lt"/>
              </a:rPr>
              <a:t> </a:t>
            </a:r>
            <a:r>
              <a:rPr lang="en-US" sz="1467" err="1">
                <a:latin typeface="+mj-lt"/>
              </a:rPr>
              <a:t>dignissim</a:t>
            </a:r>
            <a:r>
              <a:rPr lang="en-US" sz="1467">
                <a:latin typeface="+mj-lt"/>
              </a:rPr>
              <a:t> </a:t>
            </a:r>
            <a:r>
              <a:rPr lang="en-US" sz="1467" err="1">
                <a:latin typeface="+mj-lt"/>
              </a:rPr>
              <a:t>nibh</a:t>
            </a:r>
            <a:r>
              <a:rPr lang="en-US" sz="1467">
                <a:latin typeface="+mj-lt"/>
              </a:rPr>
              <a:t> </a:t>
            </a:r>
            <a:r>
              <a:rPr lang="en-US" sz="1467" err="1">
                <a:latin typeface="+mj-lt"/>
              </a:rPr>
              <a:t>facilisis</a:t>
            </a:r>
            <a:r>
              <a:rPr lang="en-US" sz="1467">
                <a:latin typeface="+mj-lt"/>
              </a:rPr>
              <a:t> vel.</a:t>
            </a:r>
          </a:p>
        </p:txBody>
      </p:sp>
      <p:cxnSp>
        <p:nvCxnSpPr>
          <p:cNvPr id="4" name="Straight Connector 3"/>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084111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476253" y="1896533"/>
            <a:ext cx="5314948" cy="4072467"/>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384"/>
              </a:spcBef>
              <a:buNone/>
              <a:defRPr sz="1600" b="1" i="0" cap="all" spc="267"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6400799" y="1896533"/>
            <a:ext cx="5324476" cy="4072467"/>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6400799" y="1439333"/>
            <a:ext cx="5314952" cy="457200"/>
          </a:xfrm>
        </p:spPr>
        <p:txBody>
          <a:bodyPr wrap="none" bIns="0">
            <a:noAutofit/>
          </a:bodyPr>
          <a:lstStyle>
            <a:lvl1pPr marL="0" indent="0">
              <a:spcBef>
                <a:spcPts val="384"/>
              </a:spcBef>
              <a:buNone/>
              <a:defRPr sz="1600" b="1" i="0" cap="all" spc="267" baseline="0">
                <a:solidFill>
                  <a:schemeClr val="bg1"/>
                </a:solidFill>
              </a:defRPr>
            </a:lvl1pPr>
          </a:lstStyle>
          <a:p>
            <a:pPr lvl="0"/>
            <a:r>
              <a:rPr lang="en-US"/>
              <a:t>OTHER Highlight goes here</a:t>
            </a:r>
          </a:p>
        </p:txBody>
      </p:sp>
      <p:cxnSp>
        <p:nvCxnSpPr>
          <p:cNvPr id="8" name="Straight Connector 7"/>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57017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502900" y="1651445"/>
            <a:ext cx="3072384" cy="3871384"/>
          </a:xfrm>
          <a:ln>
            <a:solidFill>
              <a:schemeClr val="bg1"/>
            </a:solidFill>
          </a:ln>
        </p:spPr>
        <p:txBody>
          <a:bodyPr vert="horz" lIns="182880" tIns="274320" rIns="182880" bIns="274320" rtlCol="0">
            <a:normAutofit/>
          </a:bodyPr>
          <a:lstStyle>
            <a:lvl1pPr>
              <a:defRPr lang="en-US" sz="1333" dirty="0" smtClean="0">
                <a:solidFill>
                  <a:schemeClr val="bg1"/>
                </a:solidFill>
              </a:defRPr>
            </a:lvl1pPr>
            <a:lvl2pPr>
              <a:defRPr lang="en-US" sz="1333" dirty="0" smtClean="0">
                <a:solidFill>
                  <a:schemeClr val="bg1"/>
                </a:solidFill>
              </a:defRPr>
            </a:lvl2pPr>
            <a:lvl3pPr>
              <a:defRPr lang="en-US" sz="1333" dirty="0" smtClean="0">
                <a:solidFill>
                  <a:schemeClr val="bg1"/>
                </a:solidFill>
              </a:defRPr>
            </a:lvl3pPr>
            <a:lvl4pPr>
              <a:defRPr lang="en-US" sz="1333" dirty="0" smtClean="0">
                <a:solidFill>
                  <a:schemeClr val="bg1"/>
                </a:solidFill>
              </a:defRPr>
            </a:lvl4pPr>
            <a:lvl5pPr>
              <a:defRPr lang="en-US" sz="1333"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7647668"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600" b="1" i="0" cap="all" spc="267" baseline="0"/>
            </a:lvl1pPr>
            <a:lvl2pPr marL="609585" indent="0">
              <a:buNone/>
              <a:defRPr b="1" i="0" cap="all" spc="267" baseline="0"/>
            </a:lvl2pPr>
            <a:lvl3pPr marL="1219170" indent="0">
              <a:buNone/>
              <a:defRPr b="1" i="0" cap="all" spc="267" baseline="0"/>
            </a:lvl3pPr>
            <a:lvl4pPr marL="1828754" indent="0">
              <a:buNone/>
              <a:defRPr b="1" i="0" cap="all" spc="267" baseline="0"/>
            </a:lvl4pPr>
            <a:lvl5pPr marL="2438339" indent="0">
              <a:buFont typeface="Arial" panose="020B0604020202020204" pitchFamily="34" charset="0"/>
              <a:buNone/>
              <a:defRPr b="1" i="0" cap="all" spc="267" baseline="0"/>
            </a:lvl5pPr>
          </a:lstStyle>
          <a:p>
            <a:pPr lvl="0"/>
            <a:r>
              <a:rPr lang="en-US"/>
              <a:t>ADD TITILE HERE</a:t>
            </a:r>
          </a:p>
        </p:txBody>
      </p:sp>
      <p:sp>
        <p:nvSpPr>
          <p:cNvPr id="4" name="Title Placeholder 2"/>
          <p:cNvSpPr>
            <a:spLocks noGrp="1"/>
          </p:cNvSpPr>
          <p:nvPr>
            <p:ph type="body" sz="quarter" idx="10" hasCustomPrompt="1"/>
          </p:nvPr>
        </p:nvSpPr>
        <p:spPr>
          <a:xfrm>
            <a:off x="4575284"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600" b="1" i="0" cap="all" spc="267" baseline="0"/>
            </a:lvl1pPr>
            <a:lvl2pPr marL="609585" indent="0">
              <a:buNone/>
              <a:defRPr b="1" i="0" cap="all" spc="267" baseline="0"/>
            </a:lvl2pPr>
            <a:lvl3pPr marL="1219170" indent="0">
              <a:buNone/>
              <a:defRPr b="1" i="0" cap="all" spc="267" baseline="0"/>
            </a:lvl3pPr>
            <a:lvl4pPr marL="1828754" indent="0">
              <a:buNone/>
              <a:defRPr b="1" i="0" cap="all" spc="267" baseline="0"/>
            </a:lvl4pPr>
            <a:lvl5pPr marL="2438339" indent="0">
              <a:buFont typeface="Arial" panose="020B0604020202020204" pitchFamily="34" charset="0"/>
              <a:buNone/>
              <a:defRPr b="1" i="0" cap="all" spc="267" baseline="0"/>
            </a:lvl5pPr>
          </a:lstStyle>
          <a:p>
            <a:pPr lvl="0"/>
            <a:r>
              <a:rPr lang="en-US"/>
              <a:t>ADD TITILE HERE</a:t>
            </a:r>
          </a:p>
        </p:txBody>
      </p:sp>
      <p:sp>
        <p:nvSpPr>
          <p:cNvPr id="6" name="Title Placeholder 1"/>
          <p:cNvSpPr>
            <a:spLocks noGrp="1"/>
          </p:cNvSpPr>
          <p:nvPr>
            <p:ph type="body" sz="quarter" idx="12" hasCustomPrompt="1"/>
          </p:nvPr>
        </p:nvSpPr>
        <p:spPr>
          <a:xfrm>
            <a:off x="1502900"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600" b="1" i="0" cap="all" spc="267" baseline="0"/>
            </a:lvl1pPr>
            <a:lvl2pPr marL="609585" indent="0">
              <a:buNone/>
              <a:defRPr b="1" i="0" cap="all" spc="267" baseline="0"/>
            </a:lvl2pPr>
            <a:lvl3pPr marL="1219170" indent="0">
              <a:buNone/>
              <a:defRPr b="1" i="0" cap="all" spc="267" baseline="0"/>
            </a:lvl3pPr>
            <a:lvl4pPr marL="1828754" indent="0">
              <a:buNone/>
              <a:defRPr b="1" i="0" cap="all" spc="267" baseline="0"/>
            </a:lvl4pPr>
            <a:lvl5pPr marL="2438339" indent="0">
              <a:buFont typeface="Arial" panose="020B0604020202020204" pitchFamily="34" charset="0"/>
              <a:buNone/>
              <a:defRPr b="1" i="0" cap="all" spc="267" baseline="0"/>
            </a:lvl5pPr>
          </a:lstStyle>
          <a:p>
            <a:pPr lvl="0"/>
            <a:r>
              <a:rPr lang="en-US"/>
              <a:t>ADD TITILE HERE</a:t>
            </a:r>
          </a:p>
        </p:txBody>
      </p:sp>
      <p:sp>
        <p:nvSpPr>
          <p:cNvPr id="13"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7647668" y="1651445"/>
            <a:ext cx="3072384" cy="3871384"/>
          </a:xfrm>
          <a:ln>
            <a:solidFill>
              <a:schemeClr val="bg1"/>
            </a:solidFill>
          </a:ln>
        </p:spPr>
        <p:txBody>
          <a:bodyPr vert="horz" lIns="182880" tIns="274320" rIns="182880" bIns="274320" rtlCol="0">
            <a:normAutofit/>
          </a:bodyPr>
          <a:lstStyle>
            <a:lvl1pPr>
              <a:defRPr lang="en-US" sz="1333" dirty="0" smtClean="0">
                <a:solidFill>
                  <a:schemeClr val="bg1"/>
                </a:solidFill>
              </a:defRPr>
            </a:lvl1pPr>
            <a:lvl2pPr>
              <a:defRPr lang="en-US" sz="1333" dirty="0" smtClean="0">
                <a:solidFill>
                  <a:schemeClr val="bg1"/>
                </a:solidFill>
              </a:defRPr>
            </a:lvl2pPr>
            <a:lvl3pPr>
              <a:defRPr lang="en-US" sz="1333" dirty="0" smtClean="0">
                <a:solidFill>
                  <a:schemeClr val="bg1"/>
                </a:solidFill>
              </a:defRPr>
            </a:lvl3pPr>
            <a:lvl4pPr>
              <a:defRPr lang="en-US" sz="1333" dirty="0" smtClean="0">
                <a:solidFill>
                  <a:schemeClr val="bg1"/>
                </a:solidFill>
              </a:defRPr>
            </a:lvl4pPr>
            <a:lvl5pPr>
              <a:defRPr lang="en-US" sz="1333"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4575284" y="1651445"/>
            <a:ext cx="3072384" cy="3871384"/>
          </a:xfrm>
          <a:ln>
            <a:solidFill>
              <a:schemeClr val="bg1"/>
            </a:solidFill>
          </a:ln>
        </p:spPr>
        <p:txBody>
          <a:bodyPr vert="horz" lIns="182880" tIns="274320" rIns="182880" bIns="274320" rtlCol="0">
            <a:normAutofit/>
          </a:bodyPr>
          <a:lstStyle>
            <a:lvl1pPr>
              <a:defRPr lang="en-US" sz="1333" dirty="0" smtClean="0">
                <a:solidFill>
                  <a:schemeClr val="bg1"/>
                </a:solidFill>
              </a:defRPr>
            </a:lvl1pPr>
            <a:lvl2pPr>
              <a:defRPr lang="en-US" sz="1333" dirty="0" smtClean="0">
                <a:solidFill>
                  <a:schemeClr val="bg1"/>
                </a:solidFill>
              </a:defRPr>
            </a:lvl2pPr>
            <a:lvl3pPr>
              <a:defRPr lang="en-US" sz="1333" dirty="0" smtClean="0">
                <a:solidFill>
                  <a:schemeClr val="bg1"/>
                </a:solidFill>
              </a:defRPr>
            </a:lvl3pPr>
            <a:lvl4pPr>
              <a:defRPr lang="en-US" sz="1333" dirty="0" smtClean="0">
                <a:solidFill>
                  <a:schemeClr val="bg1"/>
                </a:solidFill>
              </a:defRPr>
            </a:lvl4pPr>
            <a:lvl5pPr>
              <a:defRPr lang="en-US" sz="1333"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1715036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2374605" y="2797813"/>
            <a:ext cx="7442791" cy="783184"/>
          </a:xfrm>
          <a:prstGeom prst="rect">
            <a:avLst/>
          </a:prstGeom>
        </p:spPr>
        <p:txBody>
          <a:bodyPr anchor="ctr"/>
          <a:lstStyle>
            <a:lvl1pPr marL="0" indent="0" algn="ctr">
              <a:lnSpc>
                <a:spcPts val="3200"/>
              </a:lnSpc>
              <a:buNone/>
              <a:defRPr sz="2133">
                <a:solidFill>
                  <a:schemeClr val="bg1"/>
                </a:solidFill>
                <a:latin typeface="+mj-lt"/>
              </a:defRPr>
            </a:lvl1pPr>
            <a:lvl2pPr marL="609585" indent="0">
              <a:buNone/>
              <a:defRPr sz="2133">
                <a:latin typeface="+mj-lt"/>
              </a:defRPr>
            </a:lvl2pPr>
            <a:lvl3pPr marL="1219170" indent="0">
              <a:buNone/>
              <a:defRPr sz="2133">
                <a:latin typeface="+mj-lt"/>
              </a:defRPr>
            </a:lvl3pPr>
            <a:lvl4pPr marL="1828754" indent="0">
              <a:buNone/>
              <a:defRPr sz="2133">
                <a:latin typeface="+mj-lt"/>
              </a:defRPr>
            </a:lvl4pPr>
            <a:lvl5pPr marL="2438339" indent="0">
              <a:buNone/>
              <a:defRPr sz="2133">
                <a:latin typeface="+mj-lt"/>
              </a:defRPr>
            </a:lvl5pPr>
          </a:lstStyle>
          <a:p>
            <a:pPr algn="ctr">
              <a:lnSpc>
                <a:spcPts val="2400"/>
              </a:lnSpc>
            </a:pPr>
            <a:r>
              <a:rPr lang="en-US" sz="2133" baseline="0">
                <a:solidFill>
                  <a:schemeClr val="bg1"/>
                </a:solidFill>
                <a:latin typeface="+mj-lt"/>
              </a:rPr>
              <a:t>Please add call out or quote here</a:t>
            </a:r>
            <a:br>
              <a:rPr lang="en-US" sz="2133" baseline="0">
                <a:solidFill>
                  <a:schemeClr val="bg1"/>
                </a:solidFill>
                <a:latin typeface="+mj-lt"/>
              </a:rPr>
            </a:br>
            <a:r>
              <a:rPr lang="en-US" sz="2133" baseline="0">
                <a:solidFill>
                  <a:schemeClr val="bg1"/>
                </a:solidFill>
                <a:latin typeface="+mj-lt"/>
              </a:rPr>
              <a:t>sit </a:t>
            </a:r>
            <a:r>
              <a:rPr lang="en-US" sz="2133" baseline="0" err="1">
                <a:solidFill>
                  <a:schemeClr val="bg1"/>
                </a:solidFill>
                <a:latin typeface="+mj-lt"/>
              </a:rPr>
              <a:t>amet</a:t>
            </a:r>
            <a:r>
              <a:rPr lang="en-US" sz="2133" baseline="0">
                <a:solidFill>
                  <a:schemeClr val="bg1"/>
                </a:solidFill>
                <a:latin typeface="+mj-lt"/>
              </a:rPr>
              <a:t>, </a:t>
            </a:r>
            <a:r>
              <a:rPr lang="en-US" sz="2133" baseline="0" err="1">
                <a:solidFill>
                  <a:schemeClr val="bg1"/>
                </a:solidFill>
                <a:latin typeface="+mj-lt"/>
              </a:rPr>
              <a:t>consectetur</a:t>
            </a:r>
            <a:r>
              <a:rPr lang="en-US" sz="2133" baseline="0">
                <a:solidFill>
                  <a:schemeClr val="bg1"/>
                </a:solidFill>
                <a:latin typeface="+mj-lt"/>
              </a:rPr>
              <a:t> </a:t>
            </a:r>
            <a:r>
              <a:rPr lang="en-US" sz="2133" baseline="0" err="1">
                <a:solidFill>
                  <a:schemeClr val="bg1"/>
                </a:solidFill>
                <a:latin typeface="+mj-lt"/>
              </a:rPr>
              <a:t>adipiscing</a:t>
            </a:r>
            <a:r>
              <a:rPr lang="en-US" sz="2133" baseline="0">
                <a:solidFill>
                  <a:schemeClr val="bg1"/>
                </a:solidFill>
                <a:latin typeface="+mj-lt"/>
              </a:rPr>
              <a:t> </a:t>
            </a:r>
            <a:r>
              <a:rPr lang="en-US" sz="2133" baseline="0" err="1">
                <a:solidFill>
                  <a:schemeClr val="bg1"/>
                </a:solidFill>
                <a:latin typeface="+mj-lt"/>
              </a:rPr>
              <a:t>elit</a:t>
            </a:r>
            <a:r>
              <a:rPr lang="en-US" sz="2133" baseline="0">
                <a:solidFill>
                  <a:schemeClr val="bg1"/>
                </a:solidFill>
                <a:latin typeface="+mj-lt"/>
              </a:rPr>
              <a:t>. </a:t>
            </a:r>
            <a:r>
              <a:rPr lang="en-US" sz="2133" baseline="0" err="1">
                <a:solidFill>
                  <a:schemeClr val="bg1"/>
                </a:solidFill>
                <a:latin typeface="+mj-lt"/>
              </a:rPr>
              <a:t>Sed</a:t>
            </a:r>
            <a:r>
              <a:rPr lang="en-US" sz="2133" baseline="0">
                <a:solidFill>
                  <a:schemeClr val="bg1"/>
                </a:solidFill>
                <a:latin typeface="+mj-lt"/>
              </a:rPr>
              <a:t> </a:t>
            </a:r>
            <a:r>
              <a:rPr lang="en-US" sz="2133" baseline="0" err="1">
                <a:solidFill>
                  <a:schemeClr val="bg1"/>
                </a:solidFill>
                <a:latin typeface="+mj-lt"/>
              </a:rPr>
              <a:t>nec</a:t>
            </a:r>
            <a:r>
              <a:rPr lang="en-US" sz="2133" baseline="0">
                <a:solidFill>
                  <a:schemeClr val="bg1"/>
                </a:solidFill>
                <a:latin typeface="+mj-lt"/>
              </a:rPr>
              <a:t> </a:t>
            </a:r>
            <a:r>
              <a:rPr lang="en-US" sz="2133" baseline="0" err="1">
                <a:solidFill>
                  <a:schemeClr val="bg1"/>
                </a:solidFill>
                <a:latin typeface="+mj-lt"/>
              </a:rPr>
              <a:t>sem</a:t>
            </a:r>
            <a:r>
              <a:rPr lang="en-US" sz="2133" baseline="0">
                <a:solidFill>
                  <a:schemeClr val="bg1"/>
                </a:solidFill>
                <a:latin typeface="+mj-lt"/>
              </a:rPr>
              <a:t> gravida, </a:t>
            </a:r>
            <a:r>
              <a:rPr lang="en-US" sz="2133" baseline="0" err="1">
                <a:solidFill>
                  <a:schemeClr val="bg1"/>
                </a:solidFill>
                <a:latin typeface="+mj-lt"/>
              </a:rPr>
              <a:t>dapibus</a:t>
            </a:r>
            <a:r>
              <a:rPr lang="en-US" sz="2133" baseline="0">
                <a:solidFill>
                  <a:schemeClr val="bg1"/>
                </a:solidFill>
                <a:latin typeface="+mj-lt"/>
              </a:rPr>
              <a:t> </a:t>
            </a:r>
            <a:r>
              <a:rPr lang="en-US" sz="2133" baseline="0" err="1">
                <a:solidFill>
                  <a:schemeClr val="bg1"/>
                </a:solidFill>
                <a:latin typeface="+mj-lt"/>
              </a:rPr>
              <a:t>turpis</a:t>
            </a:r>
            <a:r>
              <a:rPr lang="en-US" sz="2133" baseline="0">
                <a:solidFill>
                  <a:schemeClr val="bg1"/>
                </a:solidFill>
                <a:latin typeface="+mj-lt"/>
              </a:rPr>
              <a:t> </a:t>
            </a:r>
            <a:r>
              <a:rPr lang="en-US" sz="2133" baseline="0" err="1">
                <a:solidFill>
                  <a:schemeClr val="bg1"/>
                </a:solidFill>
                <a:latin typeface="+mj-lt"/>
              </a:rPr>
              <a:t>porttitor</a:t>
            </a:r>
            <a:r>
              <a:rPr lang="en-US" sz="2133" baseline="0">
                <a:solidFill>
                  <a:schemeClr val="bg1"/>
                </a:solidFill>
                <a:latin typeface="+mj-lt"/>
              </a:rPr>
              <a:t>, </a:t>
            </a:r>
            <a:r>
              <a:rPr lang="en-US" sz="2133" baseline="0" err="1">
                <a:solidFill>
                  <a:schemeClr val="bg1"/>
                </a:solidFill>
                <a:latin typeface="+mj-lt"/>
              </a:rPr>
              <a:t>tincidunt</a:t>
            </a:r>
            <a:r>
              <a:rPr lang="en-US" sz="2133" baseline="0">
                <a:solidFill>
                  <a:schemeClr val="bg1"/>
                </a:solidFill>
                <a:latin typeface="+mj-lt"/>
              </a:rPr>
              <a:t> </a:t>
            </a:r>
            <a:r>
              <a:rPr lang="en-US" sz="2133" baseline="0" err="1">
                <a:solidFill>
                  <a:schemeClr val="bg1"/>
                </a:solidFill>
                <a:latin typeface="+mj-lt"/>
              </a:rPr>
              <a:t>nibh</a:t>
            </a:r>
            <a:r>
              <a:rPr lang="en-US" sz="2133" baseline="0">
                <a:solidFill>
                  <a:schemeClr val="bg1"/>
                </a:solidFill>
                <a:latin typeface="+mj-lt"/>
              </a:rPr>
              <a:t>. </a:t>
            </a:r>
            <a:r>
              <a:rPr lang="en-US" sz="2133" baseline="0" err="1">
                <a:solidFill>
                  <a:schemeClr val="bg1"/>
                </a:solidFill>
                <a:latin typeface="+mj-lt"/>
              </a:rPr>
              <a:t>Orci</a:t>
            </a:r>
            <a:r>
              <a:rPr lang="en-US" sz="2133" baseline="0">
                <a:solidFill>
                  <a:schemeClr val="bg1"/>
                </a:solidFill>
                <a:latin typeface="+mj-lt"/>
              </a:rPr>
              <a:t> </a:t>
            </a:r>
            <a:r>
              <a:rPr lang="en-US" sz="2133" baseline="0" err="1">
                <a:solidFill>
                  <a:schemeClr val="bg1"/>
                </a:solidFill>
                <a:latin typeface="+mj-lt"/>
              </a:rPr>
              <a:t>varius</a:t>
            </a:r>
            <a:r>
              <a:rPr lang="en-US" sz="2133" baseline="0">
                <a:solidFill>
                  <a:schemeClr val="bg1"/>
                </a:solidFill>
                <a:latin typeface="+mj-lt"/>
              </a:rPr>
              <a:t> </a:t>
            </a:r>
            <a:r>
              <a:rPr lang="en-US" sz="2133" baseline="0" err="1">
                <a:solidFill>
                  <a:schemeClr val="bg1"/>
                </a:solidFill>
                <a:latin typeface="+mj-lt"/>
              </a:rPr>
              <a:t>natoque</a:t>
            </a:r>
            <a:r>
              <a:rPr lang="en-US" sz="2133" baseline="0">
                <a:solidFill>
                  <a:schemeClr val="bg1"/>
                </a:solidFill>
                <a:latin typeface="+mj-lt"/>
              </a:rPr>
              <a:t> </a:t>
            </a:r>
            <a:r>
              <a:rPr lang="en-US" sz="2133" baseline="0" err="1">
                <a:solidFill>
                  <a:schemeClr val="bg1"/>
                </a:solidFill>
                <a:latin typeface="+mj-lt"/>
              </a:rPr>
              <a:t>penatibus</a:t>
            </a:r>
            <a:r>
              <a:rPr lang="en-US" sz="2133" baseline="0">
                <a:solidFill>
                  <a:schemeClr val="bg1"/>
                </a:solidFill>
                <a:latin typeface="+mj-lt"/>
              </a:rPr>
              <a:t> et </a:t>
            </a:r>
            <a:r>
              <a:rPr lang="en-US" sz="2133" baseline="0" err="1">
                <a:solidFill>
                  <a:schemeClr val="bg1"/>
                </a:solidFill>
                <a:latin typeface="+mj-lt"/>
              </a:rPr>
              <a:t>magnis</a:t>
            </a:r>
            <a:r>
              <a:rPr lang="en-US" sz="2133" baseline="0">
                <a:solidFill>
                  <a:schemeClr val="bg1"/>
                </a:solidFill>
                <a:latin typeface="+mj-lt"/>
              </a:rPr>
              <a:t> dis parturient </a:t>
            </a:r>
            <a:r>
              <a:rPr lang="en-US" sz="2133" baseline="0" err="1">
                <a:solidFill>
                  <a:schemeClr val="bg1"/>
                </a:solidFill>
                <a:latin typeface="+mj-lt"/>
              </a:rPr>
              <a:t>montes</a:t>
            </a:r>
            <a:r>
              <a:rPr lang="en-US" sz="2133" baseline="0">
                <a:solidFill>
                  <a:schemeClr val="bg1"/>
                </a:solidFill>
                <a:latin typeface="+mj-lt"/>
              </a:rPr>
              <a:t>, </a:t>
            </a:r>
            <a:r>
              <a:rPr lang="en-US" sz="2133" baseline="0" err="1">
                <a:solidFill>
                  <a:schemeClr val="bg1"/>
                </a:solidFill>
                <a:latin typeface="+mj-lt"/>
              </a:rPr>
              <a:t>nascetur</a:t>
            </a:r>
            <a:r>
              <a:rPr lang="en-US" sz="2133" baseline="0">
                <a:solidFill>
                  <a:schemeClr val="bg1"/>
                </a:solidFill>
                <a:latin typeface="+mj-lt"/>
              </a:rPr>
              <a:t> </a:t>
            </a:r>
            <a:r>
              <a:rPr lang="en-US" sz="2133" baseline="0" err="1">
                <a:solidFill>
                  <a:schemeClr val="bg1"/>
                </a:solidFill>
                <a:latin typeface="+mj-lt"/>
              </a:rPr>
              <a:t>ridiculus</a:t>
            </a:r>
            <a:r>
              <a:rPr lang="en-US" sz="2133" baseline="0">
                <a:solidFill>
                  <a:schemeClr val="bg1"/>
                </a:solidFill>
                <a:latin typeface="+mj-lt"/>
              </a:rPr>
              <a:t> mus. Nam </a:t>
            </a:r>
            <a:r>
              <a:rPr lang="en-US" sz="2133" baseline="0" err="1">
                <a:solidFill>
                  <a:schemeClr val="bg1"/>
                </a:solidFill>
                <a:latin typeface="+mj-lt"/>
              </a:rPr>
              <a:t>eget</a:t>
            </a:r>
            <a:r>
              <a:rPr lang="en-US" sz="2133" baseline="0">
                <a:solidFill>
                  <a:schemeClr val="bg1"/>
                </a:solidFill>
                <a:latin typeface="+mj-lt"/>
              </a:rPr>
              <a:t> </a:t>
            </a:r>
            <a:r>
              <a:rPr lang="en-US" sz="2133" baseline="0" err="1">
                <a:solidFill>
                  <a:schemeClr val="bg1"/>
                </a:solidFill>
                <a:latin typeface="+mj-lt"/>
              </a:rPr>
              <a:t>enim</a:t>
            </a:r>
            <a:r>
              <a:rPr lang="en-US" sz="2133" baseline="0">
                <a:solidFill>
                  <a:schemeClr val="bg1"/>
                </a:solidFill>
                <a:latin typeface="+mj-lt"/>
              </a:rPr>
              <a:t> </a:t>
            </a:r>
            <a:r>
              <a:rPr lang="en-US" sz="2133" baseline="0" err="1">
                <a:solidFill>
                  <a:schemeClr val="bg1"/>
                </a:solidFill>
                <a:latin typeface="+mj-lt"/>
              </a:rPr>
              <a:t>mauris</a:t>
            </a:r>
            <a:r>
              <a:rPr lang="en-US" sz="2133" baseline="0">
                <a:solidFill>
                  <a:schemeClr val="bg1"/>
                </a:solidFill>
                <a:latin typeface="+mj-lt"/>
              </a:rPr>
              <a:t>. </a:t>
            </a:r>
            <a:r>
              <a:rPr lang="en-US" sz="2133" baseline="0" err="1">
                <a:solidFill>
                  <a:schemeClr val="bg1"/>
                </a:solidFill>
                <a:latin typeface="+mj-lt"/>
              </a:rPr>
              <a:t>Vivamus</a:t>
            </a:r>
            <a:r>
              <a:rPr lang="en-US" sz="2133" baseline="0">
                <a:solidFill>
                  <a:schemeClr val="bg1"/>
                </a:solidFill>
                <a:latin typeface="+mj-lt"/>
              </a:rPr>
              <a:t> sit </a:t>
            </a:r>
            <a:r>
              <a:rPr lang="en-US" sz="2133" baseline="0" err="1">
                <a:solidFill>
                  <a:schemeClr val="bg1"/>
                </a:solidFill>
                <a:latin typeface="+mj-lt"/>
              </a:rPr>
              <a:t>amet</a:t>
            </a:r>
            <a:r>
              <a:rPr lang="en-US" sz="2133" baseline="0">
                <a:solidFill>
                  <a:schemeClr val="bg1"/>
                </a:solidFill>
                <a:latin typeface="+mj-lt"/>
              </a:rPr>
              <a:t> </a:t>
            </a:r>
            <a:r>
              <a:rPr lang="en-US" sz="2133" baseline="0" err="1">
                <a:solidFill>
                  <a:schemeClr val="bg1"/>
                </a:solidFill>
                <a:latin typeface="+mj-lt"/>
              </a:rPr>
              <a:t>congue</a:t>
            </a:r>
            <a:r>
              <a:rPr lang="en-US" sz="2133" baseline="0">
                <a:solidFill>
                  <a:schemeClr val="bg1"/>
                </a:solidFill>
                <a:latin typeface="+mj-lt"/>
              </a:rPr>
              <a:t> </a:t>
            </a:r>
            <a:r>
              <a:rPr lang="en-US" sz="2133" baseline="0" err="1">
                <a:solidFill>
                  <a:schemeClr val="bg1"/>
                </a:solidFill>
                <a:latin typeface="+mj-lt"/>
              </a:rPr>
              <a:t>nunc</a:t>
            </a:r>
            <a:r>
              <a:rPr lang="en-US" sz="2133" baseline="0">
                <a:solidFill>
                  <a:schemeClr val="bg1"/>
                </a:solidFill>
                <a:latin typeface="+mj-lt"/>
              </a:rPr>
              <a:t>. </a:t>
            </a:r>
            <a:r>
              <a:rPr lang="en-US" sz="2133" baseline="0" err="1">
                <a:solidFill>
                  <a:schemeClr val="bg1"/>
                </a:solidFill>
                <a:latin typeface="+mj-lt"/>
              </a:rPr>
              <a:t>Duis</a:t>
            </a:r>
            <a:r>
              <a:rPr lang="en-US" sz="2133" baseline="0">
                <a:solidFill>
                  <a:schemeClr val="bg1"/>
                </a:solidFill>
                <a:latin typeface="+mj-lt"/>
              </a:rPr>
              <a:t> </a:t>
            </a:r>
            <a:r>
              <a:rPr lang="en-US" sz="2133" baseline="0" err="1">
                <a:solidFill>
                  <a:schemeClr val="bg1"/>
                </a:solidFill>
                <a:latin typeface="+mj-lt"/>
              </a:rPr>
              <a:t>pellentesque</a:t>
            </a:r>
            <a:r>
              <a:rPr lang="en-US" sz="2133" baseline="0">
                <a:solidFill>
                  <a:schemeClr val="bg1"/>
                </a:solidFill>
                <a:latin typeface="+mj-lt"/>
              </a:rPr>
              <a:t> </a:t>
            </a:r>
            <a:r>
              <a:rPr lang="en-US" sz="2133" baseline="0" err="1">
                <a:solidFill>
                  <a:schemeClr val="bg1"/>
                </a:solidFill>
                <a:latin typeface="+mj-lt"/>
              </a:rPr>
              <a:t>posuere</a:t>
            </a:r>
            <a:r>
              <a:rPr lang="en-US" sz="2133" baseline="0">
                <a:solidFill>
                  <a:schemeClr val="bg1"/>
                </a:solidFill>
                <a:latin typeface="+mj-lt"/>
              </a:rPr>
              <a:t> </a:t>
            </a:r>
            <a:r>
              <a:rPr lang="en-US" sz="2133" baseline="0" err="1">
                <a:solidFill>
                  <a:schemeClr val="bg1"/>
                </a:solidFill>
                <a:latin typeface="+mj-lt"/>
              </a:rPr>
              <a:t>rutrum</a:t>
            </a:r>
            <a:r>
              <a:rPr lang="en-US" sz="2133" baseline="0">
                <a:solidFill>
                  <a:schemeClr val="bg1"/>
                </a:solidFill>
                <a:latin typeface="+mj-lt"/>
              </a:rPr>
              <a:t>. </a:t>
            </a:r>
            <a:r>
              <a:rPr lang="en-US" sz="2133" baseline="0" err="1">
                <a:solidFill>
                  <a:schemeClr val="bg1"/>
                </a:solidFill>
                <a:latin typeface="+mj-lt"/>
              </a:rPr>
              <a:t>Pellentesque</a:t>
            </a:r>
            <a:r>
              <a:rPr lang="en-US" sz="2133" baseline="0">
                <a:solidFill>
                  <a:schemeClr val="bg1"/>
                </a:solidFill>
                <a:latin typeface="+mj-lt"/>
              </a:rPr>
              <a:t> ac </a:t>
            </a:r>
            <a:r>
              <a:rPr lang="en-US" sz="2133" baseline="0" err="1">
                <a:solidFill>
                  <a:schemeClr val="bg1"/>
                </a:solidFill>
                <a:latin typeface="+mj-lt"/>
              </a:rPr>
              <a:t>diam</a:t>
            </a:r>
            <a:r>
              <a:rPr lang="en-US" sz="2133" baseline="0">
                <a:solidFill>
                  <a:schemeClr val="bg1"/>
                </a:solidFill>
                <a:latin typeface="+mj-lt"/>
              </a:rPr>
              <a:t> </a:t>
            </a:r>
            <a:r>
              <a:rPr lang="en-US" sz="2133" baseline="0" err="1">
                <a:solidFill>
                  <a:schemeClr val="bg1"/>
                </a:solidFill>
                <a:latin typeface="+mj-lt"/>
              </a:rPr>
              <a:t>quis</a:t>
            </a:r>
            <a:r>
              <a:rPr lang="en-US" sz="2133" baseline="0">
                <a:solidFill>
                  <a:schemeClr val="bg1"/>
                </a:solidFill>
                <a:latin typeface="+mj-lt"/>
              </a:rPr>
              <a:t> </a:t>
            </a:r>
            <a:r>
              <a:rPr lang="en-US" sz="2133" baseline="0" err="1">
                <a:solidFill>
                  <a:schemeClr val="bg1"/>
                </a:solidFill>
                <a:latin typeface="+mj-lt"/>
              </a:rPr>
              <a:t>justo</a:t>
            </a:r>
            <a:r>
              <a:rPr lang="en-US" sz="2133" baseline="0">
                <a:solidFill>
                  <a:schemeClr val="bg1"/>
                </a:solidFill>
                <a:latin typeface="+mj-lt"/>
              </a:rPr>
              <a:t> </a:t>
            </a:r>
            <a:r>
              <a:rPr lang="en-US" sz="2133" baseline="0" err="1">
                <a:solidFill>
                  <a:schemeClr val="bg1"/>
                </a:solidFill>
                <a:latin typeface="+mj-lt"/>
              </a:rPr>
              <a:t>placerat</a:t>
            </a:r>
            <a:r>
              <a:rPr lang="en-US" sz="2133" baseline="0">
                <a:solidFill>
                  <a:schemeClr val="bg1"/>
                </a:solidFill>
                <a:latin typeface="+mj-lt"/>
              </a:rPr>
              <a:t> porta. </a:t>
            </a:r>
            <a:r>
              <a:rPr lang="en-US" sz="2133" baseline="0" err="1">
                <a:solidFill>
                  <a:schemeClr val="bg1"/>
                </a:solidFill>
                <a:latin typeface="+mj-lt"/>
              </a:rPr>
              <a:t>Phasellus</a:t>
            </a:r>
            <a:r>
              <a:rPr lang="en-US" sz="2133" baseline="0">
                <a:solidFill>
                  <a:schemeClr val="bg1"/>
                </a:solidFill>
                <a:latin typeface="+mj-lt"/>
              </a:rPr>
              <a:t> </a:t>
            </a:r>
            <a:r>
              <a:rPr lang="en-US" sz="2133" baseline="0" err="1">
                <a:solidFill>
                  <a:schemeClr val="bg1"/>
                </a:solidFill>
                <a:latin typeface="+mj-lt"/>
              </a:rPr>
              <a:t>bibendum</a:t>
            </a:r>
            <a:r>
              <a:rPr lang="en-US" sz="2133" baseline="0">
                <a:solidFill>
                  <a:schemeClr val="bg1"/>
                </a:solidFill>
                <a:latin typeface="+mj-lt"/>
              </a:rPr>
              <a:t> </a:t>
            </a:r>
            <a:r>
              <a:rPr lang="en-US" sz="2133" baseline="0" err="1">
                <a:solidFill>
                  <a:schemeClr val="bg1"/>
                </a:solidFill>
                <a:latin typeface="+mj-lt"/>
              </a:rPr>
              <a:t>vehicula</a:t>
            </a:r>
            <a:r>
              <a:rPr lang="en-US" sz="2133" baseline="0">
                <a:solidFill>
                  <a:schemeClr val="bg1"/>
                </a:solidFill>
                <a:latin typeface="+mj-lt"/>
              </a:rPr>
              <a:t> </a:t>
            </a:r>
            <a:r>
              <a:rPr lang="en-US" sz="2133" baseline="0" err="1">
                <a:solidFill>
                  <a:schemeClr val="bg1"/>
                </a:solidFill>
                <a:latin typeface="+mj-lt"/>
              </a:rPr>
              <a:t>sem</a:t>
            </a:r>
            <a:r>
              <a:rPr lang="en-US" sz="2133" baseline="0">
                <a:solidFill>
                  <a:schemeClr val="bg1"/>
                </a:solidFill>
                <a:latin typeface="+mj-lt"/>
              </a:rPr>
              <a:t> id </a:t>
            </a:r>
            <a:r>
              <a:rPr lang="en-US" sz="2133" baseline="0" err="1">
                <a:solidFill>
                  <a:schemeClr val="bg1"/>
                </a:solidFill>
                <a:latin typeface="+mj-lt"/>
              </a:rPr>
              <a:t>ornare</a:t>
            </a:r>
            <a:r>
              <a:rPr lang="en-US" sz="2133" baseline="0">
                <a:solidFill>
                  <a:schemeClr val="bg1"/>
                </a:solidFill>
                <a:latin typeface="+mj-lt"/>
              </a:rPr>
              <a:t>. Nam </a:t>
            </a:r>
            <a:r>
              <a:rPr lang="en-US" sz="2133" baseline="0" err="1">
                <a:solidFill>
                  <a:schemeClr val="bg1"/>
                </a:solidFill>
                <a:latin typeface="+mj-lt"/>
              </a:rPr>
              <a:t>commodo</a:t>
            </a:r>
            <a:r>
              <a:rPr lang="en-US" sz="2133" baseline="0">
                <a:solidFill>
                  <a:schemeClr val="bg1"/>
                </a:solidFill>
                <a:latin typeface="+mj-lt"/>
              </a:rPr>
              <a:t> ac </a:t>
            </a:r>
            <a:r>
              <a:rPr lang="en-US" sz="2133" baseline="0" err="1">
                <a:solidFill>
                  <a:schemeClr val="bg1"/>
                </a:solidFill>
                <a:latin typeface="+mj-lt"/>
              </a:rPr>
              <a:t>purus</a:t>
            </a:r>
            <a:r>
              <a:rPr lang="en-US" sz="2133" baseline="0">
                <a:solidFill>
                  <a:schemeClr val="bg1"/>
                </a:solidFill>
                <a:latin typeface="+mj-lt"/>
              </a:rPr>
              <a:t> </a:t>
            </a:r>
            <a:r>
              <a:rPr lang="en-US" sz="2133" baseline="0" err="1">
                <a:solidFill>
                  <a:schemeClr val="bg1"/>
                </a:solidFill>
                <a:latin typeface="+mj-lt"/>
              </a:rPr>
              <a:t>condimentum</a:t>
            </a:r>
            <a:r>
              <a:rPr lang="en-US" sz="2133" baseline="0">
                <a:solidFill>
                  <a:schemeClr val="bg1"/>
                </a:solidFill>
                <a:latin typeface="+mj-lt"/>
              </a:rPr>
              <a:t> porta. </a:t>
            </a:r>
            <a:r>
              <a:rPr lang="en-US" sz="2133" baseline="0" err="1">
                <a:solidFill>
                  <a:schemeClr val="bg1"/>
                </a:solidFill>
                <a:latin typeface="+mj-lt"/>
              </a:rPr>
              <a:t>Proin</a:t>
            </a:r>
            <a:r>
              <a:rPr lang="en-US" sz="2133" baseline="0">
                <a:solidFill>
                  <a:schemeClr val="bg1"/>
                </a:solidFill>
                <a:latin typeface="+mj-lt"/>
              </a:rPr>
              <a:t> </a:t>
            </a:r>
            <a:r>
              <a:rPr lang="en-US" sz="2133" baseline="0" err="1">
                <a:solidFill>
                  <a:schemeClr val="bg1"/>
                </a:solidFill>
                <a:latin typeface="+mj-lt"/>
              </a:rPr>
              <a:t>condimentum</a:t>
            </a:r>
            <a:r>
              <a:rPr lang="en-US" sz="2133" baseline="0">
                <a:solidFill>
                  <a:schemeClr val="bg1"/>
                </a:solidFill>
                <a:latin typeface="+mj-lt"/>
              </a:rPr>
              <a:t> </a:t>
            </a:r>
            <a:r>
              <a:rPr lang="en-US" sz="2133" baseline="0" err="1">
                <a:solidFill>
                  <a:schemeClr val="bg1"/>
                </a:solidFill>
                <a:latin typeface="+mj-lt"/>
              </a:rPr>
              <a:t>lectus</a:t>
            </a:r>
            <a:r>
              <a:rPr lang="en-US" sz="2133" baseline="0">
                <a:solidFill>
                  <a:schemeClr val="bg1"/>
                </a:solidFill>
                <a:latin typeface="+mj-lt"/>
              </a:rPr>
              <a:t> </a:t>
            </a:r>
            <a:r>
              <a:rPr lang="en-US" sz="2133" baseline="0" err="1">
                <a:solidFill>
                  <a:schemeClr val="bg1"/>
                </a:solidFill>
                <a:latin typeface="+mj-lt"/>
              </a:rPr>
              <a:t>leo</a:t>
            </a:r>
            <a:r>
              <a:rPr lang="en-US" sz="2133" baseline="0">
                <a:solidFill>
                  <a:schemeClr val="bg1"/>
                </a:solidFill>
                <a:latin typeface="+mj-lt"/>
              </a:rPr>
              <a:t>, in </a:t>
            </a:r>
            <a:r>
              <a:rPr lang="en-US" sz="2133" baseline="0" err="1">
                <a:solidFill>
                  <a:schemeClr val="bg1"/>
                </a:solidFill>
                <a:latin typeface="+mj-lt"/>
              </a:rPr>
              <a:t>lacinia</a:t>
            </a:r>
            <a:r>
              <a:rPr lang="en-US" sz="2133" baseline="0">
                <a:solidFill>
                  <a:schemeClr val="bg1"/>
                </a:solidFill>
                <a:latin typeface="+mj-lt"/>
              </a:rPr>
              <a:t> </a:t>
            </a:r>
            <a:r>
              <a:rPr lang="en-US" sz="2133" baseline="0" err="1">
                <a:solidFill>
                  <a:schemeClr val="bg1"/>
                </a:solidFill>
                <a:latin typeface="+mj-lt"/>
              </a:rPr>
              <a:t>diam</a:t>
            </a:r>
            <a:r>
              <a:rPr lang="en-US" sz="2133" baseline="0">
                <a:solidFill>
                  <a:schemeClr val="bg1"/>
                </a:solidFill>
                <a:latin typeface="+mj-lt"/>
              </a:rPr>
              <a:t> </a:t>
            </a:r>
            <a:r>
              <a:rPr lang="en-US" sz="2133" baseline="0" err="1">
                <a:solidFill>
                  <a:schemeClr val="bg1"/>
                </a:solidFill>
                <a:latin typeface="+mj-lt"/>
              </a:rPr>
              <a:t>placerat</a:t>
            </a:r>
            <a:r>
              <a:rPr lang="en-US" sz="2133" baseline="0">
                <a:solidFill>
                  <a:schemeClr val="bg1"/>
                </a:solidFill>
                <a:latin typeface="+mj-lt"/>
              </a:rPr>
              <a:t> convallis. </a:t>
            </a:r>
            <a:endParaRPr lang="en-US" sz="2133" b="1" spc="267"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2" y="-163253"/>
            <a:ext cx="2064269" cy="1583263"/>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10127731" y="4909146"/>
            <a:ext cx="2064269" cy="1583263"/>
          </a:xfrm>
          <a:prstGeom prst="rect">
            <a:avLst/>
          </a:prstGeom>
        </p:spPr>
      </p:pic>
      <p:sp>
        <p:nvSpPr>
          <p:cNvPr id="7"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63581260"/>
      </p:ext>
    </p:extLst>
  </p:cSld>
  <p:clrMapOvr>
    <a:masterClrMapping/>
  </p:clrMapOvr>
  <p:extLst>
    <p:ext uri="{DCECCB84-F9BA-43D5-87BE-67443E8EF086}">
      <p15:sldGuideLst xmlns:p15="http://schemas.microsoft.com/office/powerpoint/2012/main">
        <p15:guide id="1" orient="horz" pos="15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708621" y="5125025"/>
            <a:ext cx="2593768" cy="532608"/>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9"/>
            <a:ext cx="1188379" cy="421377"/>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561869" y="6503132"/>
            <a:ext cx="3229583"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a:t>
            </a:r>
            <a:fld id="{8EE12364-1E27-A547-AEBD-24B950240B57}" type="datetimeyyyy">
              <a:rPr lang="en-US" sz="700" b="0" i="0" u="none" strike="noStrike" kern="1200" baseline="0" smtClean="0">
                <a:solidFill>
                  <a:schemeClr val="bg1"/>
                </a:solidFill>
                <a:effectLst/>
                <a:latin typeface="+mj-lt"/>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2021</a:t>
            </a:fld>
            <a:r>
              <a:rPr lang="en-US" sz="700" b="0" i="0" u="none" strike="noStrike" kern="1200" baseline="0">
                <a:solidFill>
                  <a:schemeClr val="bg1"/>
                </a:solidFill>
                <a:effectLst/>
                <a:latin typeface="+mj-lt"/>
                <a:ea typeface="+mn-ea"/>
                <a:cs typeface="+mn-cs"/>
              </a:rPr>
              <a:t> EPAM Systems, Inc.</a:t>
            </a:r>
            <a:endParaRPr lang="en-US" sz="700">
              <a:latin typeface="+mj-lt"/>
            </a:endParaRPr>
          </a:p>
        </p:txBody>
      </p:sp>
    </p:spTree>
    <p:extLst>
      <p:ext uri="{BB962C8B-B14F-4D97-AF65-F5344CB8AC3E}">
        <p14:creationId xmlns:p14="http://schemas.microsoft.com/office/powerpoint/2010/main" val="4071601235"/>
      </p:ext>
    </p:extLst>
  </p:cSld>
  <p:clrMapOvr>
    <a:masterClrMapping/>
  </p:clrMapOvr>
  <p:extLst>
    <p:ext uri="{DCECCB84-F9BA-43D5-87BE-67443E8EF086}">
      <p15:sldGuideLst xmlns:p15="http://schemas.microsoft.com/office/powerpoint/2012/main">
        <p15:guide id="1" pos="59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03159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7981952" y="937625"/>
            <a:ext cx="0" cy="5497895"/>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948969"/>
            <a:ext cx="7981952" cy="5453324"/>
          </a:xfrm>
        </p:spPr>
        <p:txBody>
          <a:bodyPr anchor="ctr">
            <a:normAutofit/>
          </a:bodyPr>
          <a:lstStyle>
            <a:lvl1pPr marL="0" indent="0" algn="ctr">
              <a:buNone/>
              <a:defRPr sz="2133"/>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id="{D1A5E50C-7A92-6F49-870C-2507B203D755}"/>
              </a:ext>
            </a:extLst>
          </p:cNvPr>
          <p:cNvSpPr/>
          <p:nvPr userDrawn="1"/>
        </p:nvSpPr>
        <p:spPr>
          <a:xfrm>
            <a:off x="7981952" y="948969"/>
            <a:ext cx="4210048" cy="691457"/>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38100" rIns="0" bIns="38100" anchor="ctr">
            <a:noAutofit/>
          </a:bodyPr>
          <a:lstStyle/>
          <a:p>
            <a:pPr marR="31750" indent="31750" algn="ctr" defTabSz="412746">
              <a:lnSpc>
                <a:spcPct val="90000"/>
              </a:lnSpc>
              <a:defRPr sz="2800" cap="all">
                <a:solidFill>
                  <a:srgbClr val="FFFFFF"/>
                </a:solidFill>
                <a:latin typeface="Oswald DemiBold"/>
                <a:ea typeface="Oswald DemiBold"/>
                <a:cs typeface="Oswald DemiBold"/>
                <a:sym typeface="Oswald DemiBold"/>
              </a:defRPr>
            </a:pPr>
            <a:endParaRPr sz="1600" b="1" kern="0" cap="all" spc="133">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7981950" y="1025995"/>
            <a:ext cx="4210049" cy="585216"/>
          </a:xfrm>
          <a:noFill/>
          <a:ln>
            <a:noFill/>
          </a:ln>
        </p:spPr>
        <p:txBody>
          <a:bodyPr wrap="none" lIns="91440" tIns="0" rIns="91440" bIns="0" anchor="ctr">
            <a:noAutofit/>
          </a:bodyPr>
          <a:lstStyle>
            <a:lvl1pPr marL="0" indent="0" algn="ctr">
              <a:buNone/>
              <a:defRPr sz="1600" b="1" i="0" cap="all" spc="267" baseline="0">
                <a:solidFill>
                  <a:schemeClr val="bg1"/>
                </a:solidFill>
              </a:defRPr>
            </a:lvl1pPr>
            <a:lvl2pPr marL="609585" indent="0">
              <a:buNone/>
              <a:defRPr b="1" i="0" cap="all" spc="267" baseline="0"/>
            </a:lvl2pPr>
            <a:lvl3pPr marL="1219170" indent="0">
              <a:buNone/>
              <a:defRPr b="1" i="0" cap="all" spc="267" baseline="0"/>
            </a:lvl3pPr>
            <a:lvl4pPr marL="1828754" indent="0">
              <a:buNone/>
              <a:defRPr b="1" i="0" cap="all" spc="267" baseline="0"/>
            </a:lvl4pPr>
            <a:lvl5pPr marL="2438339" indent="0">
              <a:buFont typeface="Arial" panose="020B0604020202020204" pitchFamily="34" charset="0"/>
              <a:buNone/>
              <a:defRPr b="1" i="0" cap="all" spc="267" baseline="0"/>
            </a:lvl5pPr>
          </a:lstStyle>
          <a:p>
            <a:pPr lvl="0"/>
            <a:r>
              <a:rPr lang="en-US"/>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8257618" y="2363052"/>
            <a:ext cx="3541837" cy="4072467"/>
          </a:xfrm>
        </p:spPr>
        <p:txBody>
          <a:bodyPr/>
          <a:lstStyle>
            <a:lvl1pPr marL="0" marR="0" indent="0" algn="l" defTabSz="1219170" rtl="0" eaLnBrk="1" fontAlgn="auto" latinLnBrk="0" hangingPunct="1">
              <a:lnSpc>
                <a:spcPts val="1973"/>
              </a:lnSpc>
              <a:spcBef>
                <a:spcPts val="352"/>
              </a:spcBef>
              <a:spcAft>
                <a:spcPts val="400"/>
              </a:spcAft>
              <a:buClrTx/>
              <a:buSzTx/>
              <a:buFont typeface="Arial" panose="020B0604020202020204" pitchFamily="34" charset="0"/>
              <a:buNone/>
              <a:tabLst/>
              <a:defRPr sz="12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228594" marR="0" lvl="0" indent="-228594" algn="l" defTabSz="1219170" rtl="0" eaLnBrk="1" fontAlgn="auto" latinLnBrk="0" hangingPunct="1">
              <a:lnSpc>
                <a:spcPts val="1973"/>
              </a:lnSpc>
              <a:spcBef>
                <a:spcPts val="352"/>
              </a:spcBef>
              <a:spcAft>
                <a:spcPts val="4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8257618" y="1905852"/>
            <a:ext cx="3541837"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a:t>Highlight goes here</a:t>
            </a:r>
          </a:p>
        </p:txBody>
      </p:sp>
    </p:spTree>
    <p:extLst>
      <p:ext uri="{BB962C8B-B14F-4D97-AF65-F5344CB8AC3E}">
        <p14:creationId xmlns:p14="http://schemas.microsoft.com/office/powerpoint/2010/main" val="38685994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963565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708621" y="5125025"/>
            <a:ext cx="2593768" cy="532608"/>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561867"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a:solidFill>
                  <a:schemeClr val="bg1"/>
                </a:solidFill>
                <a:latin typeface="+mj-lt"/>
              </a:rPr>
              <a:t>CONFIDENTIAL  |  </a:t>
            </a:r>
            <a:r>
              <a:rPr lang="en-US" sz="933" b="0" i="0" u="none" strike="noStrike" kern="1200" baseline="0">
                <a:solidFill>
                  <a:schemeClr val="bg1"/>
                </a:solidFill>
                <a:effectLst/>
                <a:latin typeface="+mj-lt"/>
                <a:ea typeface="+mn-ea"/>
                <a:cs typeface="+mn-cs"/>
              </a:rPr>
              <a:t>© </a:t>
            </a:r>
            <a:fld id="{8EE12364-1E27-A547-AEBD-24B950240B57}" type="datetimeyyyy">
              <a:rPr lang="en-US" sz="933" b="0" i="0" u="none" strike="noStrike" kern="1200" baseline="0" smtClean="0">
                <a:solidFill>
                  <a:schemeClr val="bg1"/>
                </a:solidFill>
                <a:effectLst/>
                <a:latin typeface="+mj-lt"/>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2021</a:t>
            </a:fld>
            <a:r>
              <a:rPr lang="en-US" sz="933" b="0" i="0" u="none" strike="noStrike" kern="1200" baseline="0">
                <a:solidFill>
                  <a:schemeClr val="bg1"/>
                </a:solidFill>
                <a:effectLst/>
                <a:latin typeface="+mj-lt"/>
                <a:ea typeface="+mn-ea"/>
                <a:cs typeface="+mn-cs"/>
              </a:rPr>
              <a:t> EPAM Systems, Inc.</a:t>
            </a:r>
            <a:endParaRPr lang="en-US" sz="933">
              <a:latin typeface="+mj-lt"/>
            </a:endParaRPr>
          </a:p>
        </p:txBody>
      </p:sp>
    </p:spTree>
    <p:extLst>
      <p:ext uri="{BB962C8B-B14F-4D97-AF65-F5344CB8AC3E}">
        <p14:creationId xmlns:p14="http://schemas.microsoft.com/office/powerpoint/2010/main" val="536850331"/>
      </p:ext>
    </p:extLst>
  </p:cSld>
  <p:clrMapOvr>
    <a:masterClrMapping/>
  </p:clrMapOvr>
  <p:extLst>
    <p:ext uri="{DCECCB84-F9BA-43D5-87BE-67443E8EF086}">
      <p15:sldGuideLst xmlns:p15="http://schemas.microsoft.com/office/powerpoint/2012/main">
        <p15:guide id="1" pos="4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846667" y="5444067"/>
            <a:ext cx="85344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MONTH </a:t>
            </a:r>
            <a:r>
              <a:rPr lang="en-US" err="1"/>
              <a:t>DAte</a:t>
            </a:r>
            <a:r>
              <a:rPr lang="en-US"/>
              <a:t>, YEAR</a:t>
            </a:r>
          </a:p>
        </p:txBody>
      </p:sp>
      <p:sp>
        <p:nvSpPr>
          <p:cNvPr id="8" name="Text Placeholder 4"/>
          <p:cNvSpPr>
            <a:spLocks noGrp="1"/>
          </p:cNvSpPr>
          <p:nvPr>
            <p:ph type="body" sz="quarter" idx="10" hasCustomPrompt="1"/>
          </p:nvPr>
        </p:nvSpPr>
        <p:spPr>
          <a:xfrm>
            <a:off x="843844" y="1889831"/>
            <a:ext cx="9934225" cy="2499045"/>
          </a:xfrm>
          <a:prstGeom prst="rect">
            <a:avLst/>
          </a:prstGeom>
        </p:spPr>
        <p:txBody>
          <a:bodyPr tIns="0">
            <a:normAutofit/>
          </a:bodyPr>
          <a:lstStyle>
            <a:lvl1pPr marL="0" indent="0">
              <a:lnSpc>
                <a:spcPct val="85000"/>
              </a:lnSpc>
              <a:spcBef>
                <a:spcPts val="0"/>
              </a:spcBef>
              <a:buNone/>
              <a:defRPr sz="5400" kern="0" cap="all" spc="-100" baseline="0">
                <a:latin typeface="Arial Black"/>
                <a:cs typeface="Arial Black"/>
              </a:defRPr>
            </a:lvl1pPr>
          </a:lstStyle>
          <a:p>
            <a:pPr lvl="0"/>
            <a:r>
              <a:rPr lang="en-US"/>
              <a:t>Click to add title</a:t>
            </a:r>
          </a:p>
        </p:txBody>
      </p:sp>
      <p:sp>
        <p:nvSpPr>
          <p:cNvPr id="9" name="Text Placeholder 5"/>
          <p:cNvSpPr>
            <a:spLocks noGrp="1"/>
          </p:cNvSpPr>
          <p:nvPr>
            <p:ph type="body" sz="quarter" idx="11" hasCustomPrompt="1"/>
          </p:nvPr>
        </p:nvSpPr>
        <p:spPr>
          <a:xfrm>
            <a:off x="996952" y="4362309"/>
            <a:ext cx="3382786"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ADD SUBTITLE</a:t>
            </a:r>
          </a:p>
        </p:txBody>
      </p:sp>
      <p:sp>
        <p:nvSpPr>
          <p:cNvPr id="10" name="Picture Placeholder 2"/>
          <p:cNvSpPr>
            <a:spLocks noGrp="1"/>
          </p:cNvSpPr>
          <p:nvPr>
            <p:ph type="pic" sz="quarter" idx="18" hasCustomPrompt="1"/>
          </p:nvPr>
        </p:nvSpPr>
        <p:spPr>
          <a:xfrm>
            <a:off x="837173" y="504831"/>
            <a:ext cx="1658003" cy="458237"/>
          </a:xfrm>
          <a:prstGeom prst="rect">
            <a:avLst/>
          </a:prstGeom>
        </p:spPr>
        <p:txBody>
          <a:bodyPr vert="horz" lIns="68580" tIns="34290" rIns="68580" bIns="34290"/>
          <a:lstStyle>
            <a:lvl1pPr marL="0" indent="0" algn="ctr">
              <a:buNone/>
              <a:defRPr/>
            </a:lvl1pPr>
          </a:lstStyle>
          <a:p>
            <a:r>
              <a:rPr lang="en-US"/>
              <a:t>logo</a:t>
            </a:r>
          </a:p>
        </p:txBody>
      </p:sp>
      <p:sp>
        <p:nvSpPr>
          <p:cNvPr id="11" name="Picture Placeholder 2"/>
          <p:cNvSpPr>
            <a:spLocks noGrp="1"/>
          </p:cNvSpPr>
          <p:nvPr>
            <p:ph type="pic" sz="quarter" idx="19" hasCustomPrompt="1"/>
          </p:nvPr>
        </p:nvSpPr>
        <p:spPr>
          <a:xfrm>
            <a:off x="3048472" y="504830"/>
            <a:ext cx="1882121" cy="458881"/>
          </a:xfrm>
          <a:prstGeom prst="rect">
            <a:avLst/>
          </a:prstGeom>
        </p:spPr>
        <p:txBody>
          <a:bodyPr vert="horz" lIns="68580" tIns="34290" rIns="68580" bIns="34290"/>
          <a:lstStyle>
            <a:lvl1pPr marL="0" indent="0" algn="ctr">
              <a:buNone/>
              <a:defRPr/>
            </a:lvl1pPr>
          </a:lstStyle>
          <a:p>
            <a:r>
              <a:rPr lang="en-US"/>
              <a:t>logo</a:t>
            </a:r>
          </a:p>
        </p:txBody>
      </p:sp>
      <p:cxnSp>
        <p:nvCxnSpPr>
          <p:cNvPr id="12" name="Straight Connector 11"/>
          <p:cNvCxnSpPr/>
          <p:nvPr userDrawn="1"/>
        </p:nvCxnSpPr>
        <p:spPr>
          <a:xfrm>
            <a:off x="2764117"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87412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Text Placeholder 4"/>
          <p:cNvSpPr>
            <a:spLocks noGrp="1"/>
          </p:cNvSpPr>
          <p:nvPr>
            <p:ph type="body" sz="quarter" idx="15" hasCustomPrompt="1"/>
          </p:nvPr>
        </p:nvSpPr>
        <p:spPr>
          <a:xfrm>
            <a:off x="842433" y="2075582"/>
            <a:ext cx="9213851" cy="773353"/>
          </a:xfrm>
          <a:prstGeom prst="rect">
            <a:avLst/>
          </a:prstGeom>
        </p:spPr>
        <p:txBody>
          <a:bodyPr>
            <a:spAutoFit/>
          </a:bodyPr>
          <a:lstStyle>
            <a:lvl1pPr marL="0" indent="0">
              <a:lnSpc>
                <a:spcPct val="80000"/>
              </a:lnSpc>
              <a:spcBef>
                <a:spcPts val="0"/>
              </a:spcBef>
              <a:buNone/>
              <a:defRPr sz="54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a:t>CLICK TO ADD TITLE</a:t>
            </a:r>
          </a:p>
        </p:txBody>
      </p:sp>
      <p:sp>
        <p:nvSpPr>
          <p:cNvPr id="10" name="Text Placeholder 7"/>
          <p:cNvSpPr>
            <a:spLocks noGrp="1"/>
          </p:cNvSpPr>
          <p:nvPr>
            <p:ph type="body" sz="quarter" idx="16" hasCustomPrompt="1"/>
          </p:nvPr>
        </p:nvSpPr>
        <p:spPr>
          <a:xfrm>
            <a:off x="880536"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a:t>CLICK TO ADD SUBTITLE</a:t>
            </a:r>
          </a:p>
        </p:txBody>
      </p:sp>
      <p:sp>
        <p:nvSpPr>
          <p:cNvPr id="11" name="Text Placeholder 11"/>
          <p:cNvSpPr>
            <a:spLocks noGrp="1"/>
          </p:cNvSpPr>
          <p:nvPr>
            <p:ph type="body" sz="quarter" idx="17" hasCustomPrompt="1"/>
          </p:nvPr>
        </p:nvSpPr>
        <p:spPr>
          <a:xfrm>
            <a:off x="880532" y="5459488"/>
            <a:ext cx="4866216" cy="373063"/>
          </a:xfrm>
          <a:prstGeom prst="rect">
            <a:avLst/>
          </a:prstGeom>
        </p:spPr>
        <p:txBody>
          <a:bodyPr>
            <a:normAutofit/>
          </a:bodyPr>
          <a:lstStyle>
            <a:lvl1pPr marL="0" indent="0">
              <a:buNone/>
              <a:defRPr sz="1800" baseline="0">
                <a:solidFill>
                  <a:schemeClr val="accent2"/>
                </a:solidFill>
              </a:defRPr>
            </a:lvl1pPr>
          </a:lstStyle>
          <a:p>
            <a:pPr lvl="0"/>
            <a:r>
              <a:rPr lang="en-US"/>
              <a:t>MONTH DATE, YEAR</a:t>
            </a:r>
          </a:p>
        </p:txBody>
      </p:sp>
      <p:sp>
        <p:nvSpPr>
          <p:cNvPr id="12" name="Picture Placeholder 2"/>
          <p:cNvSpPr>
            <a:spLocks noGrp="1"/>
          </p:cNvSpPr>
          <p:nvPr>
            <p:ph type="pic" sz="quarter" idx="18" hasCustomPrompt="1"/>
          </p:nvPr>
        </p:nvSpPr>
        <p:spPr>
          <a:xfrm>
            <a:off x="837173" y="504831"/>
            <a:ext cx="1658003" cy="458237"/>
          </a:xfrm>
          <a:prstGeom prst="rect">
            <a:avLst/>
          </a:prstGeom>
        </p:spPr>
        <p:txBody>
          <a:bodyPr vert="horz" lIns="68580" tIns="34290" rIns="68580" bIns="34290"/>
          <a:lstStyle>
            <a:lvl1pPr marL="0" indent="0" algn="ctr">
              <a:buNone/>
              <a:defRPr/>
            </a:lvl1pPr>
          </a:lstStyle>
          <a:p>
            <a:r>
              <a:rPr lang="en-US"/>
              <a:t>logo</a:t>
            </a:r>
          </a:p>
        </p:txBody>
      </p:sp>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a:p>
          <a:p>
            <a:r>
              <a:rPr lang="en-US"/>
              <a:t>Background Image</a:t>
            </a:r>
          </a:p>
        </p:txBody>
      </p:sp>
    </p:spTree>
    <p:extLst>
      <p:ext uri="{BB962C8B-B14F-4D97-AF65-F5344CB8AC3E}">
        <p14:creationId xmlns:p14="http://schemas.microsoft.com/office/powerpoint/2010/main" val="36900829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3"/>
            <a:ext cx="11106149" cy="4525963"/>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800" baseline="0"/>
            </a:lvl1pPr>
            <a:lvl2pPr marL="742950" indent="-285750">
              <a:lnSpc>
                <a:spcPct val="120000"/>
              </a:lnSpc>
              <a:buSzPct val="100000"/>
              <a:buFont typeface="Arial"/>
              <a:buChar char="•"/>
              <a:defRPr sz="1600" baseline="0"/>
            </a:lvl2pPr>
            <a:lvl3pPr>
              <a:lnSpc>
                <a:spcPct val="120000"/>
              </a:lnSpc>
              <a:defRPr sz="1400" baseline="0"/>
            </a:lvl3pPr>
            <a:lvl4pPr>
              <a:defRPr sz="1600"/>
            </a:lvl4pPr>
            <a:lvl5pPr>
              <a:defRPr sz="1600"/>
            </a:lvl5pPr>
          </a:lstStyle>
          <a:p>
            <a:pPr lvl="0"/>
            <a:r>
              <a:rPr lang="en-US"/>
              <a:t>Click to add bulleted list</a:t>
            </a:r>
          </a:p>
          <a:p>
            <a:pPr lvl="1"/>
            <a:r>
              <a:rPr lang="en-US"/>
              <a:t>Second Level Bullet</a:t>
            </a:r>
          </a:p>
          <a:p>
            <a:pPr lvl="2"/>
            <a:r>
              <a:rPr lang="en-US"/>
              <a:t>Third Level Bullet</a:t>
            </a:r>
            <a:br>
              <a:rPr lang="en-US"/>
            </a:br>
            <a:endParaRPr lang="en-US"/>
          </a:p>
          <a:p>
            <a:pPr lvl="0"/>
            <a:r>
              <a:rPr lang="en-US"/>
              <a:t>Click to add bulleted list</a:t>
            </a:r>
          </a:p>
          <a:p>
            <a:pPr lvl="0"/>
            <a:r>
              <a:rPr lang="en-US"/>
              <a:t>Click to add bulleted list</a:t>
            </a:r>
          </a:p>
          <a:p>
            <a:pPr lvl="0"/>
            <a:r>
              <a:rPr lang="en-US"/>
              <a:t>Click to add bulleted list</a:t>
            </a:r>
          </a:p>
          <a:p>
            <a:pPr lvl="0"/>
            <a:endParaRPr lang="en-US"/>
          </a:p>
          <a:p>
            <a:pPr marL="173736" marR="0" lvl="0" indent="-173736" algn="l" defTabSz="4572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73736" marR="0" lvl="0" indent="-173736" algn="l" defTabSz="4572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73736" marR="0" lvl="0" indent="-173736" algn="l" defTabSz="4572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2938447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6908800" y="6519116"/>
            <a:ext cx="4064000" cy="338884"/>
          </a:xfrm>
          <a:prstGeom prst="rect">
            <a:avLst/>
          </a:prstGeom>
        </p:spPr>
        <p:txBody>
          <a:bodyPr/>
          <a:lstStyle/>
          <a:p>
            <a:r>
              <a:rPr lang="en-US">
                <a:solidFill>
                  <a:prstClr val="black">
                    <a:lumMod val="50000"/>
                    <a:lumOff val="50000"/>
                  </a:prstClr>
                </a:solidFill>
                <a:latin typeface="Arial"/>
              </a:rPr>
              <a:t>Confidential</a:t>
            </a:r>
          </a:p>
        </p:txBody>
      </p:sp>
      <p:sp>
        <p:nvSpPr>
          <p:cNvPr id="8" name="Slide Number Placeholder 7"/>
          <p:cNvSpPr>
            <a:spLocks noGrp="1"/>
          </p:cNvSpPr>
          <p:nvPr>
            <p:ph type="sldNum" sz="quarter" idx="12"/>
          </p:nvPr>
        </p:nvSpPr>
        <p:spPr>
          <a:xfrm>
            <a:off x="10960637" y="6492240"/>
            <a:ext cx="642913" cy="365760"/>
          </a:xfrm>
          <a:prstGeom prst="rect">
            <a:avLst/>
          </a:prstGeom>
        </p:spPr>
        <p:txBody>
          <a:bodyPr/>
          <a:lstStyle/>
          <a:p>
            <a:fld id="{F39628E0-47A7-46CE-98F3-6986F46F7576}" type="slidenum">
              <a:rPr lang="en-US" smtClean="0">
                <a:latin typeface="Arial"/>
              </a:rPr>
              <a:pPr/>
              <a:t>‹#›</a:t>
            </a:fld>
            <a:endParaRPr lang="en-US">
              <a:latin typeface="Arial"/>
            </a:endParaRPr>
          </a:p>
        </p:txBody>
      </p:sp>
      <p:sp>
        <p:nvSpPr>
          <p:cNvPr id="9" name="Title 8"/>
          <p:cNvSpPr>
            <a:spLocks noGrp="1"/>
          </p:cNvSpPr>
          <p:nvPr>
            <p:ph type="title"/>
          </p:nvPr>
        </p:nvSpPr>
        <p:spPr>
          <a:xfrm>
            <a:off x="609600" y="274643"/>
            <a:ext cx="11582400" cy="565967"/>
          </a:xfrm>
          <a:prstGeom prst="rect">
            <a:avLst/>
          </a:prstGeom>
        </p:spPr>
        <p:txBody>
          <a:bodyPr/>
          <a:lstStyle/>
          <a:p>
            <a:r>
              <a:rPr lang="en-US"/>
              <a:t>Click to edit Master title style</a:t>
            </a:r>
          </a:p>
        </p:txBody>
      </p:sp>
      <p:sp>
        <p:nvSpPr>
          <p:cNvPr id="11" name="Text Placeholder 11"/>
          <p:cNvSpPr>
            <a:spLocks noGrp="1"/>
          </p:cNvSpPr>
          <p:nvPr>
            <p:ph type="body" sz="quarter" idx="13"/>
          </p:nvPr>
        </p:nvSpPr>
        <p:spPr>
          <a:xfrm>
            <a:off x="487680" y="0"/>
            <a:ext cx="11683853" cy="274320"/>
          </a:xfrm>
          <a:prstGeom prst="rect">
            <a:avLst/>
          </a:prstGeo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a:t>Click to edit Master text styles</a:t>
            </a:r>
          </a:p>
        </p:txBody>
      </p:sp>
    </p:spTree>
    <p:extLst>
      <p:ext uri="{BB962C8B-B14F-4D97-AF65-F5344CB8AC3E}">
        <p14:creationId xmlns:p14="http://schemas.microsoft.com/office/powerpoint/2010/main" val="30897307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469964" y="1223710"/>
            <a:ext cx="11116669" cy="4525963"/>
          </a:xfrm>
          <a:prstGeom prst="rect">
            <a:avLst/>
          </a:prstGeom>
        </p:spPr>
        <p:txBody>
          <a:bodyPr vert="horz" lIns="91440" tIns="45720" rIns="91440" bIns="45720" rtlCol="0">
            <a:normAutofit/>
          </a:bodyPr>
          <a:lstStyle>
            <a:lvl1pPr marL="0" indent="0">
              <a:lnSpc>
                <a:spcPct val="120000"/>
              </a:lnSpc>
              <a:spcBef>
                <a:spcPts val="0"/>
              </a:spcBef>
              <a:buNone/>
              <a:defRPr sz="1350"/>
            </a:lvl1pPr>
            <a:lvl2pPr>
              <a:defRPr sz="1200"/>
            </a:lvl2pPr>
            <a:lvl3pPr>
              <a:defRPr sz="1050"/>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8443595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9964" y="1439863"/>
            <a:ext cx="11110320" cy="4222750"/>
          </a:xfrm>
          <a:prstGeom prst="rect">
            <a:avLst/>
          </a:prstGeom>
        </p:spPr>
        <p:txBody>
          <a:bodyPr>
            <a:noAutofit/>
          </a:bodyPr>
          <a:lstStyle>
            <a:lvl1pPr marL="342900" indent="-342900">
              <a:lnSpc>
                <a:spcPts val="1800"/>
              </a:lnSpc>
              <a:spcBef>
                <a:spcPts val="0"/>
              </a:spcBef>
              <a:spcAft>
                <a:spcPts val="1800"/>
              </a:spcAft>
              <a:buSzPct val="140000"/>
              <a:buFont typeface="+mj-lt"/>
              <a:buAutoNum type="arabicPeriod"/>
              <a:defRPr sz="1500" baseline="0"/>
            </a:lvl1pPr>
            <a:lvl2pPr>
              <a:defRPr sz="1350"/>
            </a:lvl2pPr>
            <a:lvl3pPr>
              <a:defRPr sz="1200"/>
            </a:lvl3pPr>
            <a:lvl4pPr>
              <a:defRPr sz="975"/>
            </a:lvl4pPr>
            <a:lvl5pPr>
              <a:defRPr sz="825"/>
            </a:lvl5pPr>
            <a:lvl6pPr>
              <a:defRPr sz="1500"/>
            </a:lvl6pPr>
            <a:lvl7pPr>
              <a:defRPr sz="1500"/>
            </a:lvl7pPr>
            <a:lvl8pPr>
              <a:defRPr sz="1500"/>
            </a:lvl8pPr>
            <a:lvl9pPr>
              <a:defRPr sz="1500"/>
            </a:lvl9pPr>
          </a:lstStyle>
          <a:p>
            <a:pPr lvl="0"/>
            <a:r>
              <a:rPr lang="en-US"/>
              <a:t>Click to add numbered list</a:t>
            </a:r>
          </a:p>
          <a:p>
            <a:pPr lvl="0"/>
            <a:r>
              <a:rPr lang="en-US"/>
              <a:t>Click to add numbered list</a:t>
            </a:r>
          </a:p>
          <a:p>
            <a:pPr lvl="0"/>
            <a:r>
              <a:rPr lang="en-US"/>
              <a:t>Click to add numbered list</a:t>
            </a:r>
          </a:p>
          <a:p>
            <a:pPr lvl="0"/>
            <a:r>
              <a:rPr lang="en-US"/>
              <a:t>Click to add numbered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343034984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74379" y="6503132"/>
            <a:ext cx="3229583"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a:t>
            </a:r>
            <a:fld id="{4904571B-903D-6741-88C6-E4A76A07C191}" type="datetimeyyyy">
              <a:rPr lang="en-US" sz="700" b="0" i="0" u="none" strike="noStrike" kern="1200" baseline="0" smtClean="0">
                <a:solidFill>
                  <a:schemeClr val="bg1"/>
                </a:solidFill>
                <a:effectLst/>
                <a:latin typeface="+mj-lt"/>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2021</a:t>
            </a:fld>
            <a:r>
              <a:rPr lang="en-US" sz="700" b="0" i="0" u="none" strike="noStrike" kern="1200" baseline="0">
                <a:solidFill>
                  <a:schemeClr val="bg1"/>
                </a:solidFill>
                <a:effectLst/>
                <a:latin typeface="+mj-lt"/>
                <a:ea typeface="+mn-ea"/>
                <a:cs typeface="+mn-cs"/>
              </a:rPr>
              <a:t> EPAM Systems, Inc.</a:t>
            </a:r>
            <a:endParaRPr lang="en-US" sz="700">
              <a:latin typeface="+mj-lt"/>
            </a:endParaRPr>
          </a:p>
        </p:txBody>
      </p:sp>
    </p:spTree>
    <p:extLst>
      <p:ext uri="{BB962C8B-B14F-4D97-AF65-F5344CB8AC3E}">
        <p14:creationId xmlns:p14="http://schemas.microsoft.com/office/powerpoint/2010/main" val="11705976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3"/>
            <a:ext cx="11106149" cy="4525963"/>
          </a:xfrm>
          <a:prstGeom prst="rect">
            <a:avLst/>
          </a:prstGeom>
        </p:spPr>
        <p:txBody>
          <a:bodyPr vert="horz" lIns="91440" tIns="45720" rIns="91440" bIns="4572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350" baseline="0"/>
            </a:lvl1pPr>
            <a:lvl2pPr marL="557213" indent="-214313">
              <a:lnSpc>
                <a:spcPct val="120000"/>
              </a:lnSpc>
              <a:buSzPct val="100000"/>
              <a:buFont typeface="Arial"/>
              <a:buChar char="•"/>
              <a:defRPr sz="1200" baseline="0"/>
            </a:lvl2pPr>
            <a:lvl3pPr>
              <a:lnSpc>
                <a:spcPct val="120000"/>
              </a:lnSpc>
              <a:defRPr sz="1050" baseline="0"/>
            </a:lvl3pPr>
            <a:lvl4pPr>
              <a:defRPr sz="1200"/>
            </a:lvl4pPr>
            <a:lvl5pPr>
              <a:defRPr sz="1200"/>
            </a:lvl5pPr>
          </a:lstStyle>
          <a:p>
            <a:pPr lvl="0"/>
            <a:r>
              <a:rPr lang="en-US"/>
              <a:t>Click to add bulleted list</a:t>
            </a:r>
          </a:p>
          <a:p>
            <a:pPr lvl="1"/>
            <a:r>
              <a:rPr lang="en-US"/>
              <a:t>Second Level Bullet</a:t>
            </a:r>
          </a:p>
          <a:p>
            <a:pPr lvl="2"/>
            <a:r>
              <a:rPr lang="en-US"/>
              <a:t>Third Level Bullet</a:t>
            </a:r>
            <a:br>
              <a:rPr lang="en-US"/>
            </a:br>
            <a:endParaRPr lang="en-US"/>
          </a:p>
          <a:p>
            <a:pPr lvl="0"/>
            <a:r>
              <a:rPr lang="en-US"/>
              <a:t>Click to add bulleted list</a:t>
            </a:r>
          </a:p>
          <a:p>
            <a:pPr lvl="0"/>
            <a:r>
              <a:rPr lang="en-US"/>
              <a:t>Click to add bulleted list</a:t>
            </a:r>
          </a:p>
          <a:p>
            <a:pPr lvl="0"/>
            <a:r>
              <a:rPr lang="en-US"/>
              <a:t>Click to add bulleted list</a:t>
            </a:r>
          </a:p>
          <a:p>
            <a:pPr lvl="0"/>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29627095"/>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480485" y="1439863"/>
            <a:ext cx="5080779" cy="4525963"/>
          </a:xfrm>
          <a:prstGeom prst="rect">
            <a:avLst/>
          </a:prstGeom>
        </p:spPr>
        <p:txBody>
          <a:bodyPr vert="horz" lIns="91440" tIns="45720" rIns="91440" bIns="45720" rtlCol="0">
            <a:normAutofit/>
          </a:bodyPr>
          <a:lstStyle>
            <a:lvl1pPr marL="130302" marR="0" indent="-130302" algn="l" defTabSz="342900" rtl="0" eaLnBrk="1" fontAlgn="auto" latinLnBrk="0" hangingPunct="1">
              <a:lnSpc>
                <a:spcPts val="165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a:t>Click to add bulleted list</a:t>
            </a:r>
          </a:p>
          <a:p>
            <a:pPr lvl="0"/>
            <a:r>
              <a:rPr lang="en-US"/>
              <a:t>Click to add bulleted list</a:t>
            </a:r>
          </a:p>
          <a:p>
            <a:pPr lvl="0"/>
            <a:r>
              <a:rPr lang="en-US"/>
              <a:t>Click to add bulleted list</a:t>
            </a:r>
          </a:p>
          <a:p>
            <a:pPr lvl="0"/>
            <a:r>
              <a:rPr lang="en-US"/>
              <a:t>Click to add bulleted list</a:t>
            </a:r>
          </a:p>
          <a:p>
            <a:pPr lvl="0"/>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669644595"/>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0484" y="1776420"/>
            <a:ext cx="11106149" cy="4525963"/>
          </a:xfrm>
          <a:prstGeom prst="rect">
            <a:avLst/>
          </a:prstGeom>
        </p:spPr>
        <p:txBody>
          <a:bodyPr vert="horz" lIns="91440" tIns="45720" rIns="91440" bIns="45720" rtlCol="0">
            <a:normAutofit/>
          </a:bodyPr>
          <a:lstStyle>
            <a:lvl1pPr marL="130302" marR="0" indent="-130302" algn="l" defTabSz="342900" rtl="0" eaLnBrk="1" fontAlgn="auto" latinLnBrk="0" hangingPunct="1">
              <a:lnSpc>
                <a:spcPts val="165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a:t>Click to add bulleted list</a:t>
            </a:r>
          </a:p>
          <a:p>
            <a:pPr lvl="0"/>
            <a:r>
              <a:rPr lang="en-US"/>
              <a:t>Click to add bulleted list</a:t>
            </a:r>
          </a:p>
          <a:p>
            <a:pPr lvl="0"/>
            <a:r>
              <a:rPr lang="en-US"/>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a:t>Click to add bulleted list</a:t>
            </a:r>
          </a:p>
          <a:p>
            <a:pPr lvl="0"/>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3" name="Text Placeholder 2"/>
          <p:cNvSpPr>
            <a:spLocks noGrp="1"/>
          </p:cNvSpPr>
          <p:nvPr>
            <p:ph type="body" sz="quarter" idx="10" hasCustomPrompt="1"/>
          </p:nvPr>
        </p:nvSpPr>
        <p:spPr>
          <a:xfrm>
            <a:off x="618069" y="1430866"/>
            <a:ext cx="3680883" cy="242374"/>
          </a:xfrm>
          <a:prstGeom prst="rect">
            <a:avLst/>
          </a:prstGeom>
          <a:solidFill>
            <a:srgbClr val="39C2D7"/>
          </a:solidFill>
        </p:spPr>
        <p:txBody>
          <a:bodyPr wrap="square">
            <a:spAutoFit/>
          </a:bodyPr>
          <a:lstStyle>
            <a:lvl1pPr marL="0" indent="0" algn="l">
              <a:buNone/>
              <a:defRPr sz="975" baseline="0">
                <a:solidFill>
                  <a:srgbClr val="FFFFFF"/>
                </a:solidFill>
                <a:latin typeface="Arial Black"/>
                <a:cs typeface="Arial Black"/>
              </a:defRPr>
            </a:lvl1pPr>
          </a:lstStyle>
          <a:p>
            <a:pPr lvl="0"/>
            <a:r>
              <a:rPr lang="en-US"/>
              <a:t>LOREM IPSUM DOLOR AMET</a:t>
            </a:r>
          </a:p>
        </p:txBody>
      </p:sp>
      <p:sp>
        <p:nvSpPr>
          <p:cNvPr id="7"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596254765"/>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3445064447"/>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ase Study - without image">
    <p:spTree>
      <p:nvGrpSpPr>
        <p:cNvPr id="1" name=""/>
        <p:cNvGrpSpPr/>
        <p:nvPr/>
      </p:nvGrpSpPr>
      <p:grpSpPr>
        <a:xfrm>
          <a:off x="0" y="0"/>
          <a:ext cx="0" cy="0"/>
          <a:chOff x="0" y="0"/>
          <a:chExt cx="0" cy="0"/>
        </a:xfrm>
      </p:grpSpPr>
      <p:sp>
        <p:nvSpPr>
          <p:cNvPr id="12" name="Rectangle 11"/>
          <p:cNvSpPr/>
          <p:nvPr/>
        </p:nvSpPr>
        <p:spPr>
          <a:xfrm>
            <a:off x="0" y="-4"/>
            <a:ext cx="12192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
        <p:nvSpPr>
          <p:cNvPr id="13" name="Title Placeholder 1"/>
          <p:cNvSpPr>
            <a:spLocks noGrp="1"/>
          </p:cNvSpPr>
          <p:nvPr>
            <p:ph type="title" hasCustomPrompt="1"/>
          </p:nvPr>
        </p:nvSpPr>
        <p:spPr>
          <a:xfrm>
            <a:off x="2411651" y="119512"/>
            <a:ext cx="8610608" cy="724866"/>
          </a:xfrm>
          <a:prstGeom prst="rect">
            <a:avLst/>
          </a:prstGeom>
        </p:spPr>
        <p:txBody>
          <a:bodyPr vert="horz" lIns="91440" tIns="0" rIns="91440" bIns="45720" rtlCol="0" anchor="ctr">
            <a:normAutofit/>
          </a:bodyPr>
          <a:lstStyle>
            <a:lvl1pPr>
              <a:defRPr baseline="0"/>
            </a:lvl1pPr>
          </a:lstStyle>
          <a:p>
            <a:r>
              <a:rPr lang="en-US"/>
              <a:t>client name</a:t>
            </a:r>
          </a:p>
        </p:txBody>
      </p:sp>
      <p:cxnSp>
        <p:nvCxnSpPr>
          <p:cNvPr id="11" name="Straight Connector 10"/>
          <p:cNvCxnSpPr/>
          <p:nvPr/>
        </p:nvCxnSpPr>
        <p:spPr>
          <a:xfrm>
            <a:off x="2223912"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12192000" y="943720"/>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6573694" y="1761513"/>
            <a:ext cx="5120639" cy="3233820"/>
          </a:xfrm>
          <a:prstGeom prst="rect">
            <a:avLst/>
          </a:prstGeom>
        </p:spPr>
        <p:txBody>
          <a:bodyPr vert="horz" lIns="91440" tIns="45720" rIns="91440" bIns="45720" rtlCol="0">
            <a:noAutofit/>
          </a:bodyPr>
          <a:lstStyle>
            <a:lvl1pPr marL="173038" indent="-173038">
              <a:lnSpc>
                <a:spcPts val="1200"/>
              </a:lnSpc>
              <a:spcBef>
                <a:spcPts val="0"/>
              </a:spcBef>
              <a:spcAft>
                <a:spcPts val="975"/>
              </a:spcAft>
              <a:buClr>
                <a:srgbClr val="2FC2D9"/>
              </a:buClr>
              <a:buFont typeface="Arial"/>
              <a:buChar char="•"/>
              <a:defRPr sz="1200" baseline="0">
                <a:solidFill>
                  <a:schemeClr val="tx1"/>
                </a:solidFill>
              </a:defRPr>
            </a:lvl1pPr>
            <a:lvl2pPr>
              <a:defRPr sz="1200"/>
            </a:lvl2pPr>
            <a:lvl3pPr>
              <a:defRPr sz="1050"/>
            </a:lvl3pPr>
          </a:lstStyle>
          <a:p>
            <a:pPr marL="173038" indent="-173038">
              <a:buClr>
                <a:srgbClr val="2FC2D9"/>
              </a:buClr>
            </a:pPr>
            <a:r>
              <a:rPr lang="en-US">
                <a:solidFill>
                  <a:srgbClr val="444444"/>
                </a:solidFill>
              </a:rPr>
              <a:t>Click to add bulleted list</a:t>
            </a:r>
          </a:p>
          <a:p>
            <a:pPr marL="173038" indent="-173038">
              <a:buClr>
                <a:srgbClr val="2FC2D9"/>
              </a:buClr>
            </a:pPr>
            <a:r>
              <a:rPr lang="en-US">
                <a:solidFill>
                  <a:srgbClr val="444444"/>
                </a:solidFill>
              </a:rPr>
              <a:t>Click to add bulleted list</a:t>
            </a:r>
          </a:p>
          <a:p>
            <a:pPr marL="173038" indent="-173038">
              <a:buClr>
                <a:srgbClr val="2FC2D9"/>
              </a:buClr>
            </a:pPr>
            <a:r>
              <a:rPr lang="en-US">
                <a:solidFill>
                  <a:srgbClr val="444444"/>
                </a:solidFill>
              </a:rPr>
              <a:t>Click to add bulleted list</a:t>
            </a:r>
          </a:p>
          <a:p>
            <a:pPr marL="173038" indent="-173038">
              <a:buClr>
                <a:srgbClr val="2FC2D9"/>
              </a:buClr>
            </a:pPr>
            <a:r>
              <a:rPr lang="en-US">
                <a:solidFill>
                  <a:srgbClr val="444444"/>
                </a:solidFill>
              </a:rPr>
              <a:t>Click to add bulleted list</a:t>
            </a:r>
          </a:p>
        </p:txBody>
      </p:sp>
      <p:sp>
        <p:nvSpPr>
          <p:cNvPr id="23" name="Content Placeholder 22"/>
          <p:cNvSpPr>
            <a:spLocks noGrp="1"/>
          </p:cNvSpPr>
          <p:nvPr>
            <p:ph sz="quarter" idx="10" hasCustomPrompt="1"/>
          </p:nvPr>
        </p:nvSpPr>
        <p:spPr>
          <a:xfrm>
            <a:off x="484721" y="1761513"/>
            <a:ext cx="5228167" cy="3640220"/>
          </a:xfrm>
          <a:prstGeom prst="rect">
            <a:avLst/>
          </a:prstGeom>
        </p:spPr>
        <p:txBody>
          <a:bodyPr tIns="45720">
            <a:noAutofit/>
          </a:bodyPr>
          <a:lstStyle>
            <a:lvl1pPr marL="0" indent="0">
              <a:lnSpc>
                <a:spcPct val="110000"/>
              </a:lnSpc>
              <a:spcBef>
                <a:spcPts val="0"/>
              </a:spcBef>
              <a:spcAft>
                <a:spcPts val="975"/>
              </a:spcAft>
              <a:buNone/>
              <a:defRPr sz="1200"/>
            </a:lvl1pPr>
            <a:lvl2pPr>
              <a:defRPr sz="975"/>
            </a:lvl2pPr>
            <a:lvl3pPr>
              <a:defRPr sz="975"/>
            </a:lvl3pPr>
            <a:lvl4pPr>
              <a:defRPr sz="975"/>
            </a:lvl4pPr>
            <a:lvl5pPr>
              <a:defRPr sz="975"/>
            </a:lvl5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adipiscing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endParaRPr lang="en-US"/>
          </a:p>
        </p:txBody>
      </p:sp>
      <p:sp>
        <p:nvSpPr>
          <p:cNvPr id="3" name="Text Placeholder 2"/>
          <p:cNvSpPr>
            <a:spLocks noGrp="1"/>
          </p:cNvSpPr>
          <p:nvPr>
            <p:ph type="body" sz="quarter" idx="11" hasCustomPrompt="1"/>
          </p:nvPr>
        </p:nvSpPr>
        <p:spPr>
          <a:xfrm>
            <a:off x="611717" y="1321329"/>
            <a:ext cx="1494320" cy="242374"/>
          </a:xfrm>
          <a:prstGeom prst="rect">
            <a:avLst/>
          </a:prstGeom>
          <a:solidFill>
            <a:schemeClr val="accent2"/>
          </a:solidFill>
          <a:ln>
            <a:noFill/>
          </a:ln>
        </p:spPr>
        <p:txBody>
          <a:bodyPr wrap="none">
            <a:spAutoFit/>
          </a:bodyPr>
          <a:lstStyle>
            <a:lvl1pPr marL="0" indent="0" algn="l">
              <a:buNone/>
              <a:defRPr sz="975">
                <a:solidFill>
                  <a:schemeClr val="bg1"/>
                </a:solidFill>
                <a:latin typeface="Arial Black"/>
                <a:cs typeface="Arial Black"/>
              </a:defRPr>
            </a:lvl1pPr>
          </a:lstStyle>
          <a:p>
            <a:pPr lvl="0"/>
            <a:r>
              <a:rPr lang="en-US"/>
              <a:t>TITLE TO GO HERE</a:t>
            </a:r>
          </a:p>
        </p:txBody>
      </p:sp>
      <p:sp>
        <p:nvSpPr>
          <p:cNvPr id="15" name="Text Placeholder 2"/>
          <p:cNvSpPr>
            <a:spLocks noGrp="1"/>
          </p:cNvSpPr>
          <p:nvPr>
            <p:ph type="body" sz="quarter" idx="12" hasCustomPrompt="1"/>
          </p:nvPr>
        </p:nvSpPr>
        <p:spPr>
          <a:xfrm>
            <a:off x="6697868" y="1321329"/>
            <a:ext cx="1494320" cy="242374"/>
          </a:xfrm>
          <a:prstGeom prst="rect">
            <a:avLst/>
          </a:prstGeom>
          <a:solidFill>
            <a:schemeClr val="accent2"/>
          </a:solidFill>
          <a:ln>
            <a:noFill/>
          </a:ln>
        </p:spPr>
        <p:txBody>
          <a:bodyPr wrap="none">
            <a:spAutoFit/>
          </a:bodyPr>
          <a:lstStyle>
            <a:lvl1pPr marL="0" indent="0" algn="l">
              <a:buNone/>
              <a:defRPr sz="975">
                <a:solidFill>
                  <a:schemeClr val="bg1"/>
                </a:solidFill>
                <a:latin typeface="Arial Black"/>
                <a:cs typeface="Arial Black"/>
              </a:defRPr>
            </a:lvl1pPr>
          </a:lstStyle>
          <a:p>
            <a:pPr lvl="0"/>
            <a:r>
              <a:rPr lang="en-US"/>
              <a:t>TITLE TO GO HERE</a:t>
            </a:r>
          </a:p>
        </p:txBody>
      </p:sp>
      <p:sp>
        <p:nvSpPr>
          <p:cNvPr id="4" name="Picture Placeholder 3"/>
          <p:cNvSpPr>
            <a:spLocks noGrp="1"/>
          </p:cNvSpPr>
          <p:nvPr>
            <p:ph type="pic" sz="quarter" idx="13" hasCustomPrompt="1"/>
          </p:nvPr>
        </p:nvSpPr>
        <p:spPr>
          <a:xfrm>
            <a:off x="533344" y="256310"/>
            <a:ext cx="1514057" cy="482600"/>
          </a:xfrm>
          <a:prstGeom prst="rect">
            <a:avLst/>
          </a:prstGeom>
        </p:spPr>
        <p:txBody>
          <a:bodyPr>
            <a:normAutofit/>
          </a:bodyPr>
          <a:lstStyle>
            <a:lvl1pPr marL="0" indent="0">
              <a:buNone/>
              <a:defRPr sz="900" baseline="0"/>
            </a:lvl1pPr>
          </a:lstStyle>
          <a:p>
            <a:r>
              <a:rPr lang="en-US"/>
              <a:t>Insert logo</a:t>
            </a:r>
          </a:p>
        </p:txBody>
      </p:sp>
    </p:spTree>
    <p:extLst>
      <p:ext uri="{BB962C8B-B14F-4D97-AF65-F5344CB8AC3E}">
        <p14:creationId xmlns:p14="http://schemas.microsoft.com/office/powerpoint/2010/main" val="48900026"/>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937745"/>
            <a:ext cx="12192000" cy="6858000"/>
          </a:xfrm>
          <a:prstGeom prst="rect">
            <a:avLst/>
          </a:prstGeom>
        </p:spPr>
        <p:txBody>
          <a:bodyPr anchor="ctr"/>
          <a:lstStyle>
            <a:lvl1pPr marL="0" indent="0" algn="ctr">
              <a:buNone/>
              <a:defRPr/>
            </a:lvl1pPr>
          </a:lstStyle>
          <a:p>
            <a:pPr lvl="0"/>
            <a:r>
              <a:rPr lang="en-US"/>
              <a:t>Insert Case Study Image</a:t>
            </a:r>
          </a:p>
        </p:txBody>
      </p:sp>
      <p:sp>
        <p:nvSpPr>
          <p:cNvPr id="2" name="Title 1"/>
          <p:cNvSpPr>
            <a:spLocks noGrp="1"/>
          </p:cNvSpPr>
          <p:nvPr>
            <p:ph type="title" hasCustomPrompt="1"/>
          </p:nvPr>
        </p:nvSpPr>
        <p:spPr>
          <a:xfrm>
            <a:off x="363032" y="269597"/>
            <a:ext cx="11116669" cy="724866"/>
          </a:xfrm>
          <a:prstGeom prst="rect">
            <a:avLst/>
          </a:prstGeom>
        </p:spPr>
        <p:txBody>
          <a:bodyPr/>
          <a:lstStyle>
            <a:lvl1pPr>
              <a:defRPr sz="1500" baseline="0"/>
            </a:lvl1pPr>
          </a:lstStyle>
          <a:p>
            <a:r>
              <a:rPr lang="en-US"/>
              <a:t>Client name</a:t>
            </a:r>
          </a:p>
        </p:txBody>
      </p:sp>
      <p:sp>
        <p:nvSpPr>
          <p:cNvPr id="9" name="Rectangle 8"/>
          <p:cNvSpPr/>
          <p:nvPr/>
        </p:nvSpPr>
        <p:spPr>
          <a:xfrm>
            <a:off x="0" y="6349742"/>
            <a:ext cx="12192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Tree>
    <p:extLst>
      <p:ext uri="{BB962C8B-B14F-4D97-AF65-F5344CB8AC3E}">
        <p14:creationId xmlns:p14="http://schemas.microsoft.com/office/powerpoint/2010/main" val="3411896239"/>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14" name="Rectangle 13"/>
          <p:cNvSpPr/>
          <p:nvPr/>
        </p:nvSpPr>
        <p:spPr>
          <a:xfrm>
            <a:off x="0" y="6349742"/>
            <a:ext cx="12192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
        <p:nvSpPr>
          <p:cNvPr id="12" name="Picture Placeholder 5"/>
          <p:cNvSpPr>
            <a:spLocks noGrp="1"/>
          </p:cNvSpPr>
          <p:nvPr>
            <p:ph type="pic" sz="quarter" idx="10" hasCustomPrompt="1"/>
          </p:nvPr>
        </p:nvSpPr>
        <p:spPr>
          <a:xfrm>
            <a:off x="0" y="0"/>
            <a:ext cx="12192000" cy="6858000"/>
          </a:xfrm>
          <a:prstGeom prst="rect">
            <a:avLst/>
          </a:prstGeom>
        </p:spPr>
        <p:txBody>
          <a:bodyPr anchor="t"/>
          <a:lstStyle>
            <a:lvl1pPr marL="0" indent="0" algn="ctr">
              <a:buNone/>
              <a:defRPr/>
            </a:lvl1pPr>
          </a:lstStyle>
          <a:p>
            <a:pPr lvl="0"/>
            <a:r>
              <a:rPr lang="en-US"/>
              <a:t>Insert Image</a:t>
            </a:r>
          </a:p>
        </p:txBody>
      </p:sp>
      <p:sp>
        <p:nvSpPr>
          <p:cNvPr id="7" name="Text Placeholder 12"/>
          <p:cNvSpPr>
            <a:spLocks noGrp="1"/>
          </p:cNvSpPr>
          <p:nvPr>
            <p:ph type="body" sz="quarter" idx="13" hasCustomPrompt="1"/>
          </p:nvPr>
        </p:nvSpPr>
        <p:spPr>
          <a:xfrm>
            <a:off x="1163205" y="5263642"/>
            <a:ext cx="504529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And Line 3 Here</a:t>
            </a:r>
          </a:p>
        </p:txBody>
      </p:sp>
      <p:sp>
        <p:nvSpPr>
          <p:cNvPr id="13" name="Text Placeholder 12"/>
          <p:cNvSpPr>
            <a:spLocks noGrp="1"/>
          </p:cNvSpPr>
          <p:nvPr>
            <p:ph type="body" sz="quarter" idx="11" hasCustomPrompt="1"/>
          </p:nvPr>
        </p:nvSpPr>
        <p:spPr>
          <a:xfrm>
            <a:off x="1163206" y="4525833"/>
            <a:ext cx="373724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Line 2 Here</a:t>
            </a:r>
          </a:p>
        </p:txBody>
      </p:sp>
      <p:sp>
        <p:nvSpPr>
          <p:cNvPr id="2" name="Title 1"/>
          <p:cNvSpPr>
            <a:spLocks noGrp="1"/>
          </p:cNvSpPr>
          <p:nvPr>
            <p:ph type="title" hasCustomPrompt="1"/>
          </p:nvPr>
        </p:nvSpPr>
        <p:spPr>
          <a:xfrm>
            <a:off x="1163205" y="3826607"/>
            <a:ext cx="5314596" cy="660181"/>
          </a:xfrm>
          <a:prstGeom prst="rect">
            <a:avLst/>
          </a:prstGeom>
          <a:solidFill>
            <a:srgbClr val="2FC2D9"/>
          </a:solidFill>
          <a:ln>
            <a:noFill/>
          </a:ln>
        </p:spPr>
        <p:txBody>
          <a:bodyPr wrap="none" lIns="182880" tIns="36576" rIns="182880" anchor="t">
            <a:spAutoFit/>
          </a:bodyPr>
          <a:lstStyle>
            <a:lvl1pPr algn="l">
              <a:defRPr sz="3750" b="0" cap="all" baseline="0">
                <a:solidFill>
                  <a:srgbClr val="FFFFFF"/>
                </a:solidFill>
              </a:defRPr>
            </a:lvl1pPr>
          </a:lstStyle>
          <a:p>
            <a:r>
              <a:rPr lang="en-US"/>
              <a:t>Type line 1 here</a:t>
            </a:r>
          </a:p>
        </p:txBody>
      </p:sp>
      <p:sp>
        <p:nvSpPr>
          <p:cNvPr id="8" name="Text Placeholder 13"/>
          <p:cNvSpPr txBox="1">
            <a:spLocks/>
          </p:cNvSpPr>
          <p:nvPr/>
        </p:nvSpPr>
        <p:spPr>
          <a:xfrm>
            <a:off x="1041809" y="3328611"/>
            <a:ext cx="8650817"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a:solidFill>
                <a:srgbClr val="464547"/>
              </a:solidFill>
            </a:endParaRPr>
          </a:p>
        </p:txBody>
      </p:sp>
      <p:sp>
        <p:nvSpPr>
          <p:cNvPr id="15" name="Text Placeholder 14"/>
          <p:cNvSpPr>
            <a:spLocks noGrp="1"/>
          </p:cNvSpPr>
          <p:nvPr>
            <p:ph type="body" sz="quarter" idx="14" hasCustomPrompt="1"/>
          </p:nvPr>
        </p:nvSpPr>
        <p:spPr>
          <a:xfrm>
            <a:off x="1155504" y="3276169"/>
            <a:ext cx="3649204" cy="300082"/>
          </a:xfrm>
          <a:prstGeom prst="rect">
            <a:avLst/>
          </a:prstGeom>
          <a:solidFill>
            <a:schemeClr val="accent2"/>
          </a:solidFill>
        </p:spPr>
        <p:txBody>
          <a:bodyPr vert="horz" wrap="none">
            <a:spAutoFit/>
          </a:bodyPr>
          <a:lstStyle>
            <a:lvl1pPr marL="0" indent="0">
              <a:buNone/>
              <a:defRPr sz="1350">
                <a:solidFill>
                  <a:srgbClr val="FFFFFF"/>
                </a:solidFill>
                <a:latin typeface="Arial Black"/>
                <a:cs typeface="Arial Black"/>
              </a:defRPr>
            </a:lvl1pPr>
          </a:lstStyle>
          <a:p>
            <a:pPr lvl="0"/>
            <a:r>
              <a:rPr lang="en-US"/>
              <a:t>OPTIONAL EYEBROW HEADER HERE</a:t>
            </a:r>
          </a:p>
        </p:txBody>
      </p:sp>
    </p:spTree>
    <p:extLst>
      <p:ext uri="{BB962C8B-B14F-4D97-AF65-F5344CB8AC3E}">
        <p14:creationId xmlns:p14="http://schemas.microsoft.com/office/powerpoint/2010/main" val="696688320"/>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7" name="Text Placeholder 12"/>
          <p:cNvSpPr>
            <a:spLocks noGrp="1"/>
          </p:cNvSpPr>
          <p:nvPr>
            <p:ph type="body" sz="quarter" idx="13" hasCustomPrompt="1"/>
          </p:nvPr>
        </p:nvSpPr>
        <p:spPr>
          <a:xfrm>
            <a:off x="1163205" y="5263642"/>
            <a:ext cx="504529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And Line 3 Here</a:t>
            </a:r>
          </a:p>
        </p:txBody>
      </p:sp>
      <p:sp>
        <p:nvSpPr>
          <p:cNvPr id="13" name="Text Placeholder 12"/>
          <p:cNvSpPr>
            <a:spLocks noGrp="1"/>
          </p:cNvSpPr>
          <p:nvPr>
            <p:ph type="body" sz="quarter" idx="11" hasCustomPrompt="1"/>
          </p:nvPr>
        </p:nvSpPr>
        <p:spPr>
          <a:xfrm>
            <a:off x="1163206" y="4525833"/>
            <a:ext cx="373724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Line 2 Here</a:t>
            </a:r>
          </a:p>
        </p:txBody>
      </p:sp>
      <p:sp>
        <p:nvSpPr>
          <p:cNvPr id="2" name="Title 1"/>
          <p:cNvSpPr>
            <a:spLocks noGrp="1"/>
          </p:cNvSpPr>
          <p:nvPr>
            <p:ph type="title" hasCustomPrompt="1"/>
          </p:nvPr>
        </p:nvSpPr>
        <p:spPr>
          <a:xfrm>
            <a:off x="1163205" y="3826607"/>
            <a:ext cx="5314596" cy="660181"/>
          </a:xfrm>
          <a:prstGeom prst="rect">
            <a:avLst/>
          </a:prstGeom>
          <a:solidFill>
            <a:srgbClr val="2FC2D9"/>
          </a:solidFill>
          <a:ln>
            <a:noFill/>
          </a:ln>
        </p:spPr>
        <p:txBody>
          <a:bodyPr wrap="none" lIns="182880" tIns="36576" rIns="182880" anchor="t">
            <a:spAutoFit/>
          </a:bodyPr>
          <a:lstStyle>
            <a:lvl1pPr algn="l">
              <a:defRPr sz="3750" b="0" cap="all" baseline="0">
                <a:solidFill>
                  <a:srgbClr val="FFFFFF"/>
                </a:solidFill>
              </a:defRPr>
            </a:lvl1pPr>
          </a:lstStyle>
          <a:p>
            <a:r>
              <a:rPr lang="en-US"/>
              <a:t>Type line 1 here</a:t>
            </a:r>
          </a:p>
        </p:txBody>
      </p:sp>
      <p:sp>
        <p:nvSpPr>
          <p:cNvPr id="8" name="Text Placeholder 13"/>
          <p:cNvSpPr txBox="1">
            <a:spLocks/>
          </p:cNvSpPr>
          <p:nvPr/>
        </p:nvSpPr>
        <p:spPr>
          <a:xfrm>
            <a:off x="1041809" y="3328611"/>
            <a:ext cx="8650817"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a:solidFill>
                <a:srgbClr val="464547"/>
              </a:solidFill>
            </a:endParaRPr>
          </a:p>
        </p:txBody>
      </p:sp>
      <p:sp>
        <p:nvSpPr>
          <p:cNvPr id="15" name="Text Placeholder 14"/>
          <p:cNvSpPr>
            <a:spLocks noGrp="1"/>
          </p:cNvSpPr>
          <p:nvPr>
            <p:ph type="body" sz="quarter" idx="14" hasCustomPrompt="1"/>
          </p:nvPr>
        </p:nvSpPr>
        <p:spPr>
          <a:xfrm>
            <a:off x="1155504" y="3276169"/>
            <a:ext cx="3649204" cy="300082"/>
          </a:xfrm>
          <a:prstGeom prst="rect">
            <a:avLst/>
          </a:prstGeom>
          <a:solidFill>
            <a:schemeClr val="accent2"/>
          </a:solidFill>
        </p:spPr>
        <p:txBody>
          <a:bodyPr vert="horz" wrap="none">
            <a:spAutoFit/>
          </a:bodyPr>
          <a:lstStyle>
            <a:lvl1pPr marL="0" indent="0">
              <a:buNone/>
              <a:defRPr sz="1350">
                <a:solidFill>
                  <a:srgbClr val="FFFFFF"/>
                </a:solidFill>
                <a:latin typeface="Arial Black"/>
                <a:cs typeface="Arial Black"/>
              </a:defRPr>
            </a:lvl1pPr>
          </a:lstStyle>
          <a:p>
            <a:pPr lvl="0"/>
            <a:r>
              <a:rPr lang="en-US"/>
              <a:t>OPTIONAL EYEBROW HEADER HERE</a:t>
            </a:r>
          </a:p>
        </p:txBody>
      </p:sp>
    </p:spTree>
    <p:extLst>
      <p:ext uri="{BB962C8B-B14F-4D97-AF65-F5344CB8AC3E}">
        <p14:creationId xmlns:p14="http://schemas.microsoft.com/office/powerpoint/2010/main" val="420747385"/>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lor Background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lnSpc>
                <a:spcPct val="85000"/>
              </a:lnSpc>
            </a:pPr>
            <a:endParaRPr lang="en-US" sz="1350">
              <a:solidFill>
                <a:prstClr val="white"/>
              </a:solidFill>
            </a:endParaRPr>
          </a:p>
        </p:txBody>
      </p:sp>
      <p:sp>
        <p:nvSpPr>
          <p:cNvPr id="6" name="Text Placeholder 2"/>
          <p:cNvSpPr>
            <a:spLocks noGrp="1"/>
          </p:cNvSpPr>
          <p:nvPr>
            <p:ph idx="1" hasCustomPrompt="1"/>
          </p:nvPr>
        </p:nvSpPr>
        <p:spPr>
          <a:xfrm>
            <a:off x="835376" y="3197413"/>
            <a:ext cx="10099325" cy="2921872"/>
          </a:xfrm>
          <a:prstGeom prst="rect">
            <a:avLst/>
          </a:prstGeom>
        </p:spPr>
        <p:txBody>
          <a:bodyPr vert="horz" lIns="91440" tIns="45720" rIns="91440" bIns="45720" rtlCol="0">
            <a:noAutofit/>
          </a:bodyPr>
          <a:lstStyle>
            <a:lvl1pPr marL="0" indent="0">
              <a:lnSpc>
                <a:spcPct val="85000"/>
              </a:lnSpc>
              <a:spcBef>
                <a:spcPts val="0"/>
              </a:spcBef>
              <a:buFontTx/>
              <a:buNone/>
              <a:defRPr sz="3375">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a:t>CLICK TO ADD HEADLINE</a:t>
            </a:r>
          </a:p>
        </p:txBody>
      </p:sp>
    </p:spTree>
    <p:extLst>
      <p:ext uri="{BB962C8B-B14F-4D97-AF65-F5344CB8AC3E}">
        <p14:creationId xmlns:p14="http://schemas.microsoft.com/office/powerpoint/2010/main" val="1465901607"/>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Introduction">
    <p:spTree>
      <p:nvGrpSpPr>
        <p:cNvPr id="1" name=""/>
        <p:cNvGrpSpPr/>
        <p:nvPr/>
      </p:nvGrpSpPr>
      <p:grpSpPr>
        <a:xfrm>
          <a:off x="0" y="0"/>
          <a:ext cx="0" cy="0"/>
          <a:chOff x="0" y="0"/>
          <a:chExt cx="0" cy="0"/>
        </a:xfrm>
      </p:grpSpPr>
      <p:sp>
        <p:nvSpPr>
          <p:cNvPr id="78" name="Shape 78"/>
          <p:cNvSpPr>
            <a:spLocks noGrp="1"/>
          </p:cNvSpPr>
          <p:nvPr>
            <p:ph type="title"/>
          </p:nvPr>
        </p:nvSpPr>
        <p:spPr>
          <a:xfrm>
            <a:off x="996340" y="369829"/>
            <a:ext cx="4997709" cy="721674"/>
          </a:xfrm>
          <a:prstGeom prst="rect">
            <a:avLst/>
          </a:prstGeom>
        </p:spPr>
        <p:txBody>
          <a:bodyPr anchor="t">
            <a:noAutofit/>
          </a:bodyPr>
          <a:lstStyle>
            <a:lvl1pPr>
              <a:defRPr sz="1582">
                <a:latin typeface="+mn-lt"/>
                <a:ea typeface="+mn-ea"/>
                <a:cs typeface="+mn-cs"/>
                <a:sym typeface="Bliss Light"/>
              </a:defRPr>
            </a:lvl1pPr>
          </a:lstStyle>
          <a:p>
            <a:pPr lvl="0">
              <a:defRPr sz="1800">
                <a:solidFill>
                  <a:srgbClr val="000000"/>
                </a:solidFill>
              </a:defRPr>
            </a:pPr>
            <a:r>
              <a:rPr sz="1582">
                <a:solidFill>
                  <a:srgbClr val="424242"/>
                </a:solidFill>
              </a:rPr>
              <a:t>Title Text</a:t>
            </a:r>
          </a:p>
        </p:txBody>
      </p:sp>
    </p:spTree>
    <p:extLst>
      <p:ext uri="{BB962C8B-B14F-4D97-AF65-F5344CB8AC3E}">
        <p14:creationId xmlns:p14="http://schemas.microsoft.com/office/powerpoint/2010/main" val="72212368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1374932543"/>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a:xfrm>
            <a:off x="469964" y="1223710"/>
            <a:ext cx="11116669" cy="4525963"/>
          </a:xfrm>
          <a:prstGeom prst="rect">
            <a:avLst/>
          </a:prstGeom>
        </p:spPr>
        <p:txBody>
          <a:bodyPr vert="horz" lIns="91438" tIns="45719" rIns="91438" bIns="45719" rtlCol="0">
            <a:normAutofit/>
          </a:bodyPr>
          <a:lstStyle>
            <a:lvl1pPr marL="0" indent="0">
              <a:lnSpc>
                <a:spcPct val="120000"/>
              </a:lnSpc>
              <a:spcBef>
                <a:spcPts val="0"/>
              </a:spcBef>
              <a:buNone/>
              <a:defRPr sz="1425"/>
            </a:lvl1pPr>
            <a:lvl2pPr>
              <a:defRPr sz="1200"/>
            </a:lvl2pPr>
            <a:lvl3pPr>
              <a:defRPr sz="1125"/>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Tree>
    <p:extLst>
      <p:ext uri="{BB962C8B-B14F-4D97-AF65-F5344CB8AC3E}">
        <p14:creationId xmlns:p14="http://schemas.microsoft.com/office/powerpoint/2010/main" val="20736860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33"/>
            <a:ext cx="10363200" cy="1470025"/>
          </a:xfrm>
          <a:prstGeom prst="rect">
            <a:avLst/>
          </a:prstGeom>
        </p:spPr>
        <p:txBody>
          <a:bodyPr/>
          <a:lstStyle/>
          <a:p>
            <a:r>
              <a:rPr lang="en-GB"/>
              <a:t>Click to edit Master title style</a:t>
            </a:r>
            <a:endParaRPr lang="en-US"/>
          </a:p>
        </p:txBody>
      </p:sp>
      <p:sp>
        <p:nvSpPr>
          <p:cNvPr id="3" name="Subtitle 2"/>
          <p:cNvSpPr>
            <a:spLocks noGrp="1"/>
          </p:cNvSpPr>
          <p:nvPr>
            <p:ph type="subTitle" idx="1"/>
          </p:nvPr>
        </p:nvSpPr>
        <p:spPr>
          <a:xfrm>
            <a:off x="1828804" y="3886200"/>
            <a:ext cx="8534401" cy="1752600"/>
          </a:xfrm>
          <a:prstGeom prst="rect">
            <a:avLst/>
          </a:prstGeom>
        </p:spPr>
        <p:txBody>
          <a:bodyPr/>
          <a:lstStyle>
            <a:lvl1pPr marL="0" indent="0" algn="ctr">
              <a:buNone/>
              <a:defRPr>
                <a:solidFill>
                  <a:schemeClr val="tx1">
                    <a:tint val="75000"/>
                  </a:schemeClr>
                </a:solidFill>
              </a:defRPr>
            </a:lvl1pPr>
            <a:lvl2pPr marL="462915" indent="0" algn="ctr">
              <a:buNone/>
              <a:defRPr>
                <a:solidFill>
                  <a:schemeClr val="tx1">
                    <a:tint val="75000"/>
                  </a:schemeClr>
                </a:solidFill>
              </a:defRPr>
            </a:lvl2pPr>
            <a:lvl3pPr marL="925830" indent="0" algn="ctr">
              <a:buNone/>
              <a:defRPr>
                <a:solidFill>
                  <a:schemeClr val="tx1">
                    <a:tint val="75000"/>
                  </a:schemeClr>
                </a:solidFill>
              </a:defRPr>
            </a:lvl3pPr>
            <a:lvl4pPr marL="1388745" indent="0" algn="ctr">
              <a:buNone/>
              <a:defRPr>
                <a:solidFill>
                  <a:schemeClr val="tx1">
                    <a:tint val="75000"/>
                  </a:schemeClr>
                </a:solidFill>
              </a:defRPr>
            </a:lvl4pPr>
            <a:lvl5pPr marL="1851660" indent="0" algn="ctr">
              <a:buNone/>
              <a:defRPr>
                <a:solidFill>
                  <a:schemeClr val="tx1">
                    <a:tint val="75000"/>
                  </a:schemeClr>
                </a:solidFill>
              </a:defRPr>
            </a:lvl5pPr>
            <a:lvl6pPr marL="2314575" indent="0" algn="ctr">
              <a:buNone/>
              <a:defRPr>
                <a:solidFill>
                  <a:schemeClr val="tx1">
                    <a:tint val="75000"/>
                  </a:schemeClr>
                </a:solidFill>
              </a:defRPr>
            </a:lvl6pPr>
            <a:lvl7pPr marL="2777490" indent="0" algn="ctr">
              <a:buNone/>
              <a:defRPr>
                <a:solidFill>
                  <a:schemeClr val="tx1">
                    <a:tint val="75000"/>
                  </a:schemeClr>
                </a:solidFill>
              </a:defRPr>
            </a:lvl7pPr>
            <a:lvl8pPr marL="3240405" indent="0" algn="ctr">
              <a:buNone/>
              <a:defRPr>
                <a:solidFill>
                  <a:schemeClr val="tx1">
                    <a:tint val="75000"/>
                  </a:schemeClr>
                </a:solidFill>
              </a:defRPr>
            </a:lvl8pPr>
            <a:lvl9pPr marL="370332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609600" y="6356358"/>
            <a:ext cx="2844800" cy="365125"/>
          </a:xfrm>
          <a:prstGeom prst="rect">
            <a:avLst/>
          </a:prstGeom>
        </p:spPr>
        <p:txBody>
          <a:bodyPr/>
          <a:lstStyle/>
          <a:p>
            <a:pPr defTabSz="685800"/>
            <a:fld id="{08203FB3-3E20-D241-88BE-527BEAC42100}" type="datetimeFigureOut">
              <a:rPr lang="en-US" smtClean="0">
                <a:solidFill>
                  <a:srgbClr val="464547"/>
                </a:solidFill>
              </a:rPr>
              <a:pPr defTabSz="685800"/>
              <a:t>4/15/2021</a:t>
            </a:fld>
            <a:endParaRPr lang="en-US">
              <a:solidFill>
                <a:srgbClr val="464547"/>
              </a:solidFill>
            </a:endParaRPr>
          </a:p>
        </p:txBody>
      </p:sp>
      <p:sp>
        <p:nvSpPr>
          <p:cNvPr id="5" name="Footer Placeholder 4"/>
          <p:cNvSpPr>
            <a:spLocks noGrp="1"/>
          </p:cNvSpPr>
          <p:nvPr>
            <p:ph type="ftr" sz="quarter" idx="11"/>
          </p:nvPr>
        </p:nvSpPr>
        <p:spPr>
          <a:xfrm>
            <a:off x="4165603" y="6356358"/>
            <a:ext cx="3860800" cy="365125"/>
          </a:xfrm>
          <a:prstGeom prst="rect">
            <a:avLst/>
          </a:prstGeom>
        </p:spPr>
        <p:txBody>
          <a:bodyPr/>
          <a:lstStyle/>
          <a:p>
            <a:pPr defTabSz="685800"/>
            <a:endParaRPr lang="en-US">
              <a:solidFill>
                <a:srgbClr val="464547"/>
              </a:solidFill>
            </a:endParaRPr>
          </a:p>
        </p:txBody>
      </p:sp>
      <p:sp>
        <p:nvSpPr>
          <p:cNvPr id="6" name="Slide Number Placeholder 5"/>
          <p:cNvSpPr>
            <a:spLocks noGrp="1"/>
          </p:cNvSpPr>
          <p:nvPr>
            <p:ph type="sldNum" sz="quarter" idx="12"/>
          </p:nvPr>
        </p:nvSpPr>
        <p:spPr>
          <a:xfrm>
            <a:off x="8737603" y="6356358"/>
            <a:ext cx="2844800" cy="365125"/>
          </a:xfrm>
          <a:prstGeom prst="rect">
            <a:avLst/>
          </a:prstGeom>
        </p:spPr>
        <p:txBody>
          <a:bodyPr/>
          <a:lstStyle/>
          <a:p>
            <a:pPr defTabSz="685800"/>
            <a:fld id="{A06DC7C8-5D22-0F45-835E-8B5713EDF24B}" type="slidenum">
              <a:rPr lang="en-US" smtClean="0">
                <a:solidFill>
                  <a:srgbClr val="464547"/>
                </a:solidFill>
              </a:rPr>
              <a:pPr defTabSz="685800"/>
              <a:t>‹#›</a:t>
            </a:fld>
            <a:endParaRPr lang="en-US">
              <a:solidFill>
                <a:srgbClr val="464547"/>
              </a:solidFill>
            </a:endParaRPr>
          </a:p>
        </p:txBody>
      </p:sp>
    </p:spTree>
    <p:extLst>
      <p:ext uri="{BB962C8B-B14F-4D97-AF65-F5344CB8AC3E}">
        <p14:creationId xmlns:p14="http://schemas.microsoft.com/office/powerpoint/2010/main" val="1401060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pic>
        <p:nvPicPr>
          <p:cNvPr id="14" name="Picture Placeholder 6" descr="lake_view2.psd"/>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7" name="Text Placeholder 1"/>
          <p:cNvSpPr>
            <a:spLocks noGrp="1"/>
          </p:cNvSpPr>
          <p:nvPr>
            <p:ph type="body" sz="quarter" idx="15"/>
          </p:nvPr>
        </p:nvSpPr>
        <p:spPr>
          <a:xfrm>
            <a:off x="837177" y="2075579"/>
            <a:ext cx="10760959" cy="2377890"/>
          </a:xfrm>
          <a:prstGeom prst="rect">
            <a:avLst/>
          </a:prstGeom>
        </p:spPr>
        <p:txBody>
          <a:bodyPr/>
          <a:lstStyle>
            <a:lvl1pPr marL="0" indent="0">
              <a:buNone/>
              <a:defRPr sz="4050">
                <a:solidFill>
                  <a:schemeClr val="bg1"/>
                </a:solidFill>
                <a:latin typeface="Arial Black"/>
                <a:cs typeface="Arial Black"/>
              </a:defRPr>
            </a:lvl1pPr>
          </a:lstStyle>
          <a:p>
            <a:r>
              <a:rPr lang="en-US"/>
              <a:t>EPAM Capabilities Overview and Proposal</a:t>
            </a:r>
            <a:br>
              <a:rPr lang="en-US"/>
            </a:br>
            <a:endParaRPr lang="en-US"/>
          </a:p>
        </p:txBody>
      </p:sp>
      <p:sp>
        <p:nvSpPr>
          <p:cNvPr id="8" name="Text Placeholder 2"/>
          <p:cNvSpPr>
            <a:spLocks noGrp="1"/>
          </p:cNvSpPr>
          <p:nvPr>
            <p:ph type="body" sz="quarter" idx="16" hasCustomPrompt="1"/>
          </p:nvPr>
        </p:nvSpPr>
        <p:spPr>
          <a:xfrm>
            <a:off x="865748" y="4453469"/>
            <a:ext cx="7667813" cy="369332"/>
          </a:xfrm>
          <a:prstGeom prst="rect">
            <a:avLst/>
          </a:prstGeom>
        </p:spPr>
        <p:txBody>
          <a:bodyPr/>
          <a:lstStyle>
            <a:lvl1pPr marL="0" indent="0">
              <a:buNone/>
              <a:defRPr sz="1350">
                <a:solidFill>
                  <a:srgbClr val="FFFFFF"/>
                </a:solidFill>
                <a:latin typeface="Arial Black"/>
                <a:cs typeface="Arial Black"/>
              </a:defRPr>
            </a:lvl1pPr>
          </a:lstStyle>
          <a:p>
            <a:r>
              <a:rPr lang="en-US"/>
              <a:t>Prepared for [NAME], [CLIENT]</a:t>
            </a:r>
          </a:p>
        </p:txBody>
      </p:sp>
      <p:pic>
        <p:nvPicPr>
          <p:cNvPr id="13" name="Picture Placeholder 7" descr="logo_cover_5.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a:xfrm>
            <a:off x="837173" y="504833"/>
            <a:ext cx="1658003" cy="458237"/>
          </a:xfrm>
          <a:prstGeom prst="rect">
            <a:avLst/>
          </a:prstGeom>
        </p:spPr>
      </p:pic>
      <p:sp>
        <p:nvSpPr>
          <p:cNvPr id="15" name="Date Placeholder 3"/>
          <p:cNvSpPr>
            <a:spLocks noGrp="1"/>
          </p:cNvSpPr>
          <p:nvPr>
            <p:ph type="dt" sz="half" idx="10"/>
          </p:nvPr>
        </p:nvSpPr>
        <p:spPr>
          <a:xfrm>
            <a:off x="854415" y="5453579"/>
            <a:ext cx="2844800" cy="365125"/>
          </a:xfrm>
          <a:prstGeom prst="rect">
            <a:avLst/>
          </a:prstGeom>
        </p:spPr>
        <p:txBody>
          <a:bodyPr lIns="91409" tIns="45705" rIns="91409" bIns="45705"/>
          <a:lstStyle>
            <a:lvl1pPr>
              <a:defRPr>
                <a:solidFill>
                  <a:srgbClr val="2BB6D0"/>
                </a:solidFill>
              </a:defRPr>
            </a:lvl1pPr>
          </a:lstStyle>
          <a:p>
            <a:pPr defTabSz="373958"/>
            <a:fld id="{CC1B557C-A8B9-4E44-BCCD-1DA548F848A2}" type="datetime4">
              <a:rPr lang="en-GB" sz="1500" smtClean="0"/>
              <a:pPr defTabSz="373958"/>
              <a:t>15 April 2021</a:t>
            </a:fld>
            <a:endParaRPr lang="en-US" sz="1500"/>
          </a:p>
        </p:txBody>
      </p:sp>
    </p:spTree>
    <p:extLst>
      <p:ext uri="{BB962C8B-B14F-4D97-AF65-F5344CB8AC3E}">
        <p14:creationId xmlns:p14="http://schemas.microsoft.com/office/powerpoint/2010/main" val="22203245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Basic - 1 column">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noFill/>
          <a:ln>
            <a:noFill/>
          </a:ln>
          <a:effectLst/>
        </p:spPr>
        <p:txBody>
          <a:bodyPr lIns="360000" anchor="ctr" anchorCtr="0">
            <a:normAutofit/>
          </a:bodyPr>
          <a:lstStyle>
            <a:lvl1pPr marL="0" indent="0">
              <a:buNone/>
              <a:defRPr sz="1500" b="1" i="0" baseline="0">
                <a:latin typeface="Arial Black"/>
                <a:cs typeface="Arial Black"/>
              </a:defRPr>
            </a:lvl1pPr>
          </a:lstStyle>
          <a:p>
            <a:pPr lvl="0"/>
            <a:r>
              <a:rPr lang="en-US"/>
              <a:t>CLICK TO ADD TITLE</a:t>
            </a:r>
          </a:p>
        </p:txBody>
      </p:sp>
      <p:sp>
        <p:nvSpPr>
          <p:cNvPr id="4" name="Text Placeholder 2"/>
          <p:cNvSpPr>
            <a:spLocks noGrp="1"/>
          </p:cNvSpPr>
          <p:nvPr>
            <p:ph idx="1" hasCustomPrompt="1"/>
          </p:nvPr>
        </p:nvSpPr>
        <p:spPr>
          <a:xfrm>
            <a:off x="348384" y="943852"/>
            <a:ext cx="3597085" cy="5228351"/>
          </a:xfrm>
          <a:prstGeom prst="rect">
            <a:avLst/>
          </a:prstGeom>
        </p:spPr>
        <p:txBody>
          <a:bodyPr vert="horz" lIns="0" tIns="0" rIns="0" bIns="0" rtlCol="0">
            <a:normAutofit/>
          </a:bodyPr>
          <a:lstStyle>
            <a:lvl1pPr marL="0" indent="0">
              <a:lnSpc>
                <a:spcPct val="120000"/>
              </a:lnSpc>
              <a:spcBef>
                <a:spcPts val="0"/>
              </a:spcBef>
              <a:buNone/>
              <a:defRPr sz="1050">
                <a:solidFill>
                  <a:schemeClr val="tx1"/>
                </a:solidFill>
              </a:defRPr>
            </a:lvl1pPr>
            <a:lvl2pPr>
              <a:defRPr sz="1200"/>
            </a:lvl2pPr>
            <a:lvl3pPr>
              <a:defRPr sz="1050"/>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Tree>
    <p:extLst>
      <p:ext uri="{BB962C8B-B14F-4D97-AF65-F5344CB8AC3E}">
        <p14:creationId xmlns:p14="http://schemas.microsoft.com/office/powerpoint/2010/main" val="36513148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469964" y="1223710"/>
            <a:ext cx="11116669" cy="4525963"/>
          </a:xfrm>
          <a:prstGeom prst="rect">
            <a:avLst/>
          </a:prstGeom>
        </p:spPr>
        <p:txBody>
          <a:bodyPr vert="horz" lIns="91440" tIns="45720" rIns="91440" bIns="45720" rtlCol="0">
            <a:normAutofit/>
          </a:bodyPr>
          <a:lstStyle>
            <a:lvl1pPr marL="0" indent="0">
              <a:lnSpc>
                <a:spcPct val="120000"/>
              </a:lnSpc>
              <a:spcBef>
                <a:spcPts val="0"/>
              </a:spcBef>
              <a:buNone/>
              <a:defRPr sz="1350"/>
            </a:lvl1pPr>
            <a:lvl2pPr>
              <a:defRPr sz="1200"/>
            </a:lvl2pPr>
            <a:lvl3pPr>
              <a:defRPr sz="1050"/>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7991526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9964" y="1439863"/>
            <a:ext cx="11110320" cy="4222750"/>
          </a:xfrm>
          <a:prstGeom prst="rect">
            <a:avLst/>
          </a:prstGeom>
        </p:spPr>
        <p:txBody>
          <a:bodyPr>
            <a:noAutofit/>
          </a:bodyPr>
          <a:lstStyle>
            <a:lvl1pPr marL="342900" indent="-342900">
              <a:lnSpc>
                <a:spcPts val="1800"/>
              </a:lnSpc>
              <a:spcBef>
                <a:spcPts val="0"/>
              </a:spcBef>
              <a:spcAft>
                <a:spcPts val="1800"/>
              </a:spcAft>
              <a:buSzPct val="140000"/>
              <a:buFont typeface="+mj-lt"/>
              <a:buAutoNum type="arabicPeriod"/>
              <a:defRPr sz="1500" baseline="0"/>
            </a:lvl1pPr>
            <a:lvl2pPr>
              <a:defRPr sz="1350"/>
            </a:lvl2pPr>
            <a:lvl3pPr>
              <a:defRPr sz="1200"/>
            </a:lvl3pPr>
            <a:lvl4pPr>
              <a:defRPr sz="975"/>
            </a:lvl4pPr>
            <a:lvl5pPr>
              <a:defRPr sz="825"/>
            </a:lvl5pPr>
            <a:lvl6pPr>
              <a:defRPr sz="1500"/>
            </a:lvl6pPr>
            <a:lvl7pPr>
              <a:defRPr sz="1500"/>
            </a:lvl7pPr>
            <a:lvl8pPr>
              <a:defRPr sz="1500"/>
            </a:lvl8pPr>
            <a:lvl9pPr>
              <a:defRPr sz="1500"/>
            </a:lvl9pPr>
          </a:lstStyle>
          <a:p>
            <a:pPr lvl="0"/>
            <a:r>
              <a:rPr lang="en-US"/>
              <a:t>Click to add numbered list</a:t>
            </a:r>
          </a:p>
          <a:p>
            <a:pPr lvl="0"/>
            <a:r>
              <a:rPr lang="en-US"/>
              <a:t>Click to add numbered list</a:t>
            </a:r>
          </a:p>
          <a:p>
            <a:pPr lvl="0"/>
            <a:r>
              <a:rPr lang="en-US"/>
              <a:t>Click to add numbered list</a:t>
            </a:r>
          </a:p>
          <a:p>
            <a:pPr lvl="0"/>
            <a:r>
              <a:rPr lang="en-US"/>
              <a:t>Click to add numbered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332609238"/>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3"/>
            <a:ext cx="11106149" cy="4525963"/>
          </a:xfrm>
          <a:prstGeom prst="rect">
            <a:avLst/>
          </a:prstGeom>
        </p:spPr>
        <p:txBody>
          <a:bodyPr vert="horz" lIns="91440" tIns="45720" rIns="91440" bIns="4572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350" baseline="0"/>
            </a:lvl1pPr>
            <a:lvl2pPr marL="557213" indent="-214313">
              <a:lnSpc>
                <a:spcPct val="120000"/>
              </a:lnSpc>
              <a:buSzPct val="100000"/>
              <a:buFont typeface="Arial"/>
              <a:buChar char="•"/>
              <a:defRPr sz="1200" baseline="0"/>
            </a:lvl2pPr>
            <a:lvl3pPr>
              <a:lnSpc>
                <a:spcPct val="120000"/>
              </a:lnSpc>
              <a:defRPr sz="1050" baseline="0"/>
            </a:lvl3pPr>
            <a:lvl4pPr>
              <a:defRPr sz="1200"/>
            </a:lvl4pPr>
            <a:lvl5pPr>
              <a:defRPr sz="1200"/>
            </a:lvl5pPr>
          </a:lstStyle>
          <a:p>
            <a:pPr lvl="0"/>
            <a:r>
              <a:rPr lang="en-US"/>
              <a:t>Click to add bulleted list</a:t>
            </a:r>
          </a:p>
          <a:p>
            <a:pPr lvl="1"/>
            <a:r>
              <a:rPr lang="en-US"/>
              <a:t>Second Level Bullet</a:t>
            </a:r>
          </a:p>
          <a:p>
            <a:pPr lvl="2"/>
            <a:r>
              <a:rPr lang="en-US"/>
              <a:t>Third Level Bullet</a:t>
            </a:r>
            <a:br>
              <a:rPr lang="en-US"/>
            </a:br>
            <a:endParaRPr lang="en-US"/>
          </a:p>
          <a:p>
            <a:pPr lvl="0"/>
            <a:r>
              <a:rPr lang="en-US"/>
              <a:t>Click to add bulleted list</a:t>
            </a:r>
          </a:p>
          <a:p>
            <a:pPr lvl="0"/>
            <a:r>
              <a:rPr lang="en-US"/>
              <a:t>Click to add bulleted list</a:t>
            </a:r>
          </a:p>
          <a:p>
            <a:pPr lvl="0"/>
            <a:r>
              <a:rPr lang="en-US"/>
              <a:t>Click to add bulleted list</a:t>
            </a:r>
          </a:p>
          <a:p>
            <a:pPr lvl="0"/>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2120542492"/>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480485" y="1439863"/>
            <a:ext cx="5080779" cy="4525963"/>
          </a:xfrm>
          <a:prstGeom prst="rect">
            <a:avLst/>
          </a:prstGeom>
        </p:spPr>
        <p:txBody>
          <a:bodyPr vert="horz" lIns="91440" tIns="45720" rIns="91440" bIns="45720" rtlCol="0">
            <a:normAutofit/>
          </a:bodyPr>
          <a:lstStyle>
            <a:lvl1pPr marL="130302" marR="0" indent="-130302" algn="l" defTabSz="342900" rtl="0" eaLnBrk="1" fontAlgn="auto" latinLnBrk="0" hangingPunct="1">
              <a:lnSpc>
                <a:spcPts val="165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a:t>Click to add bulleted list</a:t>
            </a:r>
          </a:p>
          <a:p>
            <a:pPr lvl="0"/>
            <a:r>
              <a:rPr lang="en-US"/>
              <a:t>Click to add bulleted list</a:t>
            </a:r>
          </a:p>
          <a:p>
            <a:pPr lvl="0"/>
            <a:r>
              <a:rPr lang="en-US"/>
              <a:t>Click to add bulleted list</a:t>
            </a:r>
          </a:p>
          <a:p>
            <a:pPr lvl="0"/>
            <a:r>
              <a:rPr lang="en-US"/>
              <a:t>Click to add bulleted list</a:t>
            </a:r>
          </a:p>
          <a:p>
            <a:pPr lvl="0"/>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493383268"/>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0484" y="1776420"/>
            <a:ext cx="11106149" cy="4525963"/>
          </a:xfrm>
          <a:prstGeom prst="rect">
            <a:avLst/>
          </a:prstGeom>
        </p:spPr>
        <p:txBody>
          <a:bodyPr vert="horz" lIns="91440" tIns="45720" rIns="91440" bIns="45720" rtlCol="0">
            <a:normAutofit/>
          </a:bodyPr>
          <a:lstStyle>
            <a:lvl1pPr marL="130302" marR="0" indent="-130302" algn="l" defTabSz="342900" rtl="0" eaLnBrk="1" fontAlgn="auto" latinLnBrk="0" hangingPunct="1">
              <a:lnSpc>
                <a:spcPts val="165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a:t>Click to add bulleted list</a:t>
            </a:r>
          </a:p>
          <a:p>
            <a:pPr lvl="0"/>
            <a:r>
              <a:rPr lang="en-US"/>
              <a:t>Click to add bulleted list</a:t>
            </a:r>
          </a:p>
          <a:p>
            <a:pPr lvl="0"/>
            <a:r>
              <a:rPr lang="en-US"/>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a:t>Click to add bulleted list</a:t>
            </a:r>
          </a:p>
          <a:p>
            <a:pPr lvl="0"/>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3" name="Text Placeholder 2"/>
          <p:cNvSpPr>
            <a:spLocks noGrp="1"/>
          </p:cNvSpPr>
          <p:nvPr>
            <p:ph type="body" sz="quarter" idx="10" hasCustomPrompt="1"/>
          </p:nvPr>
        </p:nvSpPr>
        <p:spPr>
          <a:xfrm>
            <a:off x="618069" y="1430866"/>
            <a:ext cx="3680883" cy="242374"/>
          </a:xfrm>
          <a:prstGeom prst="rect">
            <a:avLst/>
          </a:prstGeom>
          <a:solidFill>
            <a:srgbClr val="39C2D7"/>
          </a:solidFill>
        </p:spPr>
        <p:txBody>
          <a:bodyPr wrap="square">
            <a:spAutoFit/>
          </a:bodyPr>
          <a:lstStyle>
            <a:lvl1pPr marL="0" indent="0" algn="l">
              <a:buNone/>
              <a:defRPr sz="975" baseline="0">
                <a:solidFill>
                  <a:srgbClr val="FFFFFF"/>
                </a:solidFill>
                <a:latin typeface="Arial Black"/>
                <a:cs typeface="Arial Black"/>
              </a:defRPr>
            </a:lvl1pPr>
          </a:lstStyle>
          <a:p>
            <a:pPr lvl="0"/>
            <a:r>
              <a:rPr lang="en-US"/>
              <a:t>LOREM IPSUM DOLOR AMET</a:t>
            </a:r>
          </a:p>
        </p:txBody>
      </p:sp>
      <p:sp>
        <p:nvSpPr>
          <p:cNvPr id="7"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2522626708"/>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4091325692"/>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708621" y="5125025"/>
            <a:ext cx="2593768" cy="532608"/>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561867"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a:solidFill>
                  <a:schemeClr val="bg1"/>
                </a:solidFill>
                <a:latin typeface="+mj-lt"/>
              </a:rPr>
              <a:t>CONFIDENTIAL  |  </a:t>
            </a:r>
            <a:r>
              <a:rPr lang="en-US" sz="933" b="0" i="0" u="none" strike="noStrike" kern="1200" baseline="0">
                <a:solidFill>
                  <a:schemeClr val="bg1"/>
                </a:solidFill>
                <a:effectLst/>
                <a:latin typeface="+mj-lt"/>
                <a:ea typeface="+mn-ea"/>
                <a:cs typeface="+mn-cs"/>
              </a:rPr>
              <a:t>© </a:t>
            </a:r>
            <a:fld id="{8EE12364-1E27-A547-AEBD-24B950240B57}" type="datetimeyyyy">
              <a:rPr lang="en-US" sz="933" b="0" i="0" u="none" strike="noStrike" kern="1200" baseline="0" smtClean="0">
                <a:solidFill>
                  <a:schemeClr val="bg1"/>
                </a:solidFill>
                <a:effectLst/>
                <a:latin typeface="+mj-lt"/>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2021</a:t>
            </a:fld>
            <a:r>
              <a:rPr lang="en-US" sz="933" b="0" i="0" u="none" strike="noStrike" kern="1200" baseline="0">
                <a:solidFill>
                  <a:schemeClr val="bg1"/>
                </a:solidFill>
                <a:effectLst/>
                <a:latin typeface="+mj-lt"/>
                <a:ea typeface="+mn-ea"/>
                <a:cs typeface="+mn-cs"/>
              </a:rPr>
              <a:t> EPAM Systems, Inc.</a:t>
            </a:r>
            <a:endParaRPr lang="en-US" sz="933">
              <a:latin typeface="+mj-lt"/>
            </a:endParaRPr>
          </a:p>
        </p:txBody>
      </p:sp>
    </p:spTree>
    <p:extLst>
      <p:ext uri="{BB962C8B-B14F-4D97-AF65-F5344CB8AC3E}">
        <p14:creationId xmlns:p14="http://schemas.microsoft.com/office/powerpoint/2010/main" val="2414236541"/>
      </p:ext>
    </p:extLst>
  </p:cSld>
  <p:clrMapOvr>
    <a:masterClrMapping/>
  </p:clrMapOvr>
  <p:extLst>
    <p:ext uri="{DCECCB84-F9BA-43D5-87BE-67443E8EF086}">
      <p15:sldGuideLst xmlns:p15="http://schemas.microsoft.com/office/powerpoint/2012/main">
        <p15:guide id="1" pos="448"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ase Study - without image">
    <p:spTree>
      <p:nvGrpSpPr>
        <p:cNvPr id="1" name=""/>
        <p:cNvGrpSpPr/>
        <p:nvPr/>
      </p:nvGrpSpPr>
      <p:grpSpPr>
        <a:xfrm>
          <a:off x="0" y="0"/>
          <a:ext cx="0" cy="0"/>
          <a:chOff x="0" y="0"/>
          <a:chExt cx="0" cy="0"/>
        </a:xfrm>
      </p:grpSpPr>
      <p:sp>
        <p:nvSpPr>
          <p:cNvPr id="12" name="Rectangle 11"/>
          <p:cNvSpPr/>
          <p:nvPr/>
        </p:nvSpPr>
        <p:spPr>
          <a:xfrm>
            <a:off x="0" y="-4"/>
            <a:ext cx="12192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
        <p:nvSpPr>
          <p:cNvPr id="13" name="Title Placeholder 1"/>
          <p:cNvSpPr>
            <a:spLocks noGrp="1"/>
          </p:cNvSpPr>
          <p:nvPr>
            <p:ph type="title" hasCustomPrompt="1"/>
          </p:nvPr>
        </p:nvSpPr>
        <p:spPr>
          <a:xfrm>
            <a:off x="2411651" y="119512"/>
            <a:ext cx="8610608" cy="724866"/>
          </a:xfrm>
          <a:prstGeom prst="rect">
            <a:avLst/>
          </a:prstGeom>
        </p:spPr>
        <p:txBody>
          <a:bodyPr vert="horz" lIns="91440" tIns="0" rIns="91440" bIns="45720" rtlCol="0" anchor="ctr">
            <a:normAutofit/>
          </a:bodyPr>
          <a:lstStyle>
            <a:lvl1pPr>
              <a:defRPr baseline="0"/>
            </a:lvl1pPr>
          </a:lstStyle>
          <a:p>
            <a:r>
              <a:rPr lang="en-US"/>
              <a:t>client name</a:t>
            </a:r>
          </a:p>
        </p:txBody>
      </p:sp>
      <p:cxnSp>
        <p:nvCxnSpPr>
          <p:cNvPr id="11" name="Straight Connector 10"/>
          <p:cNvCxnSpPr/>
          <p:nvPr/>
        </p:nvCxnSpPr>
        <p:spPr>
          <a:xfrm>
            <a:off x="2223912"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12192000" y="943720"/>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6573694" y="1761513"/>
            <a:ext cx="5120639" cy="3233820"/>
          </a:xfrm>
          <a:prstGeom prst="rect">
            <a:avLst/>
          </a:prstGeom>
        </p:spPr>
        <p:txBody>
          <a:bodyPr vert="horz" lIns="91440" tIns="45720" rIns="91440" bIns="45720" rtlCol="0">
            <a:noAutofit/>
          </a:bodyPr>
          <a:lstStyle>
            <a:lvl1pPr marL="173038" indent="-173038">
              <a:lnSpc>
                <a:spcPts val="1200"/>
              </a:lnSpc>
              <a:spcBef>
                <a:spcPts val="0"/>
              </a:spcBef>
              <a:spcAft>
                <a:spcPts val="975"/>
              </a:spcAft>
              <a:buClr>
                <a:srgbClr val="2FC2D9"/>
              </a:buClr>
              <a:buFont typeface="Arial"/>
              <a:buChar char="•"/>
              <a:defRPr sz="1200" baseline="0">
                <a:solidFill>
                  <a:schemeClr val="tx1"/>
                </a:solidFill>
              </a:defRPr>
            </a:lvl1pPr>
            <a:lvl2pPr>
              <a:defRPr sz="1200"/>
            </a:lvl2pPr>
            <a:lvl3pPr>
              <a:defRPr sz="1050"/>
            </a:lvl3pPr>
          </a:lstStyle>
          <a:p>
            <a:pPr marL="173038" indent="-173038">
              <a:buClr>
                <a:srgbClr val="2FC2D9"/>
              </a:buClr>
            </a:pPr>
            <a:r>
              <a:rPr lang="en-US">
                <a:solidFill>
                  <a:srgbClr val="444444"/>
                </a:solidFill>
              </a:rPr>
              <a:t>Click to add bulleted list</a:t>
            </a:r>
          </a:p>
          <a:p>
            <a:pPr marL="173038" indent="-173038">
              <a:buClr>
                <a:srgbClr val="2FC2D9"/>
              </a:buClr>
            </a:pPr>
            <a:r>
              <a:rPr lang="en-US">
                <a:solidFill>
                  <a:srgbClr val="444444"/>
                </a:solidFill>
              </a:rPr>
              <a:t>Click to add bulleted list</a:t>
            </a:r>
          </a:p>
          <a:p>
            <a:pPr marL="173038" indent="-173038">
              <a:buClr>
                <a:srgbClr val="2FC2D9"/>
              </a:buClr>
            </a:pPr>
            <a:r>
              <a:rPr lang="en-US">
                <a:solidFill>
                  <a:srgbClr val="444444"/>
                </a:solidFill>
              </a:rPr>
              <a:t>Click to add bulleted list</a:t>
            </a:r>
          </a:p>
          <a:p>
            <a:pPr marL="173038" indent="-173038">
              <a:buClr>
                <a:srgbClr val="2FC2D9"/>
              </a:buClr>
            </a:pPr>
            <a:r>
              <a:rPr lang="en-US">
                <a:solidFill>
                  <a:srgbClr val="444444"/>
                </a:solidFill>
              </a:rPr>
              <a:t>Click to add bulleted list</a:t>
            </a:r>
          </a:p>
        </p:txBody>
      </p:sp>
      <p:sp>
        <p:nvSpPr>
          <p:cNvPr id="23" name="Content Placeholder 22"/>
          <p:cNvSpPr>
            <a:spLocks noGrp="1"/>
          </p:cNvSpPr>
          <p:nvPr>
            <p:ph sz="quarter" idx="10" hasCustomPrompt="1"/>
          </p:nvPr>
        </p:nvSpPr>
        <p:spPr>
          <a:xfrm>
            <a:off x="484721" y="1761513"/>
            <a:ext cx="5228167" cy="3640220"/>
          </a:xfrm>
          <a:prstGeom prst="rect">
            <a:avLst/>
          </a:prstGeom>
        </p:spPr>
        <p:txBody>
          <a:bodyPr tIns="45720">
            <a:noAutofit/>
          </a:bodyPr>
          <a:lstStyle>
            <a:lvl1pPr marL="0" indent="0">
              <a:lnSpc>
                <a:spcPct val="110000"/>
              </a:lnSpc>
              <a:spcBef>
                <a:spcPts val="0"/>
              </a:spcBef>
              <a:spcAft>
                <a:spcPts val="975"/>
              </a:spcAft>
              <a:buNone/>
              <a:defRPr sz="1200"/>
            </a:lvl1pPr>
            <a:lvl2pPr>
              <a:defRPr sz="975"/>
            </a:lvl2pPr>
            <a:lvl3pPr>
              <a:defRPr sz="975"/>
            </a:lvl3pPr>
            <a:lvl4pPr>
              <a:defRPr sz="975"/>
            </a:lvl4pPr>
            <a:lvl5pPr>
              <a:defRPr sz="975"/>
            </a:lvl5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adipiscing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endParaRPr lang="en-US"/>
          </a:p>
        </p:txBody>
      </p:sp>
      <p:sp>
        <p:nvSpPr>
          <p:cNvPr id="3" name="Text Placeholder 2"/>
          <p:cNvSpPr>
            <a:spLocks noGrp="1"/>
          </p:cNvSpPr>
          <p:nvPr>
            <p:ph type="body" sz="quarter" idx="11" hasCustomPrompt="1"/>
          </p:nvPr>
        </p:nvSpPr>
        <p:spPr>
          <a:xfrm>
            <a:off x="611717" y="1321329"/>
            <a:ext cx="1494320" cy="242374"/>
          </a:xfrm>
          <a:prstGeom prst="rect">
            <a:avLst/>
          </a:prstGeom>
          <a:solidFill>
            <a:schemeClr val="accent2"/>
          </a:solidFill>
          <a:ln>
            <a:noFill/>
          </a:ln>
        </p:spPr>
        <p:txBody>
          <a:bodyPr wrap="none">
            <a:spAutoFit/>
          </a:bodyPr>
          <a:lstStyle>
            <a:lvl1pPr marL="0" indent="0" algn="l">
              <a:buNone/>
              <a:defRPr sz="975">
                <a:solidFill>
                  <a:schemeClr val="bg1"/>
                </a:solidFill>
                <a:latin typeface="Arial Black"/>
                <a:cs typeface="Arial Black"/>
              </a:defRPr>
            </a:lvl1pPr>
          </a:lstStyle>
          <a:p>
            <a:pPr lvl="0"/>
            <a:r>
              <a:rPr lang="en-US"/>
              <a:t>TITLE TO GO HERE</a:t>
            </a:r>
          </a:p>
        </p:txBody>
      </p:sp>
      <p:sp>
        <p:nvSpPr>
          <p:cNvPr id="15" name="Text Placeholder 2"/>
          <p:cNvSpPr>
            <a:spLocks noGrp="1"/>
          </p:cNvSpPr>
          <p:nvPr>
            <p:ph type="body" sz="quarter" idx="12" hasCustomPrompt="1"/>
          </p:nvPr>
        </p:nvSpPr>
        <p:spPr>
          <a:xfrm>
            <a:off x="6697868" y="1321329"/>
            <a:ext cx="1494320" cy="242374"/>
          </a:xfrm>
          <a:prstGeom prst="rect">
            <a:avLst/>
          </a:prstGeom>
          <a:solidFill>
            <a:schemeClr val="accent2"/>
          </a:solidFill>
          <a:ln>
            <a:noFill/>
          </a:ln>
        </p:spPr>
        <p:txBody>
          <a:bodyPr wrap="none">
            <a:spAutoFit/>
          </a:bodyPr>
          <a:lstStyle>
            <a:lvl1pPr marL="0" indent="0" algn="l">
              <a:buNone/>
              <a:defRPr sz="975">
                <a:solidFill>
                  <a:schemeClr val="bg1"/>
                </a:solidFill>
                <a:latin typeface="Arial Black"/>
                <a:cs typeface="Arial Black"/>
              </a:defRPr>
            </a:lvl1pPr>
          </a:lstStyle>
          <a:p>
            <a:pPr lvl="0"/>
            <a:r>
              <a:rPr lang="en-US"/>
              <a:t>TITLE TO GO HERE</a:t>
            </a:r>
          </a:p>
        </p:txBody>
      </p:sp>
      <p:sp>
        <p:nvSpPr>
          <p:cNvPr id="4" name="Picture Placeholder 3"/>
          <p:cNvSpPr>
            <a:spLocks noGrp="1"/>
          </p:cNvSpPr>
          <p:nvPr>
            <p:ph type="pic" sz="quarter" idx="13" hasCustomPrompt="1"/>
          </p:nvPr>
        </p:nvSpPr>
        <p:spPr>
          <a:xfrm>
            <a:off x="533344" y="256310"/>
            <a:ext cx="1514057" cy="482600"/>
          </a:xfrm>
          <a:prstGeom prst="rect">
            <a:avLst/>
          </a:prstGeom>
        </p:spPr>
        <p:txBody>
          <a:bodyPr>
            <a:normAutofit/>
          </a:bodyPr>
          <a:lstStyle>
            <a:lvl1pPr marL="0" indent="0">
              <a:buNone/>
              <a:defRPr sz="900" baseline="0"/>
            </a:lvl1pPr>
          </a:lstStyle>
          <a:p>
            <a:r>
              <a:rPr lang="en-US"/>
              <a:t>Insert logo</a:t>
            </a:r>
          </a:p>
        </p:txBody>
      </p:sp>
    </p:spTree>
    <p:extLst>
      <p:ext uri="{BB962C8B-B14F-4D97-AF65-F5344CB8AC3E}">
        <p14:creationId xmlns:p14="http://schemas.microsoft.com/office/powerpoint/2010/main" val="3484415278"/>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937745"/>
            <a:ext cx="12192000" cy="6858000"/>
          </a:xfrm>
          <a:prstGeom prst="rect">
            <a:avLst/>
          </a:prstGeom>
        </p:spPr>
        <p:txBody>
          <a:bodyPr anchor="ctr"/>
          <a:lstStyle>
            <a:lvl1pPr marL="0" indent="0" algn="ctr">
              <a:buNone/>
              <a:defRPr/>
            </a:lvl1pPr>
          </a:lstStyle>
          <a:p>
            <a:pPr lvl="0"/>
            <a:r>
              <a:rPr lang="en-US"/>
              <a:t>Insert Case Study Image</a:t>
            </a:r>
          </a:p>
        </p:txBody>
      </p:sp>
      <p:sp>
        <p:nvSpPr>
          <p:cNvPr id="2" name="Title 1"/>
          <p:cNvSpPr>
            <a:spLocks noGrp="1"/>
          </p:cNvSpPr>
          <p:nvPr>
            <p:ph type="title" hasCustomPrompt="1"/>
          </p:nvPr>
        </p:nvSpPr>
        <p:spPr>
          <a:xfrm>
            <a:off x="363032" y="269597"/>
            <a:ext cx="11116669" cy="724866"/>
          </a:xfrm>
          <a:prstGeom prst="rect">
            <a:avLst/>
          </a:prstGeom>
        </p:spPr>
        <p:txBody>
          <a:bodyPr/>
          <a:lstStyle>
            <a:lvl1pPr>
              <a:defRPr sz="1500" baseline="0"/>
            </a:lvl1pPr>
          </a:lstStyle>
          <a:p>
            <a:r>
              <a:rPr lang="en-US"/>
              <a:t>Client name</a:t>
            </a:r>
          </a:p>
        </p:txBody>
      </p:sp>
      <p:sp>
        <p:nvSpPr>
          <p:cNvPr id="9" name="Rectangle 8"/>
          <p:cNvSpPr/>
          <p:nvPr/>
        </p:nvSpPr>
        <p:spPr>
          <a:xfrm>
            <a:off x="0" y="6349742"/>
            <a:ext cx="12192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Tree>
    <p:extLst>
      <p:ext uri="{BB962C8B-B14F-4D97-AF65-F5344CB8AC3E}">
        <p14:creationId xmlns:p14="http://schemas.microsoft.com/office/powerpoint/2010/main" val="2499796061"/>
      </p:ext>
    </p:extLst>
  </p:cSld>
  <p:clrMapOvr>
    <a:masterClrMapping/>
  </p:clrMapOvr>
  <p:hf sldNum="0"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14" name="Rectangle 13"/>
          <p:cNvSpPr/>
          <p:nvPr/>
        </p:nvSpPr>
        <p:spPr>
          <a:xfrm>
            <a:off x="0" y="6349742"/>
            <a:ext cx="12192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
        <p:nvSpPr>
          <p:cNvPr id="12" name="Picture Placeholder 5"/>
          <p:cNvSpPr>
            <a:spLocks noGrp="1"/>
          </p:cNvSpPr>
          <p:nvPr>
            <p:ph type="pic" sz="quarter" idx="10" hasCustomPrompt="1"/>
          </p:nvPr>
        </p:nvSpPr>
        <p:spPr>
          <a:xfrm>
            <a:off x="0" y="0"/>
            <a:ext cx="12192000" cy="6858000"/>
          </a:xfrm>
          <a:prstGeom prst="rect">
            <a:avLst/>
          </a:prstGeom>
        </p:spPr>
        <p:txBody>
          <a:bodyPr anchor="t"/>
          <a:lstStyle>
            <a:lvl1pPr marL="0" indent="0" algn="ctr">
              <a:buNone/>
              <a:defRPr/>
            </a:lvl1pPr>
          </a:lstStyle>
          <a:p>
            <a:pPr lvl="0"/>
            <a:r>
              <a:rPr lang="en-US"/>
              <a:t>Insert Image</a:t>
            </a:r>
          </a:p>
        </p:txBody>
      </p:sp>
      <p:sp>
        <p:nvSpPr>
          <p:cNvPr id="7" name="Text Placeholder 12"/>
          <p:cNvSpPr>
            <a:spLocks noGrp="1"/>
          </p:cNvSpPr>
          <p:nvPr>
            <p:ph type="body" sz="quarter" idx="13" hasCustomPrompt="1"/>
          </p:nvPr>
        </p:nvSpPr>
        <p:spPr>
          <a:xfrm>
            <a:off x="1163205" y="5263642"/>
            <a:ext cx="504529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And Line 3 Here</a:t>
            </a:r>
          </a:p>
        </p:txBody>
      </p:sp>
      <p:sp>
        <p:nvSpPr>
          <p:cNvPr id="13" name="Text Placeholder 12"/>
          <p:cNvSpPr>
            <a:spLocks noGrp="1"/>
          </p:cNvSpPr>
          <p:nvPr>
            <p:ph type="body" sz="quarter" idx="11" hasCustomPrompt="1"/>
          </p:nvPr>
        </p:nvSpPr>
        <p:spPr>
          <a:xfrm>
            <a:off x="1163206" y="4525833"/>
            <a:ext cx="373724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Line 2 Here</a:t>
            </a:r>
          </a:p>
        </p:txBody>
      </p:sp>
      <p:sp>
        <p:nvSpPr>
          <p:cNvPr id="2" name="Title 1"/>
          <p:cNvSpPr>
            <a:spLocks noGrp="1"/>
          </p:cNvSpPr>
          <p:nvPr>
            <p:ph type="title" hasCustomPrompt="1"/>
          </p:nvPr>
        </p:nvSpPr>
        <p:spPr>
          <a:xfrm>
            <a:off x="1163205" y="3826607"/>
            <a:ext cx="5314596" cy="660181"/>
          </a:xfrm>
          <a:prstGeom prst="rect">
            <a:avLst/>
          </a:prstGeom>
          <a:solidFill>
            <a:srgbClr val="2FC2D9"/>
          </a:solidFill>
          <a:ln>
            <a:noFill/>
          </a:ln>
        </p:spPr>
        <p:txBody>
          <a:bodyPr wrap="none" lIns="182880" tIns="36576" rIns="182880" anchor="t">
            <a:spAutoFit/>
          </a:bodyPr>
          <a:lstStyle>
            <a:lvl1pPr algn="l">
              <a:defRPr sz="3750" b="0" cap="all" baseline="0">
                <a:solidFill>
                  <a:srgbClr val="FFFFFF"/>
                </a:solidFill>
              </a:defRPr>
            </a:lvl1pPr>
          </a:lstStyle>
          <a:p>
            <a:r>
              <a:rPr lang="en-US"/>
              <a:t>Type line 1 here</a:t>
            </a:r>
          </a:p>
        </p:txBody>
      </p:sp>
      <p:sp>
        <p:nvSpPr>
          <p:cNvPr id="8" name="Text Placeholder 13"/>
          <p:cNvSpPr txBox="1">
            <a:spLocks/>
          </p:cNvSpPr>
          <p:nvPr/>
        </p:nvSpPr>
        <p:spPr>
          <a:xfrm>
            <a:off x="1041809" y="3328611"/>
            <a:ext cx="8650817"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a:solidFill>
                <a:srgbClr val="464547"/>
              </a:solidFill>
            </a:endParaRPr>
          </a:p>
        </p:txBody>
      </p:sp>
      <p:sp>
        <p:nvSpPr>
          <p:cNvPr id="15" name="Text Placeholder 14"/>
          <p:cNvSpPr>
            <a:spLocks noGrp="1"/>
          </p:cNvSpPr>
          <p:nvPr>
            <p:ph type="body" sz="quarter" idx="14" hasCustomPrompt="1"/>
          </p:nvPr>
        </p:nvSpPr>
        <p:spPr>
          <a:xfrm>
            <a:off x="1155504" y="3276169"/>
            <a:ext cx="3649204" cy="300082"/>
          </a:xfrm>
          <a:prstGeom prst="rect">
            <a:avLst/>
          </a:prstGeom>
          <a:solidFill>
            <a:schemeClr val="accent2"/>
          </a:solidFill>
        </p:spPr>
        <p:txBody>
          <a:bodyPr vert="horz" wrap="none">
            <a:spAutoFit/>
          </a:bodyPr>
          <a:lstStyle>
            <a:lvl1pPr marL="0" indent="0">
              <a:buNone/>
              <a:defRPr sz="1350">
                <a:solidFill>
                  <a:srgbClr val="FFFFFF"/>
                </a:solidFill>
                <a:latin typeface="Arial Black"/>
                <a:cs typeface="Arial Black"/>
              </a:defRPr>
            </a:lvl1pPr>
          </a:lstStyle>
          <a:p>
            <a:pPr lvl="0"/>
            <a:r>
              <a:rPr lang="en-US"/>
              <a:t>OPTIONAL EYEBROW HEADER HERE</a:t>
            </a:r>
          </a:p>
        </p:txBody>
      </p:sp>
    </p:spTree>
    <p:extLst>
      <p:ext uri="{BB962C8B-B14F-4D97-AF65-F5344CB8AC3E}">
        <p14:creationId xmlns:p14="http://schemas.microsoft.com/office/powerpoint/2010/main" val="1191264462"/>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7" name="Text Placeholder 12"/>
          <p:cNvSpPr>
            <a:spLocks noGrp="1"/>
          </p:cNvSpPr>
          <p:nvPr>
            <p:ph type="body" sz="quarter" idx="13" hasCustomPrompt="1"/>
          </p:nvPr>
        </p:nvSpPr>
        <p:spPr>
          <a:xfrm>
            <a:off x="1163205" y="5263642"/>
            <a:ext cx="504529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And Line 3 Here</a:t>
            </a:r>
          </a:p>
        </p:txBody>
      </p:sp>
      <p:sp>
        <p:nvSpPr>
          <p:cNvPr id="13" name="Text Placeholder 12"/>
          <p:cNvSpPr>
            <a:spLocks noGrp="1"/>
          </p:cNvSpPr>
          <p:nvPr>
            <p:ph type="body" sz="quarter" idx="11" hasCustomPrompt="1"/>
          </p:nvPr>
        </p:nvSpPr>
        <p:spPr>
          <a:xfrm>
            <a:off x="1163206" y="4525833"/>
            <a:ext cx="373724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Line 2 Here</a:t>
            </a:r>
          </a:p>
        </p:txBody>
      </p:sp>
      <p:sp>
        <p:nvSpPr>
          <p:cNvPr id="2" name="Title 1"/>
          <p:cNvSpPr>
            <a:spLocks noGrp="1"/>
          </p:cNvSpPr>
          <p:nvPr>
            <p:ph type="title" hasCustomPrompt="1"/>
          </p:nvPr>
        </p:nvSpPr>
        <p:spPr>
          <a:xfrm>
            <a:off x="1163205" y="3826607"/>
            <a:ext cx="5314596" cy="660181"/>
          </a:xfrm>
          <a:prstGeom prst="rect">
            <a:avLst/>
          </a:prstGeom>
          <a:solidFill>
            <a:srgbClr val="2FC2D9"/>
          </a:solidFill>
          <a:ln>
            <a:noFill/>
          </a:ln>
        </p:spPr>
        <p:txBody>
          <a:bodyPr wrap="none" lIns="182880" tIns="36576" rIns="182880" anchor="t">
            <a:spAutoFit/>
          </a:bodyPr>
          <a:lstStyle>
            <a:lvl1pPr algn="l">
              <a:defRPr sz="3750" b="0" cap="all" baseline="0">
                <a:solidFill>
                  <a:srgbClr val="FFFFFF"/>
                </a:solidFill>
              </a:defRPr>
            </a:lvl1pPr>
          </a:lstStyle>
          <a:p>
            <a:r>
              <a:rPr lang="en-US"/>
              <a:t>Type line 1 here</a:t>
            </a:r>
          </a:p>
        </p:txBody>
      </p:sp>
      <p:sp>
        <p:nvSpPr>
          <p:cNvPr id="8" name="Text Placeholder 13"/>
          <p:cNvSpPr txBox="1">
            <a:spLocks/>
          </p:cNvSpPr>
          <p:nvPr/>
        </p:nvSpPr>
        <p:spPr>
          <a:xfrm>
            <a:off x="1041809" y="3328611"/>
            <a:ext cx="8650817"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a:solidFill>
                <a:srgbClr val="464547"/>
              </a:solidFill>
            </a:endParaRPr>
          </a:p>
        </p:txBody>
      </p:sp>
      <p:sp>
        <p:nvSpPr>
          <p:cNvPr id="15" name="Text Placeholder 14"/>
          <p:cNvSpPr>
            <a:spLocks noGrp="1"/>
          </p:cNvSpPr>
          <p:nvPr>
            <p:ph type="body" sz="quarter" idx="14" hasCustomPrompt="1"/>
          </p:nvPr>
        </p:nvSpPr>
        <p:spPr>
          <a:xfrm>
            <a:off x="1155504" y="3276169"/>
            <a:ext cx="3649204" cy="300082"/>
          </a:xfrm>
          <a:prstGeom prst="rect">
            <a:avLst/>
          </a:prstGeom>
          <a:solidFill>
            <a:schemeClr val="accent2"/>
          </a:solidFill>
        </p:spPr>
        <p:txBody>
          <a:bodyPr vert="horz" wrap="none">
            <a:spAutoFit/>
          </a:bodyPr>
          <a:lstStyle>
            <a:lvl1pPr marL="0" indent="0">
              <a:buNone/>
              <a:defRPr sz="1350">
                <a:solidFill>
                  <a:srgbClr val="FFFFFF"/>
                </a:solidFill>
                <a:latin typeface="Arial Black"/>
                <a:cs typeface="Arial Black"/>
              </a:defRPr>
            </a:lvl1pPr>
          </a:lstStyle>
          <a:p>
            <a:pPr lvl="0"/>
            <a:r>
              <a:rPr lang="en-US"/>
              <a:t>OPTIONAL EYEBROW HEADER HERE</a:t>
            </a:r>
          </a:p>
        </p:txBody>
      </p:sp>
    </p:spTree>
    <p:extLst>
      <p:ext uri="{BB962C8B-B14F-4D97-AF65-F5344CB8AC3E}">
        <p14:creationId xmlns:p14="http://schemas.microsoft.com/office/powerpoint/2010/main" val="182317560"/>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lor Background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lnSpc>
                <a:spcPct val="85000"/>
              </a:lnSpc>
            </a:pPr>
            <a:endParaRPr lang="en-US" sz="1350">
              <a:solidFill>
                <a:prstClr val="white"/>
              </a:solidFill>
            </a:endParaRPr>
          </a:p>
        </p:txBody>
      </p:sp>
      <p:sp>
        <p:nvSpPr>
          <p:cNvPr id="6" name="Text Placeholder 2"/>
          <p:cNvSpPr>
            <a:spLocks noGrp="1"/>
          </p:cNvSpPr>
          <p:nvPr>
            <p:ph idx="1" hasCustomPrompt="1"/>
          </p:nvPr>
        </p:nvSpPr>
        <p:spPr>
          <a:xfrm>
            <a:off x="835376" y="3197413"/>
            <a:ext cx="10099325" cy="2921872"/>
          </a:xfrm>
          <a:prstGeom prst="rect">
            <a:avLst/>
          </a:prstGeom>
        </p:spPr>
        <p:txBody>
          <a:bodyPr vert="horz" lIns="91440" tIns="45720" rIns="91440" bIns="45720" rtlCol="0">
            <a:noAutofit/>
          </a:bodyPr>
          <a:lstStyle>
            <a:lvl1pPr marL="0" indent="0">
              <a:lnSpc>
                <a:spcPct val="85000"/>
              </a:lnSpc>
              <a:spcBef>
                <a:spcPts val="0"/>
              </a:spcBef>
              <a:buFontTx/>
              <a:buNone/>
              <a:defRPr sz="3375">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a:t>CLICK TO ADD HEADLINE</a:t>
            </a:r>
          </a:p>
        </p:txBody>
      </p:sp>
    </p:spTree>
    <p:extLst>
      <p:ext uri="{BB962C8B-B14F-4D97-AF65-F5344CB8AC3E}">
        <p14:creationId xmlns:p14="http://schemas.microsoft.com/office/powerpoint/2010/main" val="686583040"/>
      </p:ext>
    </p:extLst>
  </p:cSld>
  <p:clrMapOvr>
    <a:masterClrMapping/>
  </p:clrMapOvr>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Introduction">
    <p:spTree>
      <p:nvGrpSpPr>
        <p:cNvPr id="1" name=""/>
        <p:cNvGrpSpPr/>
        <p:nvPr/>
      </p:nvGrpSpPr>
      <p:grpSpPr>
        <a:xfrm>
          <a:off x="0" y="0"/>
          <a:ext cx="0" cy="0"/>
          <a:chOff x="0" y="0"/>
          <a:chExt cx="0" cy="0"/>
        </a:xfrm>
      </p:grpSpPr>
      <p:sp>
        <p:nvSpPr>
          <p:cNvPr id="78" name="Shape 78"/>
          <p:cNvSpPr>
            <a:spLocks noGrp="1"/>
          </p:cNvSpPr>
          <p:nvPr>
            <p:ph type="title"/>
          </p:nvPr>
        </p:nvSpPr>
        <p:spPr>
          <a:xfrm>
            <a:off x="996340" y="369829"/>
            <a:ext cx="4997709" cy="721674"/>
          </a:xfrm>
          <a:prstGeom prst="rect">
            <a:avLst/>
          </a:prstGeom>
        </p:spPr>
        <p:txBody>
          <a:bodyPr anchor="t">
            <a:noAutofit/>
          </a:bodyPr>
          <a:lstStyle>
            <a:lvl1pPr>
              <a:defRPr sz="1582">
                <a:latin typeface="+mn-lt"/>
                <a:ea typeface="+mn-ea"/>
                <a:cs typeface="+mn-cs"/>
                <a:sym typeface="Bliss Light"/>
              </a:defRPr>
            </a:lvl1pPr>
          </a:lstStyle>
          <a:p>
            <a:pPr lvl="0">
              <a:defRPr sz="1800">
                <a:solidFill>
                  <a:srgbClr val="000000"/>
                </a:solidFill>
              </a:defRPr>
            </a:pPr>
            <a:r>
              <a:rPr sz="1582">
                <a:solidFill>
                  <a:srgbClr val="424242"/>
                </a:solidFill>
              </a:rPr>
              <a:t>Title Text</a:t>
            </a:r>
          </a:p>
        </p:txBody>
      </p:sp>
    </p:spTree>
    <p:extLst>
      <p:ext uri="{BB962C8B-B14F-4D97-AF65-F5344CB8AC3E}">
        <p14:creationId xmlns:p14="http://schemas.microsoft.com/office/powerpoint/2010/main" val="2823194308"/>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a:xfrm>
            <a:off x="469964" y="1223710"/>
            <a:ext cx="11116669" cy="4525963"/>
          </a:xfrm>
          <a:prstGeom prst="rect">
            <a:avLst/>
          </a:prstGeom>
        </p:spPr>
        <p:txBody>
          <a:bodyPr vert="horz" lIns="91438" tIns="45719" rIns="91438" bIns="45719" rtlCol="0">
            <a:normAutofit/>
          </a:bodyPr>
          <a:lstStyle>
            <a:lvl1pPr marL="0" indent="0">
              <a:lnSpc>
                <a:spcPct val="120000"/>
              </a:lnSpc>
              <a:spcBef>
                <a:spcPts val="0"/>
              </a:spcBef>
              <a:buNone/>
              <a:defRPr sz="1425"/>
            </a:lvl1pPr>
            <a:lvl2pPr>
              <a:defRPr sz="1200"/>
            </a:lvl2pPr>
            <a:lvl3pPr>
              <a:defRPr sz="1125"/>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Tree>
    <p:extLst>
      <p:ext uri="{BB962C8B-B14F-4D97-AF65-F5344CB8AC3E}">
        <p14:creationId xmlns:p14="http://schemas.microsoft.com/office/powerpoint/2010/main" val="31115062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33"/>
            <a:ext cx="10363200" cy="1470025"/>
          </a:xfrm>
          <a:prstGeom prst="rect">
            <a:avLst/>
          </a:prstGeom>
        </p:spPr>
        <p:txBody>
          <a:bodyPr/>
          <a:lstStyle/>
          <a:p>
            <a:r>
              <a:rPr lang="en-GB"/>
              <a:t>Click to edit Master title style</a:t>
            </a:r>
            <a:endParaRPr lang="en-US"/>
          </a:p>
        </p:txBody>
      </p:sp>
      <p:sp>
        <p:nvSpPr>
          <p:cNvPr id="3" name="Subtitle 2"/>
          <p:cNvSpPr>
            <a:spLocks noGrp="1"/>
          </p:cNvSpPr>
          <p:nvPr>
            <p:ph type="subTitle" idx="1"/>
          </p:nvPr>
        </p:nvSpPr>
        <p:spPr>
          <a:xfrm>
            <a:off x="1828804" y="3886200"/>
            <a:ext cx="8534401" cy="1752600"/>
          </a:xfrm>
          <a:prstGeom prst="rect">
            <a:avLst/>
          </a:prstGeom>
        </p:spPr>
        <p:txBody>
          <a:bodyPr/>
          <a:lstStyle>
            <a:lvl1pPr marL="0" indent="0" algn="ctr">
              <a:buNone/>
              <a:defRPr>
                <a:solidFill>
                  <a:schemeClr val="tx1">
                    <a:tint val="75000"/>
                  </a:schemeClr>
                </a:solidFill>
              </a:defRPr>
            </a:lvl1pPr>
            <a:lvl2pPr marL="462915" indent="0" algn="ctr">
              <a:buNone/>
              <a:defRPr>
                <a:solidFill>
                  <a:schemeClr val="tx1">
                    <a:tint val="75000"/>
                  </a:schemeClr>
                </a:solidFill>
              </a:defRPr>
            </a:lvl2pPr>
            <a:lvl3pPr marL="925830" indent="0" algn="ctr">
              <a:buNone/>
              <a:defRPr>
                <a:solidFill>
                  <a:schemeClr val="tx1">
                    <a:tint val="75000"/>
                  </a:schemeClr>
                </a:solidFill>
              </a:defRPr>
            </a:lvl3pPr>
            <a:lvl4pPr marL="1388745" indent="0" algn="ctr">
              <a:buNone/>
              <a:defRPr>
                <a:solidFill>
                  <a:schemeClr val="tx1">
                    <a:tint val="75000"/>
                  </a:schemeClr>
                </a:solidFill>
              </a:defRPr>
            </a:lvl4pPr>
            <a:lvl5pPr marL="1851660" indent="0" algn="ctr">
              <a:buNone/>
              <a:defRPr>
                <a:solidFill>
                  <a:schemeClr val="tx1">
                    <a:tint val="75000"/>
                  </a:schemeClr>
                </a:solidFill>
              </a:defRPr>
            </a:lvl5pPr>
            <a:lvl6pPr marL="2314575" indent="0" algn="ctr">
              <a:buNone/>
              <a:defRPr>
                <a:solidFill>
                  <a:schemeClr val="tx1">
                    <a:tint val="75000"/>
                  </a:schemeClr>
                </a:solidFill>
              </a:defRPr>
            </a:lvl6pPr>
            <a:lvl7pPr marL="2777490" indent="0" algn="ctr">
              <a:buNone/>
              <a:defRPr>
                <a:solidFill>
                  <a:schemeClr val="tx1">
                    <a:tint val="75000"/>
                  </a:schemeClr>
                </a:solidFill>
              </a:defRPr>
            </a:lvl7pPr>
            <a:lvl8pPr marL="3240405" indent="0" algn="ctr">
              <a:buNone/>
              <a:defRPr>
                <a:solidFill>
                  <a:schemeClr val="tx1">
                    <a:tint val="75000"/>
                  </a:schemeClr>
                </a:solidFill>
              </a:defRPr>
            </a:lvl8pPr>
            <a:lvl9pPr marL="370332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609600" y="6356358"/>
            <a:ext cx="2844800" cy="365125"/>
          </a:xfrm>
          <a:prstGeom prst="rect">
            <a:avLst/>
          </a:prstGeom>
        </p:spPr>
        <p:txBody>
          <a:bodyPr/>
          <a:lstStyle/>
          <a:p>
            <a:pPr defTabSz="685800"/>
            <a:fld id="{08203FB3-3E20-D241-88BE-527BEAC42100}" type="datetimeFigureOut">
              <a:rPr lang="en-US" smtClean="0">
                <a:solidFill>
                  <a:srgbClr val="464547"/>
                </a:solidFill>
              </a:rPr>
              <a:pPr defTabSz="685800"/>
              <a:t>4/15/2021</a:t>
            </a:fld>
            <a:endParaRPr lang="en-US">
              <a:solidFill>
                <a:srgbClr val="464547"/>
              </a:solidFill>
            </a:endParaRPr>
          </a:p>
        </p:txBody>
      </p:sp>
      <p:sp>
        <p:nvSpPr>
          <p:cNvPr id="5" name="Footer Placeholder 4"/>
          <p:cNvSpPr>
            <a:spLocks noGrp="1"/>
          </p:cNvSpPr>
          <p:nvPr>
            <p:ph type="ftr" sz="quarter" idx="11"/>
          </p:nvPr>
        </p:nvSpPr>
        <p:spPr>
          <a:xfrm>
            <a:off x="4165603" y="6356358"/>
            <a:ext cx="3860800" cy="365125"/>
          </a:xfrm>
          <a:prstGeom prst="rect">
            <a:avLst/>
          </a:prstGeom>
        </p:spPr>
        <p:txBody>
          <a:bodyPr/>
          <a:lstStyle/>
          <a:p>
            <a:pPr defTabSz="685800"/>
            <a:endParaRPr lang="en-US">
              <a:solidFill>
                <a:srgbClr val="464547"/>
              </a:solidFill>
            </a:endParaRPr>
          </a:p>
        </p:txBody>
      </p:sp>
      <p:sp>
        <p:nvSpPr>
          <p:cNvPr id="6" name="Slide Number Placeholder 5"/>
          <p:cNvSpPr>
            <a:spLocks noGrp="1"/>
          </p:cNvSpPr>
          <p:nvPr>
            <p:ph type="sldNum" sz="quarter" idx="12"/>
          </p:nvPr>
        </p:nvSpPr>
        <p:spPr>
          <a:xfrm>
            <a:off x="8737603" y="6356358"/>
            <a:ext cx="2844800" cy="365125"/>
          </a:xfrm>
          <a:prstGeom prst="rect">
            <a:avLst/>
          </a:prstGeom>
        </p:spPr>
        <p:txBody>
          <a:bodyPr/>
          <a:lstStyle/>
          <a:p>
            <a:pPr defTabSz="685800"/>
            <a:fld id="{A06DC7C8-5D22-0F45-835E-8B5713EDF24B}" type="slidenum">
              <a:rPr lang="en-US" smtClean="0">
                <a:solidFill>
                  <a:srgbClr val="464547"/>
                </a:solidFill>
              </a:rPr>
              <a:pPr defTabSz="685800"/>
              <a:t>‹#›</a:t>
            </a:fld>
            <a:endParaRPr lang="en-US">
              <a:solidFill>
                <a:srgbClr val="464547"/>
              </a:solidFill>
            </a:endParaRPr>
          </a:p>
        </p:txBody>
      </p:sp>
    </p:spTree>
    <p:extLst>
      <p:ext uri="{BB962C8B-B14F-4D97-AF65-F5344CB8AC3E}">
        <p14:creationId xmlns:p14="http://schemas.microsoft.com/office/powerpoint/2010/main" val="9042965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pic>
        <p:nvPicPr>
          <p:cNvPr id="14" name="Picture Placeholder 6" descr="lake_view2.psd"/>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7" name="Text Placeholder 1"/>
          <p:cNvSpPr>
            <a:spLocks noGrp="1"/>
          </p:cNvSpPr>
          <p:nvPr>
            <p:ph type="body" sz="quarter" idx="15"/>
          </p:nvPr>
        </p:nvSpPr>
        <p:spPr>
          <a:xfrm>
            <a:off x="837177" y="2075579"/>
            <a:ext cx="10760959" cy="2377890"/>
          </a:xfrm>
          <a:prstGeom prst="rect">
            <a:avLst/>
          </a:prstGeom>
        </p:spPr>
        <p:txBody>
          <a:bodyPr/>
          <a:lstStyle>
            <a:lvl1pPr marL="0" indent="0">
              <a:buNone/>
              <a:defRPr sz="4050">
                <a:solidFill>
                  <a:schemeClr val="bg1"/>
                </a:solidFill>
                <a:latin typeface="Arial Black"/>
                <a:cs typeface="Arial Black"/>
              </a:defRPr>
            </a:lvl1pPr>
          </a:lstStyle>
          <a:p>
            <a:r>
              <a:rPr lang="en-US"/>
              <a:t>EPAM Capabilities Overview and Proposal</a:t>
            </a:r>
            <a:br>
              <a:rPr lang="en-US"/>
            </a:br>
            <a:endParaRPr lang="en-US"/>
          </a:p>
        </p:txBody>
      </p:sp>
      <p:sp>
        <p:nvSpPr>
          <p:cNvPr id="8" name="Text Placeholder 2"/>
          <p:cNvSpPr>
            <a:spLocks noGrp="1"/>
          </p:cNvSpPr>
          <p:nvPr>
            <p:ph type="body" sz="quarter" idx="16" hasCustomPrompt="1"/>
          </p:nvPr>
        </p:nvSpPr>
        <p:spPr>
          <a:xfrm>
            <a:off x="865748" y="4453469"/>
            <a:ext cx="7667813" cy="369332"/>
          </a:xfrm>
          <a:prstGeom prst="rect">
            <a:avLst/>
          </a:prstGeom>
        </p:spPr>
        <p:txBody>
          <a:bodyPr/>
          <a:lstStyle>
            <a:lvl1pPr marL="0" indent="0">
              <a:buNone/>
              <a:defRPr sz="1350">
                <a:solidFill>
                  <a:srgbClr val="FFFFFF"/>
                </a:solidFill>
                <a:latin typeface="Arial Black"/>
                <a:cs typeface="Arial Black"/>
              </a:defRPr>
            </a:lvl1pPr>
          </a:lstStyle>
          <a:p>
            <a:r>
              <a:rPr lang="en-US"/>
              <a:t>Prepared for [NAME], [CLIENT]</a:t>
            </a:r>
          </a:p>
        </p:txBody>
      </p:sp>
      <p:pic>
        <p:nvPicPr>
          <p:cNvPr id="13" name="Picture Placeholder 7" descr="logo_cover_5.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a:xfrm>
            <a:off x="837173" y="504833"/>
            <a:ext cx="1658003" cy="458237"/>
          </a:xfrm>
          <a:prstGeom prst="rect">
            <a:avLst/>
          </a:prstGeom>
        </p:spPr>
      </p:pic>
      <p:sp>
        <p:nvSpPr>
          <p:cNvPr id="15" name="Date Placeholder 3"/>
          <p:cNvSpPr>
            <a:spLocks noGrp="1"/>
          </p:cNvSpPr>
          <p:nvPr>
            <p:ph type="dt" sz="half" idx="10"/>
          </p:nvPr>
        </p:nvSpPr>
        <p:spPr>
          <a:xfrm>
            <a:off x="854415" y="5453579"/>
            <a:ext cx="2844800" cy="365125"/>
          </a:xfrm>
          <a:prstGeom prst="rect">
            <a:avLst/>
          </a:prstGeom>
        </p:spPr>
        <p:txBody>
          <a:bodyPr lIns="91409" tIns="45705" rIns="91409" bIns="45705"/>
          <a:lstStyle>
            <a:lvl1pPr>
              <a:defRPr>
                <a:solidFill>
                  <a:srgbClr val="2BB6D0"/>
                </a:solidFill>
              </a:defRPr>
            </a:lvl1pPr>
          </a:lstStyle>
          <a:p>
            <a:pPr defTabSz="373958"/>
            <a:fld id="{CC1B557C-A8B9-4E44-BCCD-1DA548F848A2}" type="datetime4">
              <a:rPr lang="en-GB" sz="1500" smtClean="0"/>
              <a:pPr defTabSz="373958"/>
              <a:t>15 April 2021</a:t>
            </a:fld>
            <a:endParaRPr lang="en-US" sz="1500"/>
          </a:p>
        </p:txBody>
      </p:sp>
    </p:spTree>
    <p:extLst>
      <p:ext uri="{BB962C8B-B14F-4D97-AF65-F5344CB8AC3E}">
        <p14:creationId xmlns:p14="http://schemas.microsoft.com/office/powerpoint/2010/main" val="18074140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asic - 1 column">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noFill/>
          <a:ln>
            <a:noFill/>
          </a:ln>
          <a:effectLst/>
        </p:spPr>
        <p:txBody>
          <a:bodyPr lIns="360000" anchor="ctr" anchorCtr="0">
            <a:normAutofit/>
          </a:bodyPr>
          <a:lstStyle>
            <a:lvl1pPr marL="0" indent="0">
              <a:buNone/>
              <a:defRPr sz="1500" b="1" i="0" baseline="0">
                <a:latin typeface="Arial Black"/>
                <a:cs typeface="Arial Black"/>
              </a:defRPr>
            </a:lvl1pPr>
          </a:lstStyle>
          <a:p>
            <a:pPr lvl="0"/>
            <a:r>
              <a:rPr lang="en-US"/>
              <a:t>CLICK TO ADD TITLE</a:t>
            </a:r>
          </a:p>
        </p:txBody>
      </p:sp>
      <p:sp>
        <p:nvSpPr>
          <p:cNvPr id="4" name="Text Placeholder 2"/>
          <p:cNvSpPr>
            <a:spLocks noGrp="1"/>
          </p:cNvSpPr>
          <p:nvPr>
            <p:ph idx="1" hasCustomPrompt="1"/>
          </p:nvPr>
        </p:nvSpPr>
        <p:spPr>
          <a:xfrm>
            <a:off x="348384" y="943852"/>
            <a:ext cx="3597085" cy="5228351"/>
          </a:xfrm>
          <a:prstGeom prst="rect">
            <a:avLst/>
          </a:prstGeom>
        </p:spPr>
        <p:txBody>
          <a:bodyPr vert="horz" lIns="0" tIns="0" rIns="0" bIns="0" rtlCol="0">
            <a:normAutofit/>
          </a:bodyPr>
          <a:lstStyle>
            <a:lvl1pPr marL="0" indent="0">
              <a:lnSpc>
                <a:spcPct val="120000"/>
              </a:lnSpc>
              <a:spcBef>
                <a:spcPts val="0"/>
              </a:spcBef>
              <a:buNone/>
              <a:defRPr sz="1050">
                <a:solidFill>
                  <a:schemeClr val="tx1"/>
                </a:solidFill>
              </a:defRPr>
            </a:lvl1pPr>
            <a:lvl2pPr>
              <a:defRPr sz="1200"/>
            </a:lvl2pPr>
            <a:lvl3pPr>
              <a:defRPr sz="1050"/>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Tree>
    <p:extLst>
      <p:ext uri="{BB962C8B-B14F-4D97-AF65-F5344CB8AC3E}">
        <p14:creationId xmlns:p14="http://schemas.microsoft.com/office/powerpoint/2010/main" val="244282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74378"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a:solidFill>
                  <a:schemeClr val="bg1"/>
                </a:solidFill>
                <a:latin typeface="+mj-lt"/>
              </a:rPr>
              <a:t>CONFIDENTIAL  |  </a:t>
            </a:r>
            <a:r>
              <a:rPr lang="en-US" sz="933" b="0" i="0" u="none" strike="noStrike" kern="1200" baseline="0">
                <a:solidFill>
                  <a:schemeClr val="bg1"/>
                </a:solidFill>
                <a:effectLst/>
                <a:latin typeface="+mj-lt"/>
                <a:ea typeface="+mn-ea"/>
                <a:cs typeface="+mn-cs"/>
              </a:rPr>
              <a:t>© </a:t>
            </a:r>
            <a:fld id="{4904571B-903D-6741-88C6-E4A76A07C191}" type="datetimeyyyy">
              <a:rPr lang="en-US" sz="933" b="0" i="0" u="none" strike="noStrike" kern="1200" baseline="0" smtClean="0">
                <a:solidFill>
                  <a:schemeClr val="bg1"/>
                </a:solidFill>
                <a:effectLst/>
                <a:latin typeface="+mj-lt"/>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2021</a:t>
            </a:fld>
            <a:r>
              <a:rPr lang="en-US" sz="933" b="0" i="0" u="none" strike="noStrike" kern="1200" baseline="0">
                <a:solidFill>
                  <a:schemeClr val="bg1"/>
                </a:solidFill>
                <a:effectLst/>
                <a:latin typeface="+mj-lt"/>
                <a:ea typeface="+mn-ea"/>
                <a:cs typeface="+mn-cs"/>
              </a:rPr>
              <a:t> EPAM Systems, Inc.</a:t>
            </a:r>
            <a:endParaRPr lang="en-US" sz="933">
              <a:latin typeface="+mj-lt"/>
            </a:endParaRPr>
          </a:p>
        </p:txBody>
      </p:sp>
    </p:spTree>
    <p:extLst>
      <p:ext uri="{BB962C8B-B14F-4D97-AF65-F5344CB8AC3E}">
        <p14:creationId xmlns:p14="http://schemas.microsoft.com/office/powerpoint/2010/main" val="38672727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469964" y="1223710"/>
            <a:ext cx="11116669" cy="4525963"/>
          </a:xfrm>
          <a:prstGeom prst="rect">
            <a:avLst/>
          </a:prstGeom>
        </p:spPr>
        <p:txBody>
          <a:bodyPr vert="horz" lIns="91440" tIns="45720" rIns="91440" bIns="45720" rtlCol="0">
            <a:normAutofit/>
          </a:bodyPr>
          <a:lstStyle>
            <a:lvl1pPr marL="0" indent="0">
              <a:lnSpc>
                <a:spcPct val="120000"/>
              </a:lnSpc>
              <a:spcBef>
                <a:spcPts val="0"/>
              </a:spcBef>
              <a:buNone/>
              <a:defRPr sz="1350"/>
            </a:lvl1pPr>
            <a:lvl2pPr>
              <a:defRPr sz="1200"/>
            </a:lvl2pPr>
            <a:lvl3pPr>
              <a:defRPr sz="1050"/>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7727572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9964" y="1439863"/>
            <a:ext cx="11110320" cy="4222750"/>
          </a:xfrm>
          <a:prstGeom prst="rect">
            <a:avLst/>
          </a:prstGeom>
        </p:spPr>
        <p:txBody>
          <a:bodyPr>
            <a:noAutofit/>
          </a:bodyPr>
          <a:lstStyle>
            <a:lvl1pPr marL="342900" indent="-342900">
              <a:lnSpc>
                <a:spcPts val="1800"/>
              </a:lnSpc>
              <a:spcBef>
                <a:spcPts val="0"/>
              </a:spcBef>
              <a:spcAft>
                <a:spcPts val="1800"/>
              </a:spcAft>
              <a:buSzPct val="140000"/>
              <a:buFont typeface="+mj-lt"/>
              <a:buAutoNum type="arabicPeriod"/>
              <a:defRPr sz="1500" baseline="0"/>
            </a:lvl1pPr>
            <a:lvl2pPr>
              <a:defRPr sz="1350"/>
            </a:lvl2pPr>
            <a:lvl3pPr>
              <a:defRPr sz="1200"/>
            </a:lvl3pPr>
            <a:lvl4pPr>
              <a:defRPr sz="975"/>
            </a:lvl4pPr>
            <a:lvl5pPr>
              <a:defRPr sz="825"/>
            </a:lvl5pPr>
            <a:lvl6pPr>
              <a:defRPr sz="1500"/>
            </a:lvl6pPr>
            <a:lvl7pPr>
              <a:defRPr sz="1500"/>
            </a:lvl7pPr>
            <a:lvl8pPr>
              <a:defRPr sz="1500"/>
            </a:lvl8pPr>
            <a:lvl9pPr>
              <a:defRPr sz="1500"/>
            </a:lvl9pPr>
          </a:lstStyle>
          <a:p>
            <a:pPr lvl="0"/>
            <a:r>
              <a:rPr lang="en-US"/>
              <a:t>Click to add numbered list</a:t>
            </a:r>
          </a:p>
          <a:p>
            <a:pPr lvl="0"/>
            <a:r>
              <a:rPr lang="en-US"/>
              <a:t>Click to add numbered list</a:t>
            </a:r>
          </a:p>
          <a:p>
            <a:pPr lvl="0"/>
            <a:r>
              <a:rPr lang="en-US"/>
              <a:t>Click to add numbered list</a:t>
            </a:r>
          </a:p>
          <a:p>
            <a:pPr lvl="0"/>
            <a:r>
              <a:rPr lang="en-US"/>
              <a:t>Click to add numbered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864655983"/>
      </p:ext>
    </p:extLst>
  </p:cSld>
  <p:clrMapOvr>
    <a:masterClrMapping/>
  </p:clrMapOvr>
  <p:hf sldNum="0" hd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3"/>
            <a:ext cx="11106149" cy="4525963"/>
          </a:xfrm>
          <a:prstGeom prst="rect">
            <a:avLst/>
          </a:prstGeom>
        </p:spPr>
        <p:txBody>
          <a:bodyPr vert="horz" lIns="91440" tIns="45720" rIns="91440" bIns="4572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350" baseline="0"/>
            </a:lvl1pPr>
            <a:lvl2pPr marL="557213" indent="-214313">
              <a:lnSpc>
                <a:spcPct val="120000"/>
              </a:lnSpc>
              <a:buSzPct val="100000"/>
              <a:buFont typeface="Arial"/>
              <a:buChar char="•"/>
              <a:defRPr sz="1200" baseline="0"/>
            </a:lvl2pPr>
            <a:lvl3pPr>
              <a:lnSpc>
                <a:spcPct val="120000"/>
              </a:lnSpc>
              <a:defRPr sz="1050" baseline="0"/>
            </a:lvl3pPr>
            <a:lvl4pPr>
              <a:defRPr sz="1200"/>
            </a:lvl4pPr>
            <a:lvl5pPr>
              <a:defRPr sz="1200"/>
            </a:lvl5pPr>
          </a:lstStyle>
          <a:p>
            <a:pPr lvl="0"/>
            <a:r>
              <a:rPr lang="en-US"/>
              <a:t>Click to add bulleted list</a:t>
            </a:r>
          </a:p>
          <a:p>
            <a:pPr lvl="1"/>
            <a:r>
              <a:rPr lang="en-US"/>
              <a:t>Second Level Bullet</a:t>
            </a:r>
          </a:p>
          <a:p>
            <a:pPr lvl="2"/>
            <a:r>
              <a:rPr lang="en-US"/>
              <a:t>Third Level Bullet</a:t>
            </a:r>
            <a:br>
              <a:rPr lang="en-US"/>
            </a:br>
            <a:endParaRPr lang="en-US"/>
          </a:p>
          <a:p>
            <a:pPr lvl="0"/>
            <a:r>
              <a:rPr lang="en-US"/>
              <a:t>Click to add bulleted list</a:t>
            </a:r>
          </a:p>
          <a:p>
            <a:pPr lvl="0"/>
            <a:r>
              <a:rPr lang="en-US"/>
              <a:t>Click to add bulleted list</a:t>
            </a:r>
          </a:p>
          <a:p>
            <a:pPr lvl="0"/>
            <a:r>
              <a:rPr lang="en-US"/>
              <a:t>Click to add bulleted list</a:t>
            </a:r>
          </a:p>
          <a:p>
            <a:pPr lvl="0"/>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3303233845"/>
      </p:ext>
    </p:extLst>
  </p:cSld>
  <p:clrMapOvr>
    <a:masterClrMapping/>
  </p:clrMapOvr>
  <p:hf sldNum="0" hd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480485" y="1439863"/>
            <a:ext cx="5080779" cy="4525963"/>
          </a:xfrm>
          <a:prstGeom prst="rect">
            <a:avLst/>
          </a:prstGeom>
        </p:spPr>
        <p:txBody>
          <a:bodyPr vert="horz" lIns="91440" tIns="45720" rIns="91440" bIns="45720" rtlCol="0">
            <a:normAutofit/>
          </a:bodyPr>
          <a:lstStyle>
            <a:lvl1pPr marL="130302" marR="0" indent="-130302" algn="l" defTabSz="342900" rtl="0" eaLnBrk="1" fontAlgn="auto" latinLnBrk="0" hangingPunct="1">
              <a:lnSpc>
                <a:spcPts val="165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a:t>Click to add bulleted list</a:t>
            </a:r>
          </a:p>
          <a:p>
            <a:pPr lvl="0"/>
            <a:r>
              <a:rPr lang="en-US"/>
              <a:t>Click to add bulleted list</a:t>
            </a:r>
          </a:p>
          <a:p>
            <a:pPr lvl="0"/>
            <a:r>
              <a:rPr lang="en-US"/>
              <a:t>Click to add bulleted list</a:t>
            </a:r>
          </a:p>
          <a:p>
            <a:pPr lvl="0"/>
            <a:r>
              <a:rPr lang="en-US"/>
              <a:t>Click to add bulleted list</a:t>
            </a:r>
          </a:p>
          <a:p>
            <a:pPr lvl="0"/>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896446075"/>
      </p:ext>
    </p:extLst>
  </p:cSld>
  <p:clrMapOvr>
    <a:masterClrMapping/>
  </p:clrMapOvr>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0484" y="1776420"/>
            <a:ext cx="11106149" cy="4525963"/>
          </a:xfrm>
          <a:prstGeom prst="rect">
            <a:avLst/>
          </a:prstGeom>
        </p:spPr>
        <p:txBody>
          <a:bodyPr vert="horz" lIns="91440" tIns="45720" rIns="91440" bIns="45720" rtlCol="0">
            <a:normAutofit/>
          </a:bodyPr>
          <a:lstStyle>
            <a:lvl1pPr marL="130302" marR="0" indent="-130302" algn="l" defTabSz="342900" rtl="0" eaLnBrk="1" fontAlgn="auto" latinLnBrk="0" hangingPunct="1">
              <a:lnSpc>
                <a:spcPts val="165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a:t>Click to add bulleted list</a:t>
            </a:r>
          </a:p>
          <a:p>
            <a:pPr lvl="0"/>
            <a:r>
              <a:rPr lang="en-US"/>
              <a:t>Click to add bulleted list</a:t>
            </a:r>
          </a:p>
          <a:p>
            <a:pPr lvl="0"/>
            <a:r>
              <a:rPr lang="en-US"/>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a:t>Click to add bulleted list</a:t>
            </a:r>
          </a:p>
          <a:p>
            <a:pPr lvl="0"/>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3" name="Text Placeholder 2"/>
          <p:cNvSpPr>
            <a:spLocks noGrp="1"/>
          </p:cNvSpPr>
          <p:nvPr>
            <p:ph type="body" sz="quarter" idx="10" hasCustomPrompt="1"/>
          </p:nvPr>
        </p:nvSpPr>
        <p:spPr>
          <a:xfrm>
            <a:off x="618069" y="1430866"/>
            <a:ext cx="3680883" cy="242374"/>
          </a:xfrm>
          <a:prstGeom prst="rect">
            <a:avLst/>
          </a:prstGeom>
          <a:solidFill>
            <a:srgbClr val="39C2D7"/>
          </a:solidFill>
        </p:spPr>
        <p:txBody>
          <a:bodyPr wrap="square">
            <a:spAutoFit/>
          </a:bodyPr>
          <a:lstStyle>
            <a:lvl1pPr marL="0" indent="0" algn="l">
              <a:buNone/>
              <a:defRPr sz="975" baseline="0">
                <a:solidFill>
                  <a:srgbClr val="FFFFFF"/>
                </a:solidFill>
                <a:latin typeface="Arial Black"/>
                <a:cs typeface="Arial Black"/>
              </a:defRPr>
            </a:lvl1pPr>
          </a:lstStyle>
          <a:p>
            <a:pPr lvl="0"/>
            <a:r>
              <a:rPr lang="en-US"/>
              <a:t>LOREM IPSUM DOLOR AMET</a:t>
            </a:r>
          </a:p>
        </p:txBody>
      </p:sp>
      <p:sp>
        <p:nvSpPr>
          <p:cNvPr id="7"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503565247"/>
      </p:ext>
    </p:extLst>
  </p:cSld>
  <p:clrMapOvr>
    <a:masterClrMapping/>
  </p:clrMapOvr>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3782081053"/>
      </p:ext>
    </p:extLst>
  </p:cSld>
  <p:clrMapOvr>
    <a:masterClrMapping/>
  </p:clrMapOvr>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ase Study - without image">
    <p:spTree>
      <p:nvGrpSpPr>
        <p:cNvPr id="1" name=""/>
        <p:cNvGrpSpPr/>
        <p:nvPr/>
      </p:nvGrpSpPr>
      <p:grpSpPr>
        <a:xfrm>
          <a:off x="0" y="0"/>
          <a:ext cx="0" cy="0"/>
          <a:chOff x="0" y="0"/>
          <a:chExt cx="0" cy="0"/>
        </a:xfrm>
      </p:grpSpPr>
      <p:sp>
        <p:nvSpPr>
          <p:cNvPr id="12" name="Rectangle 11"/>
          <p:cNvSpPr/>
          <p:nvPr/>
        </p:nvSpPr>
        <p:spPr>
          <a:xfrm>
            <a:off x="0" y="-4"/>
            <a:ext cx="12192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
        <p:nvSpPr>
          <p:cNvPr id="13" name="Title Placeholder 1"/>
          <p:cNvSpPr>
            <a:spLocks noGrp="1"/>
          </p:cNvSpPr>
          <p:nvPr>
            <p:ph type="title" hasCustomPrompt="1"/>
          </p:nvPr>
        </p:nvSpPr>
        <p:spPr>
          <a:xfrm>
            <a:off x="2411651" y="119512"/>
            <a:ext cx="8610608" cy="724866"/>
          </a:xfrm>
          <a:prstGeom prst="rect">
            <a:avLst/>
          </a:prstGeom>
        </p:spPr>
        <p:txBody>
          <a:bodyPr vert="horz" lIns="91440" tIns="0" rIns="91440" bIns="45720" rtlCol="0" anchor="ctr">
            <a:normAutofit/>
          </a:bodyPr>
          <a:lstStyle>
            <a:lvl1pPr>
              <a:defRPr baseline="0"/>
            </a:lvl1pPr>
          </a:lstStyle>
          <a:p>
            <a:r>
              <a:rPr lang="en-US"/>
              <a:t>client name</a:t>
            </a:r>
          </a:p>
        </p:txBody>
      </p:sp>
      <p:cxnSp>
        <p:nvCxnSpPr>
          <p:cNvPr id="11" name="Straight Connector 10"/>
          <p:cNvCxnSpPr/>
          <p:nvPr/>
        </p:nvCxnSpPr>
        <p:spPr>
          <a:xfrm>
            <a:off x="2223912"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12192000" y="943720"/>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6573694" y="1761513"/>
            <a:ext cx="5120639" cy="3233820"/>
          </a:xfrm>
          <a:prstGeom prst="rect">
            <a:avLst/>
          </a:prstGeom>
        </p:spPr>
        <p:txBody>
          <a:bodyPr vert="horz" lIns="91440" tIns="45720" rIns="91440" bIns="45720" rtlCol="0">
            <a:noAutofit/>
          </a:bodyPr>
          <a:lstStyle>
            <a:lvl1pPr marL="173038" indent="-173038">
              <a:lnSpc>
                <a:spcPts val="1200"/>
              </a:lnSpc>
              <a:spcBef>
                <a:spcPts val="0"/>
              </a:spcBef>
              <a:spcAft>
                <a:spcPts val="975"/>
              </a:spcAft>
              <a:buClr>
                <a:srgbClr val="2FC2D9"/>
              </a:buClr>
              <a:buFont typeface="Arial"/>
              <a:buChar char="•"/>
              <a:defRPr sz="1200" baseline="0">
                <a:solidFill>
                  <a:schemeClr val="tx1"/>
                </a:solidFill>
              </a:defRPr>
            </a:lvl1pPr>
            <a:lvl2pPr>
              <a:defRPr sz="1200"/>
            </a:lvl2pPr>
            <a:lvl3pPr>
              <a:defRPr sz="1050"/>
            </a:lvl3pPr>
          </a:lstStyle>
          <a:p>
            <a:pPr marL="173038" indent="-173038">
              <a:buClr>
                <a:srgbClr val="2FC2D9"/>
              </a:buClr>
            </a:pPr>
            <a:r>
              <a:rPr lang="en-US">
                <a:solidFill>
                  <a:srgbClr val="444444"/>
                </a:solidFill>
              </a:rPr>
              <a:t>Click to add bulleted list</a:t>
            </a:r>
          </a:p>
          <a:p>
            <a:pPr marL="173038" indent="-173038">
              <a:buClr>
                <a:srgbClr val="2FC2D9"/>
              </a:buClr>
            </a:pPr>
            <a:r>
              <a:rPr lang="en-US">
                <a:solidFill>
                  <a:srgbClr val="444444"/>
                </a:solidFill>
              </a:rPr>
              <a:t>Click to add bulleted list</a:t>
            </a:r>
          </a:p>
          <a:p>
            <a:pPr marL="173038" indent="-173038">
              <a:buClr>
                <a:srgbClr val="2FC2D9"/>
              </a:buClr>
            </a:pPr>
            <a:r>
              <a:rPr lang="en-US">
                <a:solidFill>
                  <a:srgbClr val="444444"/>
                </a:solidFill>
              </a:rPr>
              <a:t>Click to add bulleted list</a:t>
            </a:r>
          </a:p>
          <a:p>
            <a:pPr marL="173038" indent="-173038">
              <a:buClr>
                <a:srgbClr val="2FC2D9"/>
              </a:buClr>
            </a:pPr>
            <a:r>
              <a:rPr lang="en-US">
                <a:solidFill>
                  <a:srgbClr val="444444"/>
                </a:solidFill>
              </a:rPr>
              <a:t>Click to add bulleted list</a:t>
            </a:r>
          </a:p>
        </p:txBody>
      </p:sp>
      <p:sp>
        <p:nvSpPr>
          <p:cNvPr id="23" name="Content Placeholder 22"/>
          <p:cNvSpPr>
            <a:spLocks noGrp="1"/>
          </p:cNvSpPr>
          <p:nvPr>
            <p:ph sz="quarter" idx="10" hasCustomPrompt="1"/>
          </p:nvPr>
        </p:nvSpPr>
        <p:spPr>
          <a:xfrm>
            <a:off x="484721" y="1761513"/>
            <a:ext cx="5228167" cy="3640220"/>
          </a:xfrm>
          <a:prstGeom prst="rect">
            <a:avLst/>
          </a:prstGeom>
        </p:spPr>
        <p:txBody>
          <a:bodyPr tIns="45720">
            <a:noAutofit/>
          </a:bodyPr>
          <a:lstStyle>
            <a:lvl1pPr marL="0" indent="0">
              <a:lnSpc>
                <a:spcPct val="110000"/>
              </a:lnSpc>
              <a:spcBef>
                <a:spcPts val="0"/>
              </a:spcBef>
              <a:spcAft>
                <a:spcPts val="975"/>
              </a:spcAft>
              <a:buNone/>
              <a:defRPr sz="1200"/>
            </a:lvl1pPr>
            <a:lvl2pPr>
              <a:defRPr sz="975"/>
            </a:lvl2pPr>
            <a:lvl3pPr>
              <a:defRPr sz="975"/>
            </a:lvl3pPr>
            <a:lvl4pPr>
              <a:defRPr sz="975"/>
            </a:lvl4pPr>
            <a:lvl5pPr>
              <a:defRPr sz="975"/>
            </a:lvl5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adipiscing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endParaRPr lang="en-US"/>
          </a:p>
        </p:txBody>
      </p:sp>
      <p:sp>
        <p:nvSpPr>
          <p:cNvPr id="3" name="Text Placeholder 2"/>
          <p:cNvSpPr>
            <a:spLocks noGrp="1"/>
          </p:cNvSpPr>
          <p:nvPr>
            <p:ph type="body" sz="quarter" idx="11" hasCustomPrompt="1"/>
          </p:nvPr>
        </p:nvSpPr>
        <p:spPr>
          <a:xfrm>
            <a:off x="611717" y="1321329"/>
            <a:ext cx="1494320" cy="242374"/>
          </a:xfrm>
          <a:prstGeom prst="rect">
            <a:avLst/>
          </a:prstGeom>
          <a:solidFill>
            <a:schemeClr val="accent2"/>
          </a:solidFill>
          <a:ln>
            <a:noFill/>
          </a:ln>
        </p:spPr>
        <p:txBody>
          <a:bodyPr wrap="none">
            <a:spAutoFit/>
          </a:bodyPr>
          <a:lstStyle>
            <a:lvl1pPr marL="0" indent="0" algn="l">
              <a:buNone/>
              <a:defRPr sz="975">
                <a:solidFill>
                  <a:schemeClr val="bg1"/>
                </a:solidFill>
                <a:latin typeface="Arial Black"/>
                <a:cs typeface="Arial Black"/>
              </a:defRPr>
            </a:lvl1pPr>
          </a:lstStyle>
          <a:p>
            <a:pPr lvl="0"/>
            <a:r>
              <a:rPr lang="en-US"/>
              <a:t>TITLE TO GO HERE</a:t>
            </a:r>
          </a:p>
        </p:txBody>
      </p:sp>
      <p:sp>
        <p:nvSpPr>
          <p:cNvPr id="15" name="Text Placeholder 2"/>
          <p:cNvSpPr>
            <a:spLocks noGrp="1"/>
          </p:cNvSpPr>
          <p:nvPr>
            <p:ph type="body" sz="quarter" idx="12" hasCustomPrompt="1"/>
          </p:nvPr>
        </p:nvSpPr>
        <p:spPr>
          <a:xfrm>
            <a:off x="6697868" y="1321329"/>
            <a:ext cx="1494320" cy="242374"/>
          </a:xfrm>
          <a:prstGeom prst="rect">
            <a:avLst/>
          </a:prstGeom>
          <a:solidFill>
            <a:schemeClr val="accent2"/>
          </a:solidFill>
          <a:ln>
            <a:noFill/>
          </a:ln>
        </p:spPr>
        <p:txBody>
          <a:bodyPr wrap="none">
            <a:spAutoFit/>
          </a:bodyPr>
          <a:lstStyle>
            <a:lvl1pPr marL="0" indent="0" algn="l">
              <a:buNone/>
              <a:defRPr sz="975">
                <a:solidFill>
                  <a:schemeClr val="bg1"/>
                </a:solidFill>
                <a:latin typeface="Arial Black"/>
                <a:cs typeface="Arial Black"/>
              </a:defRPr>
            </a:lvl1pPr>
          </a:lstStyle>
          <a:p>
            <a:pPr lvl="0"/>
            <a:r>
              <a:rPr lang="en-US"/>
              <a:t>TITLE TO GO HERE</a:t>
            </a:r>
          </a:p>
        </p:txBody>
      </p:sp>
      <p:sp>
        <p:nvSpPr>
          <p:cNvPr id="4" name="Picture Placeholder 3"/>
          <p:cNvSpPr>
            <a:spLocks noGrp="1"/>
          </p:cNvSpPr>
          <p:nvPr>
            <p:ph type="pic" sz="quarter" idx="13" hasCustomPrompt="1"/>
          </p:nvPr>
        </p:nvSpPr>
        <p:spPr>
          <a:xfrm>
            <a:off x="533344" y="256310"/>
            <a:ext cx="1514057" cy="482600"/>
          </a:xfrm>
          <a:prstGeom prst="rect">
            <a:avLst/>
          </a:prstGeom>
        </p:spPr>
        <p:txBody>
          <a:bodyPr>
            <a:normAutofit/>
          </a:bodyPr>
          <a:lstStyle>
            <a:lvl1pPr marL="0" indent="0">
              <a:buNone/>
              <a:defRPr sz="900" baseline="0"/>
            </a:lvl1pPr>
          </a:lstStyle>
          <a:p>
            <a:r>
              <a:rPr lang="en-US"/>
              <a:t>Insert logo</a:t>
            </a:r>
          </a:p>
        </p:txBody>
      </p:sp>
    </p:spTree>
    <p:extLst>
      <p:ext uri="{BB962C8B-B14F-4D97-AF65-F5344CB8AC3E}">
        <p14:creationId xmlns:p14="http://schemas.microsoft.com/office/powerpoint/2010/main" val="4064314467"/>
      </p:ext>
    </p:extLst>
  </p:cSld>
  <p:clrMapOvr>
    <a:masterClrMapping/>
  </p:clrMapOvr>
  <p:hf sldNum="0" hd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937745"/>
            <a:ext cx="12192000" cy="6858000"/>
          </a:xfrm>
          <a:prstGeom prst="rect">
            <a:avLst/>
          </a:prstGeom>
        </p:spPr>
        <p:txBody>
          <a:bodyPr anchor="ctr"/>
          <a:lstStyle>
            <a:lvl1pPr marL="0" indent="0" algn="ctr">
              <a:buNone/>
              <a:defRPr/>
            </a:lvl1pPr>
          </a:lstStyle>
          <a:p>
            <a:pPr lvl="0"/>
            <a:r>
              <a:rPr lang="en-US"/>
              <a:t>Insert Case Study Image</a:t>
            </a:r>
          </a:p>
        </p:txBody>
      </p:sp>
      <p:sp>
        <p:nvSpPr>
          <p:cNvPr id="2" name="Title 1"/>
          <p:cNvSpPr>
            <a:spLocks noGrp="1"/>
          </p:cNvSpPr>
          <p:nvPr>
            <p:ph type="title" hasCustomPrompt="1"/>
          </p:nvPr>
        </p:nvSpPr>
        <p:spPr>
          <a:xfrm>
            <a:off x="363032" y="269597"/>
            <a:ext cx="11116669" cy="724866"/>
          </a:xfrm>
          <a:prstGeom prst="rect">
            <a:avLst/>
          </a:prstGeom>
        </p:spPr>
        <p:txBody>
          <a:bodyPr/>
          <a:lstStyle>
            <a:lvl1pPr>
              <a:defRPr sz="1500" baseline="0"/>
            </a:lvl1pPr>
          </a:lstStyle>
          <a:p>
            <a:r>
              <a:rPr lang="en-US"/>
              <a:t>Client name</a:t>
            </a:r>
          </a:p>
        </p:txBody>
      </p:sp>
      <p:sp>
        <p:nvSpPr>
          <p:cNvPr id="9" name="Rectangle 8"/>
          <p:cNvSpPr/>
          <p:nvPr/>
        </p:nvSpPr>
        <p:spPr>
          <a:xfrm>
            <a:off x="0" y="6349742"/>
            <a:ext cx="12192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Tree>
    <p:extLst>
      <p:ext uri="{BB962C8B-B14F-4D97-AF65-F5344CB8AC3E}">
        <p14:creationId xmlns:p14="http://schemas.microsoft.com/office/powerpoint/2010/main" val="1728468602"/>
      </p:ext>
    </p:extLst>
  </p:cSld>
  <p:clrMapOvr>
    <a:masterClrMapping/>
  </p:clrMapOvr>
  <p:hf sldNum="0" hd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14" name="Rectangle 13"/>
          <p:cNvSpPr/>
          <p:nvPr/>
        </p:nvSpPr>
        <p:spPr>
          <a:xfrm>
            <a:off x="0" y="6349742"/>
            <a:ext cx="12192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
        <p:nvSpPr>
          <p:cNvPr id="12" name="Picture Placeholder 5"/>
          <p:cNvSpPr>
            <a:spLocks noGrp="1"/>
          </p:cNvSpPr>
          <p:nvPr>
            <p:ph type="pic" sz="quarter" idx="10" hasCustomPrompt="1"/>
          </p:nvPr>
        </p:nvSpPr>
        <p:spPr>
          <a:xfrm>
            <a:off x="0" y="0"/>
            <a:ext cx="12192000" cy="6858000"/>
          </a:xfrm>
          <a:prstGeom prst="rect">
            <a:avLst/>
          </a:prstGeom>
        </p:spPr>
        <p:txBody>
          <a:bodyPr anchor="t"/>
          <a:lstStyle>
            <a:lvl1pPr marL="0" indent="0" algn="ctr">
              <a:buNone/>
              <a:defRPr/>
            </a:lvl1pPr>
          </a:lstStyle>
          <a:p>
            <a:pPr lvl="0"/>
            <a:r>
              <a:rPr lang="en-US"/>
              <a:t>Insert Image</a:t>
            </a:r>
          </a:p>
        </p:txBody>
      </p:sp>
      <p:sp>
        <p:nvSpPr>
          <p:cNvPr id="7" name="Text Placeholder 12"/>
          <p:cNvSpPr>
            <a:spLocks noGrp="1"/>
          </p:cNvSpPr>
          <p:nvPr>
            <p:ph type="body" sz="quarter" idx="13" hasCustomPrompt="1"/>
          </p:nvPr>
        </p:nvSpPr>
        <p:spPr>
          <a:xfrm>
            <a:off x="1163205" y="5263642"/>
            <a:ext cx="504529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And Line 3 Here</a:t>
            </a:r>
          </a:p>
        </p:txBody>
      </p:sp>
      <p:sp>
        <p:nvSpPr>
          <p:cNvPr id="13" name="Text Placeholder 12"/>
          <p:cNvSpPr>
            <a:spLocks noGrp="1"/>
          </p:cNvSpPr>
          <p:nvPr>
            <p:ph type="body" sz="quarter" idx="11" hasCustomPrompt="1"/>
          </p:nvPr>
        </p:nvSpPr>
        <p:spPr>
          <a:xfrm>
            <a:off x="1163206" y="4525833"/>
            <a:ext cx="373724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Line 2 Here</a:t>
            </a:r>
          </a:p>
        </p:txBody>
      </p:sp>
      <p:sp>
        <p:nvSpPr>
          <p:cNvPr id="2" name="Title 1"/>
          <p:cNvSpPr>
            <a:spLocks noGrp="1"/>
          </p:cNvSpPr>
          <p:nvPr>
            <p:ph type="title" hasCustomPrompt="1"/>
          </p:nvPr>
        </p:nvSpPr>
        <p:spPr>
          <a:xfrm>
            <a:off x="1163205" y="3826607"/>
            <a:ext cx="5314596" cy="660181"/>
          </a:xfrm>
          <a:prstGeom prst="rect">
            <a:avLst/>
          </a:prstGeom>
          <a:solidFill>
            <a:srgbClr val="2FC2D9"/>
          </a:solidFill>
          <a:ln>
            <a:noFill/>
          </a:ln>
        </p:spPr>
        <p:txBody>
          <a:bodyPr wrap="none" lIns="182880" tIns="36576" rIns="182880" anchor="t">
            <a:spAutoFit/>
          </a:bodyPr>
          <a:lstStyle>
            <a:lvl1pPr algn="l">
              <a:defRPr sz="3750" b="0" cap="all" baseline="0">
                <a:solidFill>
                  <a:srgbClr val="FFFFFF"/>
                </a:solidFill>
              </a:defRPr>
            </a:lvl1pPr>
          </a:lstStyle>
          <a:p>
            <a:r>
              <a:rPr lang="en-US"/>
              <a:t>Type line 1 here</a:t>
            </a:r>
          </a:p>
        </p:txBody>
      </p:sp>
      <p:sp>
        <p:nvSpPr>
          <p:cNvPr id="8" name="Text Placeholder 13"/>
          <p:cNvSpPr txBox="1">
            <a:spLocks/>
          </p:cNvSpPr>
          <p:nvPr/>
        </p:nvSpPr>
        <p:spPr>
          <a:xfrm>
            <a:off x="1041809" y="3328611"/>
            <a:ext cx="8650817"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a:solidFill>
                <a:srgbClr val="464547"/>
              </a:solidFill>
            </a:endParaRPr>
          </a:p>
        </p:txBody>
      </p:sp>
      <p:sp>
        <p:nvSpPr>
          <p:cNvPr id="15" name="Text Placeholder 14"/>
          <p:cNvSpPr>
            <a:spLocks noGrp="1"/>
          </p:cNvSpPr>
          <p:nvPr>
            <p:ph type="body" sz="quarter" idx="14" hasCustomPrompt="1"/>
          </p:nvPr>
        </p:nvSpPr>
        <p:spPr>
          <a:xfrm>
            <a:off x="1155504" y="3276169"/>
            <a:ext cx="3649204" cy="300082"/>
          </a:xfrm>
          <a:prstGeom prst="rect">
            <a:avLst/>
          </a:prstGeom>
          <a:solidFill>
            <a:schemeClr val="accent2"/>
          </a:solidFill>
        </p:spPr>
        <p:txBody>
          <a:bodyPr vert="horz" wrap="none">
            <a:spAutoFit/>
          </a:bodyPr>
          <a:lstStyle>
            <a:lvl1pPr marL="0" indent="0">
              <a:buNone/>
              <a:defRPr sz="1350">
                <a:solidFill>
                  <a:srgbClr val="FFFFFF"/>
                </a:solidFill>
                <a:latin typeface="Arial Black"/>
                <a:cs typeface="Arial Black"/>
              </a:defRPr>
            </a:lvl1pPr>
          </a:lstStyle>
          <a:p>
            <a:pPr lvl="0"/>
            <a:r>
              <a:rPr lang="en-US"/>
              <a:t>OPTIONAL EYEBROW HEADER HERE</a:t>
            </a:r>
          </a:p>
        </p:txBody>
      </p:sp>
    </p:spTree>
    <p:extLst>
      <p:ext uri="{BB962C8B-B14F-4D97-AF65-F5344CB8AC3E}">
        <p14:creationId xmlns:p14="http://schemas.microsoft.com/office/powerpoint/2010/main" val="4103773652"/>
      </p:ext>
    </p:extLst>
  </p:cSld>
  <p:clrMapOvr>
    <a:masterClrMapping/>
  </p:clrMapOvr>
  <p:hf sldNum="0" hd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7" name="Text Placeholder 12"/>
          <p:cNvSpPr>
            <a:spLocks noGrp="1"/>
          </p:cNvSpPr>
          <p:nvPr>
            <p:ph type="body" sz="quarter" idx="13" hasCustomPrompt="1"/>
          </p:nvPr>
        </p:nvSpPr>
        <p:spPr>
          <a:xfrm>
            <a:off x="1163205" y="5263642"/>
            <a:ext cx="504529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And Line 3 Here</a:t>
            </a:r>
          </a:p>
        </p:txBody>
      </p:sp>
      <p:sp>
        <p:nvSpPr>
          <p:cNvPr id="13" name="Text Placeholder 12"/>
          <p:cNvSpPr>
            <a:spLocks noGrp="1"/>
          </p:cNvSpPr>
          <p:nvPr>
            <p:ph type="body" sz="quarter" idx="11" hasCustomPrompt="1"/>
          </p:nvPr>
        </p:nvSpPr>
        <p:spPr>
          <a:xfrm>
            <a:off x="1163206" y="4525833"/>
            <a:ext cx="373724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Line 2 Here</a:t>
            </a:r>
          </a:p>
        </p:txBody>
      </p:sp>
      <p:sp>
        <p:nvSpPr>
          <p:cNvPr id="2" name="Title 1"/>
          <p:cNvSpPr>
            <a:spLocks noGrp="1"/>
          </p:cNvSpPr>
          <p:nvPr>
            <p:ph type="title" hasCustomPrompt="1"/>
          </p:nvPr>
        </p:nvSpPr>
        <p:spPr>
          <a:xfrm>
            <a:off x="1163205" y="3826607"/>
            <a:ext cx="5314596" cy="660181"/>
          </a:xfrm>
          <a:prstGeom prst="rect">
            <a:avLst/>
          </a:prstGeom>
          <a:solidFill>
            <a:srgbClr val="2FC2D9"/>
          </a:solidFill>
          <a:ln>
            <a:noFill/>
          </a:ln>
        </p:spPr>
        <p:txBody>
          <a:bodyPr wrap="none" lIns="182880" tIns="36576" rIns="182880" anchor="t">
            <a:spAutoFit/>
          </a:bodyPr>
          <a:lstStyle>
            <a:lvl1pPr algn="l">
              <a:defRPr sz="3750" b="0" cap="all" baseline="0">
                <a:solidFill>
                  <a:srgbClr val="FFFFFF"/>
                </a:solidFill>
              </a:defRPr>
            </a:lvl1pPr>
          </a:lstStyle>
          <a:p>
            <a:r>
              <a:rPr lang="en-US"/>
              <a:t>Type line 1 here</a:t>
            </a:r>
          </a:p>
        </p:txBody>
      </p:sp>
      <p:sp>
        <p:nvSpPr>
          <p:cNvPr id="8" name="Text Placeholder 13"/>
          <p:cNvSpPr txBox="1">
            <a:spLocks/>
          </p:cNvSpPr>
          <p:nvPr/>
        </p:nvSpPr>
        <p:spPr>
          <a:xfrm>
            <a:off x="1041809" y="3328611"/>
            <a:ext cx="8650817"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a:solidFill>
                <a:srgbClr val="464547"/>
              </a:solidFill>
            </a:endParaRPr>
          </a:p>
        </p:txBody>
      </p:sp>
      <p:sp>
        <p:nvSpPr>
          <p:cNvPr id="15" name="Text Placeholder 14"/>
          <p:cNvSpPr>
            <a:spLocks noGrp="1"/>
          </p:cNvSpPr>
          <p:nvPr>
            <p:ph type="body" sz="quarter" idx="14" hasCustomPrompt="1"/>
          </p:nvPr>
        </p:nvSpPr>
        <p:spPr>
          <a:xfrm>
            <a:off x="1155504" y="3276169"/>
            <a:ext cx="3649204" cy="300082"/>
          </a:xfrm>
          <a:prstGeom prst="rect">
            <a:avLst/>
          </a:prstGeom>
          <a:solidFill>
            <a:schemeClr val="accent2"/>
          </a:solidFill>
        </p:spPr>
        <p:txBody>
          <a:bodyPr vert="horz" wrap="none">
            <a:spAutoFit/>
          </a:bodyPr>
          <a:lstStyle>
            <a:lvl1pPr marL="0" indent="0">
              <a:buNone/>
              <a:defRPr sz="1350">
                <a:solidFill>
                  <a:srgbClr val="FFFFFF"/>
                </a:solidFill>
                <a:latin typeface="Arial Black"/>
                <a:cs typeface="Arial Black"/>
              </a:defRPr>
            </a:lvl1pPr>
          </a:lstStyle>
          <a:p>
            <a:pPr lvl="0"/>
            <a:r>
              <a:rPr lang="en-US"/>
              <a:t>OPTIONAL EYEBROW HEADER HERE</a:t>
            </a:r>
          </a:p>
        </p:txBody>
      </p:sp>
    </p:spTree>
    <p:extLst>
      <p:ext uri="{BB962C8B-B14F-4D97-AF65-F5344CB8AC3E}">
        <p14:creationId xmlns:p14="http://schemas.microsoft.com/office/powerpoint/2010/main" val="1735392399"/>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476251" y="1439333"/>
            <a:ext cx="11239500" cy="45296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228594" marR="0" lvl="0" indent="-228594" algn="l" defTabSz="1219170" rtl="0" eaLnBrk="1" fontAlgn="auto" latinLnBrk="0" hangingPunct="1">
              <a:lnSpc>
                <a:spcPts val="2133"/>
              </a:lnSpc>
              <a:spcBef>
                <a:spcPts val="352"/>
              </a:spcBef>
              <a:spcAft>
                <a:spcPts val="400"/>
              </a:spcAft>
              <a:buClrTx/>
              <a:buSzTx/>
              <a:tabLst/>
              <a:defRPr/>
            </a:pPr>
            <a:r>
              <a:rPr lang="en-US" sz="1467">
                <a:latin typeface="+mj-lt"/>
              </a:rPr>
              <a:t>In </a:t>
            </a:r>
            <a:r>
              <a:rPr lang="en-US" sz="1467" err="1">
                <a:latin typeface="+mj-lt"/>
              </a:rPr>
              <a:t>egestas</a:t>
            </a:r>
            <a:r>
              <a:rPr lang="en-US" sz="1467">
                <a:latin typeface="+mj-lt"/>
              </a:rPr>
              <a:t> </a:t>
            </a:r>
            <a:r>
              <a:rPr lang="en-US" sz="1467" err="1">
                <a:latin typeface="+mj-lt"/>
              </a:rPr>
              <a:t>orci</a:t>
            </a:r>
            <a:r>
              <a:rPr lang="en-US" sz="1467">
                <a:latin typeface="+mj-lt"/>
              </a:rPr>
              <a:t> </a:t>
            </a:r>
            <a:r>
              <a:rPr lang="en-US" sz="1467" err="1">
                <a:latin typeface="+mj-lt"/>
              </a:rPr>
              <a:t>eu</a:t>
            </a:r>
            <a:r>
              <a:rPr lang="en-US" sz="1467">
                <a:latin typeface="+mj-lt"/>
              </a:rPr>
              <a:t> </a:t>
            </a:r>
            <a:r>
              <a:rPr lang="en-US" sz="1467" err="1">
                <a:latin typeface="+mj-lt"/>
              </a:rPr>
              <a:t>lacinia</a:t>
            </a:r>
            <a:r>
              <a:rPr lang="en-US" sz="1467">
                <a:latin typeface="+mj-lt"/>
              </a:rPr>
              <a:t> </a:t>
            </a:r>
            <a:r>
              <a:rPr lang="en-US" sz="1467" err="1">
                <a:latin typeface="+mj-lt"/>
              </a:rPr>
              <a:t>consectetur</a:t>
            </a:r>
            <a:r>
              <a:rPr lang="en-US" sz="1467">
                <a:latin typeface="+mj-lt"/>
              </a:rPr>
              <a:t>. In dolor ipsum, gravida et </a:t>
            </a:r>
            <a:r>
              <a:rPr lang="en-US" sz="1467" err="1">
                <a:latin typeface="+mj-lt"/>
              </a:rPr>
              <a:t>sagittis</a:t>
            </a:r>
            <a:r>
              <a:rPr lang="en-US" sz="1467">
                <a:latin typeface="+mj-lt"/>
              </a:rPr>
              <a:t> id, </a:t>
            </a:r>
            <a:r>
              <a:rPr lang="en-US" sz="1467" err="1">
                <a:latin typeface="+mj-lt"/>
              </a:rPr>
              <a:t>sollicitudin</a:t>
            </a:r>
            <a:r>
              <a:rPr lang="en-US" sz="1467">
                <a:latin typeface="+mj-lt"/>
              </a:rPr>
              <a:t> </a:t>
            </a:r>
            <a:r>
              <a:rPr lang="en-US" sz="1467" err="1">
                <a:latin typeface="+mj-lt"/>
              </a:rPr>
              <a:t>ut</a:t>
            </a:r>
            <a:r>
              <a:rPr lang="en-US" sz="1467">
                <a:latin typeface="+mj-lt"/>
              </a:rPr>
              <a:t> </a:t>
            </a:r>
            <a:r>
              <a:rPr lang="en-US" sz="1467" err="1">
                <a:latin typeface="+mj-lt"/>
              </a:rPr>
              <a:t>nisl</a:t>
            </a:r>
            <a:r>
              <a:rPr lang="en-US" sz="1467">
                <a:latin typeface="+mj-lt"/>
              </a:rPr>
              <a:t>. </a:t>
            </a:r>
            <a:r>
              <a:rPr lang="en-US" sz="1467" err="1">
                <a:latin typeface="+mj-lt"/>
              </a:rPr>
              <a:t>Praesent</a:t>
            </a:r>
            <a:r>
              <a:rPr lang="en-US" sz="1467">
                <a:latin typeface="+mj-lt"/>
              </a:rPr>
              <a:t> </a:t>
            </a:r>
            <a:r>
              <a:rPr lang="en-US" sz="1467" err="1">
                <a:latin typeface="+mj-lt"/>
              </a:rPr>
              <a:t>bibendum</a:t>
            </a:r>
            <a:r>
              <a:rPr lang="en-US" sz="1467">
                <a:latin typeface="+mj-lt"/>
              </a:rPr>
              <a:t> tempus </a:t>
            </a:r>
            <a:r>
              <a:rPr lang="en-US" sz="1467" err="1">
                <a:latin typeface="+mj-lt"/>
              </a:rPr>
              <a:t>tellus</a:t>
            </a:r>
            <a:r>
              <a:rPr lang="en-US" sz="1467">
                <a:latin typeface="+mj-lt"/>
              </a:rPr>
              <a:t> </a:t>
            </a:r>
            <a:r>
              <a:rPr lang="en-US" sz="1467" err="1">
                <a:latin typeface="+mj-lt"/>
              </a:rPr>
              <a:t>nec</a:t>
            </a:r>
            <a:r>
              <a:rPr lang="en-US" sz="1467">
                <a:latin typeface="+mj-lt"/>
              </a:rPr>
              <a:t> </a:t>
            </a:r>
            <a:r>
              <a:rPr lang="en-US" sz="1467" err="1">
                <a:latin typeface="+mj-lt"/>
              </a:rPr>
              <a:t>hendrerit</a:t>
            </a:r>
            <a:r>
              <a:rPr lang="en-US" sz="1467">
                <a:latin typeface="+mj-lt"/>
              </a:rPr>
              <a:t>. Nam in </a:t>
            </a:r>
            <a:r>
              <a:rPr lang="en-US" sz="1467" err="1">
                <a:latin typeface="+mj-lt"/>
              </a:rPr>
              <a:t>tempor</a:t>
            </a:r>
            <a:r>
              <a:rPr lang="en-US" sz="1467">
                <a:latin typeface="+mj-lt"/>
              </a:rPr>
              <a:t> </a:t>
            </a:r>
            <a:r>
              <a:rPr lang="en-US" sz="1467" err="1">
                <a:latin typeface="+mj-lt"/>
              </a:rPr>
              <a:t>metus</a:t>
            </a:r>
            <a:r>
              <a:rPr lang="en-US" sz="1467">
                <a:latin typeface="+mj-lt"/>
              </a:rPr>
              <a:t>, ac </a:t>
            </a:r>
            <a:r>
              <a:rPr lang="en-US" sz="1467" err="1">
                <a:latin typeface="+mj-lt"/>
              </a:rPr>
              <a:t>finibus</a:t>
            </a:r>
            <a:r>
              <a:rPr lang="en-US" sz="1467">
                <a:latin typeface="+mj-lt"/>
              </a:rPr>
              <a:t> </a:t>
            </a:r>
            <a:r>
              <a:rPr lang="en-US" sz="1467" err="1">
                <a:latin typeface="+mj-lt"/>
              </a:rPr>
              <a:t>purus</a:t>
            </a:r>
            <a:r>
              <a:rPr lang="en-US" sz="1467">
                <a:latin typeface="+mj-lt"/>
              </a:rPr>
              <a:t>. </a:t>
            </a:r>
            <a:r>
              <a:rPr lang="en-US" sz="1467" err="1">
                <a:latin typeface="+mj-lt"/>
              </a:rPr>
              <a:t>Praesent</a:t>
            </a:r>
            <a:r>
              <a:rPr lang="en-US" sz="1467">
                <a:latin typeface="+mj-lt"/>
              </a:rPr>
              <a:t> </a:t>
            </a:r>
            <a:r>
              <a:rPr lang="en-US" sz="1467" err="1">
                <a:latin typeface="+mj-lt"/>
              </a:rPr>
              <a:t>consequat</a:t>
            </a:r>
            <a:r>
              <a:rPr lang="en-US" sz="1467">
                <a:latin typeface="+mj-lt"/>
              </a:rPr>
              <a:t> </a:t>
            </a:r>
            <a:r>
              <a:rPr lang="en-US" sz="1467" err="1">
                <a:latin typeface="+mj-lt"/>
              </a:rPr>
              <a:t>lectus</a:t>
            </a:r>
            <a:r>
              <a:rPr lang="en-US" sz="1467">
                <a:latin typeface="+mj-lt"/>
              </a:rPr>
              <a:t> sit </a:t>
            </a:r>
            <a:r>
              <a:rPr lang="en-US" sz="1467" err="1">
                <a:latin typeface="+mj-lt"/>
              </a:rPr>
              <a:t>amet</a:t>
            </a:r>
            <a:r>
              <a:rPr lang="en-US" sz="1467">
                <a:latin typeface="+mj-lt"/>
              </a:rPr>
              <a:t> </a:t>
            </a:r>
            <a:r>
              <a:rPr lang="en-US" sz="1467" err="1">
                <a:latin typeface="+mj-lt"/>
              </a:rPr>
              <a:t>tortor</a:t>
            </a:r>
            <a:r>
              <a:rPr lang="en-US" sz="1467">
                <a:latin typeface="+mj-lt"/>
              </a:rPr>
              <a:t> pharetra, </a:t>
            </a:r>
            <a:r>
              <a:rPr lang="en-US" sz="1467" err="1">
                <a:latin typeface="+mj-lt"/>
              </a:rPr>
              <a:t>sed</a:t>
            </a:r>
            <a:r>
              <a:rPr lang="en-US" sz="1467">
                <a:latin typeface="+mj-lt"/>
              </a:rPr>
              <a:t> </a:t>
            </a:r>
            <a:r>
              <a:rPr lang="en-US" sz="1467" err="1">
                <a:latin typeface="+mj-lt"/>
              </a:rPr>
              <a:t>venenatis</a:t>
            </a:r>
            <a:r>
              <a:rPr lang="en-US" sz="1467">
                <a:latin typeface="+mj-lt"/>
              </a:rPr>
              <a:t> </a:t>
            </a:r>
            <a:r>
              <a:rPr lang="en-US" sz="1467" err="1">
                <a:latin typeface="+mj-lt"/>
              </a:rPr>
              <a:t>eros</a:t>
            </a:r>
            <a:r>
              <a:rPr lang="en-US" sz="1467">
                <a:latin typeface="+mj-lt"/>
              </a:rPr>
              <a:t> </a:t>
            </a:r>
            <a:r>
              <a:rPr lang="en-US" sz="1467" err="1">
                <a:latin typeface="+mj-lt"/>
              </a:rPr>
              <a:t>lacinia</a:t>
            </a:r>
            <a:r>
              <a:rPr lang="en-US" sz="1467">
                <a:latin typeface="+mj-lt"/>
              </a:rPr>
              <a:t>. In </a:t>
            </a:r>
            <a:r>
              <a:rPr lang="en-US" sz="1467" err="1">
                <a:latin typeface="+mj-lt"/>
              </a:rPr>
              <a:t>sed</a:t>
            </a:r>
            <a:r>
              <a:rPr lang="en-US" sz="1467">
                <a:latin typeface="+mj-lt"/>
              </a:rPr>
              <a:t> </a:t>
            </a:r>
            <a:r>
              <a:rPr lang="en-US" sz="1467" err="1">
                <a:latin typeface="+mj-lt"/>
              </a:rPr>
              <a:t>erat</a:t>
            </a:r>
            <a:r>
              <a:rPr lang="en-US" sz="1467">
                <a:latin typeface="+mj-lt"/>
              </a:rPr>
              <a:t> libero. </a:t>
            </a:r>
            <a:r>
              <a:rPr lang="en-US" sz="1467" err="1">
                <a:latin typeface="+mj-lt"/>
              </a:rPr>
              <a:t>Sed</a:t>
            </a:r>
            <a:r>
              <a:rPr lang="en-US" sz="1467">
                <a:latin typeface="+mj-lt"/>
              </a:rPr>
              <a:t> lorem </a:t>
            </a:r>
            <a:r>
              <a:rPr lang="en-US" sz="1467" err="1">
                <a:latin typeface="+mj-lt"/>
              </a:rPr>
              <a:t>neque</a:t>
            </a:r>
            <a:r>
              <a:rPr lang="en-US" sz="1467">
                <a:latin typeface="+mj-lt"/>
              </a:rPr>
              <a:t>, </a:t>
            </a:r>
            <a:r>
              <a:rPr lang="en-US" sz="1467" err="1">
                <a:latin typeface="+mj-lt"/>
              </a:rPr>
              <a:t>commodo</a:t>
            </a:r>
            <a:r>
              <a:rPr lang="en-US" sz="1467">
                <a:latin typeface="+mj-lt"/>
              </a:rPr>
              <a:t> vitae ex at, pharetra convallis </a:t>
            </a:r>
            <a:r>
              <a:rPr lang="en-US" sz="1467" err="1">
                <a:latin typeface="+mj-lt"/>
              </a:rPr>
              <a:t>nunc</a:t>
            </a:r>
            <a:r>
              <a:rPr lang="en-US" sz="1467">
                <a:latin typeface="+mj-lt"/>
              </a:rPr>
              <a:t>. In </a:t>
            </a:r>
            <a:r>
              <a:rPr lang="en-US" sz="1467" err="1">
                <a:latin typeface="+mj-lt"/>
              </a:rPr>
              <a:t>vehicula</a:t>
            </a:r>
            <a:r>
              <a:rPr lang="en-US" sz="1467">
                <a:latin typeface="+mj-lt"/>
              </a:rPr>
              <a:t> </a:t>
            </a:r>
            <a:r>
              <a:rPr lang="en-US" sz="1467" err="1">
                <a:latin typeface="+mj-lt"/>
              </a:rPr>
              <a:t>mauris</a:t>
            </a:r>
            <a:r>
              <a:rPr lang="en-US" sz="1467">
                <a:latin typeface="+mj-lt"/>
              </a:rPr>
              <a:t> ligula. </a:t>
            </a:r>
            <a:r>
              <a:rPr lang="en-US" sz="1467" err="1">
                <a:latin typeface="+mj-lt"/>
              </a:rPr>
              <a:t>Suspendisse</a:t>
            </a:r>
            <a:r>
              <a:rPr lang="en-US" sz="1467">
                <a:latin typeface="+mj-lt"/>
              </a:rPr>
              <a:t> in </a:t>
            </a:r>
            <a:r>
              <a:rPr lang="en-US" sz="1467" err="1">
                <a:latin typeface="+mj-lt"/>
              </a:rPr>
              <a:t>tellus</a:t>
            </a:r>
            <a:r>
              <a:rPr lang="en-US" sz="1467">
                <a:latin typeface="+mj-lt"/>
              </a:rPr>
              <a:t> </a:t>
            </a:r>
            <a:r>
              <a:rPr lang="en-US" sz="1467" err="1">
                <a:latin typeface="+mj-lt"/>
              </a:rPr>
              <a:t>congue</a:t>
            </a:r>
            <a:r>
              <a:rPr lang="en-US" sz="1467">
                <a:latin typeface="+mj-lt"/>
              </a:rPr>
              <a:t> </a:t>
            </a:r>
            <a:r>
              <a:rPr lang="en-US" sz="1467" err="1">
                <a:latin typeface="+mj-lt"/>
              </a:rPr>
              <a:t>odio</a:t>
            </a:r>
            <a:r>
              <a:rPr lang="en-US" sz="1467">
                <a:latin typeface="+mj-lt"/>
              </a:rPr>
              <a:t> pharetra </a:t>
            </a:r>
            <a:r>
              <a:rPr lang="en-US" sz="1467" err="1">
                <a:latin typeface="+mj-lt"/>
              </a:rPr>
              <a:t>finibus</a:t>
            </a:r>
            <a:r>
              <a:rPr lang="en-US" sz="1467">
                <a:latin typeface="+mj-lt"/>
              </a:rPr>
              <a:t>. Nam </a:t>
            </a:r>
            <a:r>
              <a:rPr lang="en-US" sz="1467" err="1">
                <a:latin typeface="+mj-lt"/>
              </a:rPr>
              <a:t>vel</a:t>
            </a:r>
            <a:r>
              <a:rPr lang="en-US" sz="1467">
                <a:latin typeface="+mj-lt"/>
              </a:rPr>
              <a:t> </a:t>
            </a:r>
            <a:r>
              <a:rPr lang="en-US" sz="1467" err="1">
                <a:latin typeface="+mj-lt"/>
              </a:rPr>
              <a:t>auctor</a:t>
            </a:r>
            <a:r>
              <a:rPr lang="en-US" sz="1467">
                <a:latin typeface="+mj-lt"/>
              </a:rPr>
              <a:t> </a:t>
            </a:r>
            <a:r>
              <a:rPr lang="en-US" sz="1467" err="1">
                <a:latin typeface="+mj-lt"/>
              </a:rPr>
              <a:t>justo</a:t>
            </a:r>
            <a:r>
              <a:rPr lang="en-US" sz="1467">
                <a:latin typeface="+mj-lt"/>
              </a:rPr>
              <a:t>, vitae </a:t>
            </a:r>
            <a:r>
              <a:rPr lang="en-US" sz="1467" err="1">
                <a:latin typeface="+mj-lt"/>
              </a:rPr>
              <a:t>hendrerit</a:t>
            </a:r>
            <a:r>
              <a:rPr lang="en-US" sz="1467">
                <a:latin typeface="+mj-lt"/>
              </a:rPr>
              <a:t> </a:t>
            </a:r>
            <a:r>
              <a:rPr lang="en-US" sz="1467" err="1">
                <a:latin typeface="+mj-lt"/>
              </a:rPr>
              <a:t>orci</a:t>
            </a:r>
            <a:r>
              <a:rPr lang="en-US" sz="1467">
                <a:latin typeface="+mj-lt"/>
              </a:rPr>
              <a:t>. </a:t>
            </a:r>
            <a:r>
              <a:rPr lang="en-US" sz="1467" err="1">
                <a:latin typeface="+mj-lt"/>
              </a:rPr>
              <a:t>Duis</a:t>
            </a:r>
            <a:r>
              <a:rPr lang="en-US" sz="1467">
                <a:latin typeface="+mj-lt"/>
              </a:rPr>
              <a:t> </a:t>
            </a:r>
            <a:r>
              <a:rPr lang="en-US" sz="1467" err="1">
                <a:latin typeface="+mj-lt"/>
              </a:rPr>
              <a:t>nec</a:t>
            </a:r>
            <a:r>
              <a:rPr lang="en-US" sz="1467">
                <a:latin typeface="+mj-lt"/>
              </a:rPr>
              <a:t> </a:t>
            </a:r>
            <a:r>
              <a:rPr lang="en-US" sz="1467" err="1">
                <a:latin typeface="+mj-lt"/>
              </a:rPr>
              <a:t>sapien</a:t>
            </a:r>
            <a:r>
              <a:rPr lang="en-US" sz="1467">
                <a:latin typeface="+mj-lt"/>
              </a:rPr>
              <a:t> </a:t>
            </a:r>
            <a:r>
              <a:rPr lang="en-US" sz="1467" err="1">
                <a:latin typeface="+mj-lt"/>
              </a:rPr>
              <a:t>viverra</a:t>
            </a:r>
            <a:r>
              <a:rPr lang="en-US" sz="1467">
                <a:latin typeface="+mj-lt"/>
              </a:rPr>
              <a:t>, </a:t>
            </a:r>
            <a:r>
              <a:rPr lang="en-US" sz="1467" err="1">
                <a:latin typeface="+mj-lt"/>
              </a:rPr>
              <a:t>bibendum</a:t>
            </a:r>
            <a:r>
              <a:rPr lang="en-US" sz="1467">
                <a:latin typeface="+mj-lt"/>
              </a:rPr>
              <a:t> </a:t>
            </a:r>
            <a:r>
              <a:rPr lang="en-US" sz="1467" err="1">
                <a:latin typeface="+mj-lt"/>
              </a:rPr>
              <a:t>tellus</a:t>
            </a:r>
            <a:r>
              <a:rPr lang="en-US" sz="1467">
                <a:latin typeface="+mj-lt"/>
              </a:rPr>
              <a:t> </a:t>
            </a:r>
            <a:r>
              <a:rPr lang="en-US" sz="1467" err="1">
                <a:latin typeface="+mj-lt"/>
              </a:rPr>
              <a:t>eget</a:t>
            </a:r>
            <a:r>
              <a:rPr lang="en-US" sz="1467">
                <a:latin typeface="+mj-lt"/>
              </a:rPr>
              <a:t>, </a:t>
            </a:r>
            <a:r>
              <a:rPr lang="en-US" sz="1467" err="1">
                <a:latin typeface="+mj-lt"/>
              </a:rPr>
              <a:t>pellentesque</a:t>
            </a:r>
            <a:r>
              <a:rPr lang="en-US" sz="1467">
                <a:latin typeface="+mj-lt"/>
              </a:rPr>
              <a:t> </a:t>
            </a:r>
            <a:r>
              <a:rPr lang="en-US" sz="1467" err="1">
                <a:latin typeface="+mj-lt"/>
              </a:rPr>
              <a:t>massa</a:t>
            </a:r>
            <a:r>
              <a:rPr lang="en-US" sz="1467">
                <a:latin typeface="+mj-lt"/>
              </a:rPr>
              <a:t>. </a:t>
            </a:r>
            <a:r>
              <a:rPr lang="en-US" sz="1467" err="1">
                <a:latin typeface="+mj-lt"/>
              </a:rPr>
              <a:t>Nulla</a:t>
            </a:r>
            <a:r>
              <a:rPr lang="en-US" sz="1467">
                <a:latin typeface="+mj-lt"/>
              </a:rPr>
              <a:t> </a:t>
            </a:r>
            <a:r>
              <a:rPr lang="en-US" sz="1467" err="1">
                <a:latin typeface="+mj-lt"/>
              </a:rPr>
              <a:t>feugiat</a:t>
            </a:r>
            <a:r>
              <a:rPr lang="en-US" sz="1467">
                <a:latin typeface="+mj-lt"/>
              </a:rPr>
              <a:t>, </a:t>
            </a:r>
            <a:r>
              <a:rPr lang="en-US" sz="1467" err="1">
                <a:latin typeface="+mj-lt"/>
              </a:rPr>
              <a:t>turpis</a:t>
            </a:r>
            <a:r>
              <a:rPr lang="en-US" sz="1467">
                <a:latin typeface="+mj-lt"/>
              </a:rPr>
              <a:t> et </a:t>
            </a:r>
            <a:r>
              <a:rPr lang="en-US" sz="1467" err="1">
                <a:latin typeface="+mj-lt"/>
              </a:rPr>
              <a:t>posuere</a:t>
            </a:r>
            <a:r>
              <a:rPr lang="en-US" sz="1467">
                <a:latin typeface="+mj-lt"/>
              </a:rPr>
              <a:t> </a:t>
            </a:r>
            <a:r>
              <a:rPr lang="en-US" sz="1467" err="1">
                <a:latin typeface="+mj-lt"/>
              </a:rPr>
              <a:t>viverra</a:t>
            </a:r>
            <a:r>
              <a:rPr lang="en-US" sz="1467">
                <a:latin typeface="+mj-lt"/>
              </a:rPr>
              <a:t>, ipsum </a:t>
            </a:r>
            <a:r>
              <a:rPr lang="en-US" sz="1467" err="1">
                <a:latin typeface="+mj-lt"/>
              </a:rPr>
              <a:t>sem</a:t>
            </a:r>
            <a:r>
              <a:rPr lang="en-US" sz="1467">
                <a:latin typeface="+mj-lt"/>
              </a:rPr>
              <a:t> </a:t>
            </a:r>
            <a:r>
              <a:rPr lang="en-US" sz="1467" err="1">
                <a:latin typeface="+mj-lt"/>
              </a:rPr>
              <a:t>tincidunt</a:t>
            </a:r>
            <a:r>
              <a:rPr lang="en-US" sz="1467">
                <a:latin typeface="+mj-lt"/>
              </a:rPr>
              <a:t> </a:t>
            </a:r>
            <a:r>
              <a:rPr lang="en-US" sz="1467" err="1">
                <a:latin typeface="+mj-lt"/>
              </a:rPr>
              <a:t>est</a:t>
            </a:r>
            <a:r>
              <a:rPr lang="en-US" sz="1467">
                <a:latin typeface="+mj-lt"/>
              </a:rPr>
              <a:t>, </a:t>
            </a:r>
            <a:r>
              <a:rPr lang="en-US" sz="1467" err="1">
                <a:latin typeface="+mj-lt"/>
              </a:rPr>
              <a:t>finibus</a:t>
            </a:r>
            <a:r>
              <a:rPr lang="en-US" sz="1467">
                <a:latin typeface="+mj-lt"/>
              </a:rPr>
              <a:t> </a:t>
            </a:r>
            <a:r>
              <a:rPr lang="en-US" sz="1467" err="1">
                <a:latin typeface="+mj-lt"/>
              </a:rPr>
              <a:t>tempor</a:t>
            </a:r>
            <a:r>
              <a:rPr lang="en-US" sz="1467">
                <a:latin typeface="+mj-lt"/>
              </a:rPr>
              <a:t> </a:t>
            </a:r>
            <a:r>
              <a:rPr lang="en-US" sz="1467" err="1">
                <a:latin typeface="+mj-lt"/>
              </a:rPr>
              <a:t>nibh</a:t>
            </a:r>
            <a:r>
              <a:rPr lang="en-US" sz="1467">
                <a:latin typeface="+mj-lt"/>
              </a:rPr>
              <a:t> ante semper diam. </a:t>
            </a:r>
            <a:r>
              <a:rPr lang="en-US" sz="1467" err="1">
                <a:latin typeface="+mj-lt"/>
              </a:rPr>
              <a:t>Nullam</a:t>
            </a:r>
            <a:r>
              <a:rPr lang="en-US" sz="1467">
                <a:latin typeface="+mj-lt"/>
              </a:rPr>
              <a:t> </a:t>
            </a:r>
            <a:r>
              <a:rPr lang="en-US" sz="1467" err="1">
                <a:latin typeface="+mj-lt"/>
              </a:rPr>
              <a:t>quis</a:t>
            </a:r>
            <a:r>
              <a:rPr lang="en-US" sz="1467">
                <a:latin typeface="+mj-lt"/>
              </a:rPr>
              <a:t> </a:t>
            </a:r>
            <a:r>
              <a:rPr lang="en-US" sz="1467" err="1">
                <a:latin typeface="+mj-lt"/>
              </a:rPr>
              <a:t>euismod</a:t>
            </a:r>
            <a:r>
              <a:rPr lang="en-US" sz="1467">
                <a:latin typeface="+mj-lt"/>
              </a:rPr>
              <a:t> </a:t>
            </a:r>
            <a:r>
              <a:rPr lang="en-US" sz="1467" err="1">
                <a:latin typeface="+mj-lt"/>
              </a:rPr>
              <a:t>neque</a:t>
            </a:r>
            <a:r>
              <a:rPr lang="en-US" sz="1467">
                <a:latin typeface="+mj-lt"/>
              </a:rPr>
              <a:t>, </a:t>
            </a:r>
            <a:r>
              <a:rPr lang="en-US" sz="1467" err="1">
                <a:latin typeface="+mj-lt"/>
              </a:rPr>
              <a:t>nec</a:t>
            </a:r>
            <a:r>
              <a:rPr lang="en-US" sz="1467">
                <a:latin typeface="+mj-lt"/>
              </a:rPr>
              <a:t> </a:t>
            </a:r>
            <a:r>
              <a:rPr lang="en-US" sz="1467" err="1">
                <a:latin typeface="+mj-lt"/>
              </a:rPr>
              <a:t>facilisis</a:t>
            </a:r>
            <a:r>
              <a:rPr lang="en-US" sz="1467">
                <a:latin typeface="+mj-lt"/>
              </a:rPr>
              <a:t> sem. </a:t>
            </a:r>
            <a:r>
              <a:rPr lang="en-US" sz="1467" err="1">
                <a:latin typeface="+mj-lt"/>
              </a:rPr>
              <a:t>Morbi</a:t>
            </a:r>
            <a:r>
              <a:rPr lang="en-US" sz="1467">
                <a:latin typeface="+mj-lt"/>
              </a:rPr>
              <a:t> </a:t>
            </a:r>
            <a:r>
              <a:rPr lang="en-US" sz="1467" err="1">
                <a:latin typeface="+mj-lt"/>
              </a:rPr>
              <a:t>egestas</a:t>
            </a:r>
            <a:r>
              <a:rPr lang="en-US" sz="1467">
                <a:latin typeface="+mj-lt"/>
              </a:rPr>
              <a:t> </a:t>
            </a:r>
            <a:r>
              <a:rPr lang="en-US" sz="1467" err="1">
                <a:latin typeface="+mj-lt"/>
              </a:rPr>
              <a:t>iaculis</a:t>
            </a:r>
            <a:r>
              <a:rPr lang="en-US" sz="1467">
                <a:latin typeface="+mj-lt"/>
              </a:rPr>
              <a:t> </a:t>
            </a:r>
            <a:r>
              <a:rPr lang="en-US" sz="1467" err="1">
                <a:latin typeface="+mj-lt"/>
              </a:rPr>
              <a:t>dignissim</a:t>
            </a:r>
            <a:r>
              <a:rPr lang="en-US" sz="1467">
                <a:latin typeface="+mj-lt"/>
              </a:rPr>
              <a:t>. In </a:t>
            </a:r>
            <a:r>
              <a:rPr lang="en-US" sz="1467" err="1">
                <a:latin typeface="+mj-lt"/>
              </a:rPr>
              <a:t>accumsan</a:t>
            </a:r>
            <a:r>
              <a:rPr lang="en-US" sz="1467">
                <a:latin typeface="+mj-lt"/>
              </a:rPr>
              <a:t> </a:t>
            </a:r>
            <a:r>
              <a:rPr lang="en-US" sz="1467" err="1">
                <a:latin typeface="+mj-lt"/>
              </a:rPr>
              <a:t>tortor</a:t>
            </a:r>
            <a:r>
              <a:rPr lang="en-US" sz="1467">
                <a:latin typeface="+mj-lt"/>
              </a:rPr>
              <a:t> </a:t>
            </a:r>
            <a:r>
              <a:rPr lang="en-US" sz="1467" err="1">
                <a:latin typeface="+mj-lt"/>
              </a:rPr>
              <a:t>elit</a:t>
            </a:r>
            <a:r>
              <a:rPr lang="en-US" sz="1467">
                <a:latin typeface="+mj-lt"/>
              </a:rPr>
              <a:t>, non </a:t>
            </a:r>
            <a:r>
              <a:rPr lang="en-US" sz="1467" err="1">
                <a:latin typeface="+mj-lt"/>
              </a:rPr>
              <a:t>euismod</a:t>
            </a:r>
            <a:r>
              <a:rPr lang="en-US" sz="1467">
                <a:latin typeface="+mj-lt"/>
              </a:rPr>
              <a:t> </a:t>
            </a:r>
            <a:r>
              <a:rPr lang="en-US" sz="1467" err="1">
                <a:latin typeface="+mj-lt"/>
              </a:rPr>
              <a:t>eros</a:t>
            </a:r>
            <a:r>
              <a:rPr lang="en-US" sz="1467">
                <a:latin typeface="+mj-lt"/>
              </a:rPr>
              <a:t> </a:t>
            </a:r>
            <a:r>
              <a:rPr lang="en-US" sz="1467" err="1">
                <a:latin typeface="+mj-lt"/>
              </a:rPr>
              <a:t>accumsan</a:t>
            </a:r>
            <a:r>
              <a:rPr lang="en-US" sz="1467">
                <a:latin typeface="+mj-lt"/>
              </a:rPr>
              <a:t> ac. </a:t>
            </a:r>
            <a:r>
              <a:rPr lang="en-US" sz="1467" err="1">
                <a:latin typeface="+mj-lt"/>
              </a:rPr>
              <a:t>Sed</a:t>
            </a:r>
            <a:r>
              <a:rPr lang="en-US" sz="1467">
                <a:latin typeface="+mj-lt"/>
              </a:rPr>
              <a:t> </a:t>
            </a:r>
            <a:r>
              <a:rPr lang="en-US" sz="1467" err="1">
                <a:latin typeface="+mj-lt"/>
              </a:rPr>
              <a:t>ultrices</a:t>
            </a:r>
            <a:r>
              <a:rPr lang="en-US" sz="1467">
                <a:latin typeface="+mj-lt"/>
              </a:rPr>
              <a:t> mi lorem, </a:t>
            </a:r>
            <a:r>
              <a:rPr lang="en-US" sz="1467" err="1">
                <a:latin typeface="+mj-lt"/>
              </a:rPr>
              <a:t>ut</a:t>
            </a:r>
            <a:r>
              <a:rPr lang="en-US" sz="1467">
                <a:latin typeface="+mj-lt"/>
              </a:rPr>
              <a:t> </a:t>
            </a:r>
            <a:r>
              <a:rPr lang="en-US" sz="1467" err="1">
                <a:latin typeface="+mj-lt"/>
              </a:rPr>
              <a:t>dignissim</a:t>
            </a:r>
            <a:r>
              <a:rPr lang="en-US" sz="1467">
                <a:latin typeface="+mj-lt"/>
              </a:rPr>
              <a:t> </a:t>
            </a:r>
            <a:r>
              <a:rPr lang="en-US" sz="1467" err="1">
                <a:latin typeface="+mj-lt"/>
              </a:rPr>
              <a:t>nibh</a:t>
            </a:r>
            <a:r>
              <a:rPr lang="en-US" sz="1467">
                <a:latin typeface="+mj-lt"/>
              </a:rPr>
              <a:t> </a:t>
            </a:r>
            <a:r>
              <a:rPr lang="en-US" sz="1467" err="1">
                <a:latin typeface="+mj-lt"/>
              </a:rPr>
              <a:t>facilisis</a:t>
            </a:r>
            <a:r>
              <a:rPr lang="en-US" sz="1467">
                <a:latin typeface="+mj-lt"/>
              </a:rPr>
              <a:t> vel.</a:t>
            </a:r>
          </a:p>
        </p:txBody>
      </p:sp>
      <p:cxnSp>
        <p:nvCxnSpPr>
          <p:cNvPr id="4" name="Straight Connector 3"/>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19340845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lor Background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lnSpc>
                <a:spcPct val="85000"/>
              </a:lnSpc>
            </a:pPr>
            <a:endParaRPr lang="en-US" sz="1350">
              <a:solidFill>
                <a:prstClr val="white"/>
              </a:solidFill>
            </a:endParaRPr>
          </a:p>
        </p:txBody>
      </p:sp>
      <p:sp>
        <p:nvSpPr>
          <p:cNvPr id="6" name="Text Placeholder 2"/>
          <p:cNvSpPr>
            <a:spLocks noGrp="1"/>
          </p:cNvSpPr>
          <p:nvPr>
            <p:ph idx="1" hasCustomPrompt="1"/>
          </p:nvPr>
        </p:nvSpPr>
        <p:spPr>
          <a:xfrm>
            <a:off x="835376" y="3197413"/>
            <a:ext cx="10099325" cy="2921872"/>
          </a:xfrm>
          <a:prstGeom prst="rect">
            <a:avLst/>
          </a:prstGeom>
        </p:spPr>
        <p:txBody>
          <a:bodyPr vert="horz" lIns="91440" tIns="45720" rIns="91440" bIns="45720" rtlCol="0">
            <a:noAutofit/>
          </a:bodyPr>
          <a:lstStyle>
            <a:lvl1pPr marL="0" indent="0">
              <a:lnSpc>
                <a:spcPct val="85000"/>
              </a:lnSpc>
              <a:spcBef>
                <a:spcPts val="0"/>
              </a:spcBef>
              <a:buFontTx/>
              <a:buNone/>
              <a:defRPr sz="3375">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a:t>CLICK TO ADD HEADLINE</a:t>
            </a:r>
          </a:p>
        </p:txBody>
      </p:sp>
    </p:spTree>
    <p:extLst>
      <p:ext uri="{BB962C8B-B14F-4D97-AF65-F5344CB8AC3E}">
        <p14:creationId xmlns:p14="http://schemas.microsoft.com/office/powerpoint/2010/main" val="3952881231"/>
      </p:ext>
    </p:extLst>
  </p:cSld>
  <p:clrMapOvr>
    <a:masterClrMapping/>
  </p:clrMapOvr>
  <p:hf sldNum="0" hdr="0" dt="0"/>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x">
  <p:cSld name="Introduction">
    <p:spTree>
      <p:nvGrpSpPr>
        <p:cNvPr id="1" name=""/>
        <p:cNvGrpSpPr/>
        <p:nvPr/>
      </p:nvGrpSpPr>
      <p:grpSpPr>
        <a:xfrm>
          <a:off x="0" y="0"/>
          <a:ext cx="0" cy="0"/>
          <a:chOff x="0" y="0"/>
          <a:chExt cx="0" cy="0"/>
        </a:xfrm>
      </p:grpSpPr>
      <p:sp>
        <p:nvSpPr>
          <p:cNvPr id="78" name="Shape 78"/>
          <p:cNvSpPr>
            <a:spLocks noGrp="1"/>
          </p:cNvSpPr>
          <p:nvPr>
            <p:ph type="title"/>
          </p:nvPr>
        </p:nvSpPr>
        <p:spPr>
          <a:xfrm>
            <a:off x="996340" y="369829"/>
            <a:ext cx="4997709" cy="721674"/>
          </a:xfrm>
          <a:prstGeom prst="rect">
            <a:avLst/>
          </a:prstGeom>
        </p:spPr>
        <p:txBody>
          <a:bodyPr anchor="t">
            <a:noAutofit/>
          </a:bodyPr>
          <a:lstStyle>
            <a:lvl1pPr>
              <a:defRPr sz="1582">
                <a:latin typeface="+mn-lt"/>
                <a:ea typeface="+mn-ea"/>
                <a:cs typeface="+mn-cs"/>
                <a:sym typeface="Bliss Light"/>
              </a:defRPr>
            </a:lvl1pPr>
          </a:lstStyle>
          <a:p>
            <a:pPr lvl="0">
              <a:defRPr sz="1800">
                <a:solidFill>
                  <a:srgbClr val="000000"/>
                </a:solidFill>
              </a:defRPr>
            </a:pPr>
            <a:r>
              <a:rPr sz="1582">
                <a:solidFill>
                  <a:srgbClr val="424242"/>
                </a:solidFill>
              </a:rPr>
              <a:t>Title Text</a:t>
            </a:r>
          </a:p>
        </p:txBody>
      </p:sp>
    </p:spTree>
    <p:extLst>
      <p:ext uri="{BB962C8B-B14F-4D97-AF65-F5344CB8AC3E}">
        <p14:creationId xmlns:p14="http://schemas.microsoft.com/office/powerpoint/2010/main" val="3197111953"/>
      </p:ext>
    </p:extLst>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a:xfrm>
            <a:off x="469964" y="1223710"/>
            <a:ext cx="11116669" cy="4525963"/>
          </a:xfrm>
          <a:prstGeom prst="rect">
            <a:avLst/>
          </a:prstGeom>
        </p:spPr>
        <p:txBody>
          <a:bodyPr vert="horz" lIns="91438" tIns="45719" rIns="91438" bIns="45719" rtlCol="0">
            <a:normAutofit/>
          </a:bodyPr>
          <a:lstStyle>
            <a:lvl1pPr marL="0" indent="0">
              <a:lnSpc>
                <a:spcPct val="120000"/>
              </a:lnSpc>
              <a:spcBef>
                <a:spcPts val="0"/>
              </a:spcBef>
              <a:buNone/>
              <a:defRPr sz="1425"/>
            </a:lvl1pPr>
            <a:lvl2pPr>
              <a:defRPr sz="1200"/>
            </a:lvl2pPr>
            <a:lvl3pPr>
              <a:defRPr sz="1125"/>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Tree>
    <p:extLst>
      <p:ext uri="{BB962C8B-B14F-4D97-AF65-F5344CB8AC3E}">
        <p14:creationId xmlns:p14="http://schemas.microsoft.com/office/powerpoint/2010/main" val="219569600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33"/>
            <a:ext cx="10363200" cy="1470025"/>
          </a:xfrm>
          <a:prstGeom prst="rect">
            <a:avLst/>
          </a:prstGeom>
        </p:spPr>
        <p:txBody>
          <a:bodyPr/>
          <a:lstStyle/>
          <a:p>
            <a:r>
              <a:rPr lang="en-GB"/>
              <a:t>Click to edit Master title style</a:t>
            </a:r>
            <a:endParaRPr lang="en-US"/>
          </a:p>
        </p:txBody>
      </p:sp>
      <p:sp>
        <p:nvSpPr>
          <p:cNvPr id="3" name="Subtitle 2"/>
          <p:cNvSpPr>
            <a:spLocks noGrp="1"/>
          </p:cNvSpPr>
          <p:nvPr>
            <p:ph type="subTitle" idx="1"/>
          </p:nvPr>
        </p:nvSpPr>
        <p:spPr>
          <a:xfrm>
            <a:off x="1828804" y="3886200"/>
            <a:ext cx="8534401" cy="1752600"/>
          </a:xfrm>
          <a:prstGeom prst="rect">
            <a:avLst/>
          </a:prstGeom>
        </p:spPr>
        <p:txBody>
          <a:bodyPr/>
          <a:lstStyle>
            <a:lvl1pPr marL="0" indent="0" algn="ctr">
              <a:buNone/>
              <a:defRPr>
                <a:solidFill>
                  <a:schemeClr val="tx1">
                    <a:tint val="75000"/>
                  </a:schemeClr>
                </a:solidFill>
              </a:defRPr>
            </a:lvl1pPr>
            <a:lvl2pPr marL="462915" indent="0" algn="ctr">
              <a:buNone/>
              <a:defRPr>
                <a:solidFill>
                  <a:schemeClr val="tx1">
                    <a:tint val="75000"/>
                  </a:schemeClr>
                </a:solidFill>
              </a:defRPr>
            </a:lvl2pPr>
            <a:lvl3pPr marL="925830" indent="0" algn="ctr">
              <a:buNone/>
              <a:defRPr>
                <a:solidFill>
                  <a:schemeClr val="tx1">
                    <a:tint val="75000"/>
                  </a:schemeClr>
                </a:solidFill>
              </a:defRPr>
            </a:lvl3pPr>
            <a:lvl4pPr marL="1388745" indent="0" algn="ctr">
              <a:buNone/>
              <a:defRPr>
                <a:solidFill>
                  <a:schemeClr val="tx1">
                    <a:tint val="75000"/>
                  </a:schemeClr>
                </a:solidFill>
              </a:defRPr>
            </a:lvl4pPr>
            <a:lvl5pPr marL="1851660" indent="0" algn="ctr">
              <a:buNone/>
              <a:defRPr>
                <a:solidFill>
                  <a:schemeClr val="tx1">
                    <a:tint val="75000"/>
                  </a:schemeClr>
                </a:solidFill>
              </a:defRPr>
            </a:lvl5pPr>
            <a:lvl6pPr marL="2314575" indent="0" algn="ctr">
              <a:buNone/>
              <a:defRPr>
                <a:solidFill>
                  <a:schemeClr val="tx1">
                    <a:tint val="75000"/>
                  </a:schemeClr>
                </a:solidFill>
              </a:defRPr>
            </a:lvl6pPr>
            <a:lvl7pPr marL="2777490" indent="0" algn="ctr">
              <a:buNone/>
              <a:defRPr>
                <a:solidFill>
                  <a:schemeClr val="tx1">
                    <a:tint val="75000"/>
                  </a:schemeClr>
                </a:solidFill>
              </a:defRPr>
            </a:lvl7pPr>
            <a:lvl8pPr marL="3240405" indent="0" algn="ctr">
              <a:buNone/>
              <a:defRPr>
                <a:solidFill>
                  <a:schemeClr val="tx1">
                    <a:tint val="75000"/>
                  </a:schemeClr>
                </a:solidFill>
              </a:defRPr>
            </a:lvl8pPr>
            <a:lvl9pPr marL="370332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609600" y="6356358"/>
            <a:ext cx="2844800" cy="365125"/>
          </a:xfrm>
          <a:prstGeom prst="rect">
            <a:avLst/>
          </a:prstGeom>
        </p:spPr>
        <p:txBody>
          <a:bodyPr/>
          <a:lstStyle/>
          <a:p>
            <a:pPr defTabSz="685800"/>
            <a:fld id="{08203FB3-3E20-D241-88BE-527BEAC42100}" type="datetimeFigureOut">
              <a:rPr lang="en-US" smtClean="0">
                <a:solidFill>
                  <a:srgbClr val="464547"/>
                </a:solidFill>
              </a:rPr>
              <a:pPr defTabSz="685800"/>
              <a:t>4/15/2021</a:t>
            </a:fld>
            <a:endParaRPr lang="en-US">
              <a:solidFill>
                <a:srgbClr val="464547"/>
              </a:solidFill>
            </a:endParaRPr>
          </a:p>
        </p:txBody>
      </p:sp>
      <p:sp>
        <p:nvSpPr>
          <p:cNvPr id="5" name="Footer Placeholder 4"/>
          <p:cNvSpPr>
            <a:spLocks noGrp="1"/>
          </p:cNvSpPr>
          <p:nvPr>
            <p:ph type="ftr" sz="quarter" idx="11"/>
          </p:nvPr>
        </p:nvSpPr>
        <p:spPr>
          <a:xfrm>
            <a:off x="4165603" y="6356358"/>
            <a:ext cx="3860800" cy="365125"/>
          </a:xfrm>
          <a:prstGeom prst="rect">
            <a:avLst/>
          </a:prstGeom>
        </p:spPr>
        <p:txBody>
          <a:bodyPr/>
          <a:lstStyle/>
          <a:p>
            <a:pPr defTabSz="685800"/>
            <a:endParaRPr lang="en-US">
              <a:solidFill>
                <a:srgbClr val="464547"/>
              </a:solidFill>
            </a:endParaRPr>
          </a:p>
        </p:txBody>
      </p:sp>
      <p:sp>
        <p:nvSpPr>
          <p:cNvPr id="6" name="Slide Number Placeholder 5"/>
          <p:cNvSpPr>
            <a:spLocks noGrp="1"/>
          </p:cNvSpPr>
          <p:nvPr>
            <p:ph type="sldNum" sz="quarter" idx="12"/>
          </p:nvPr>
        </p:nvSpPr>
        <p:spPr>
          <a:xfrm>
            <a:off x="8737603" y="6356358"/>
            <a:ext cx="2844800" cy="365125"/>
          </a:xfrm>
          <a:prstGeom prst="rect">
            <a:avLst/>
          </a:prstGeom>
        </p:spPr>
        <p:txBody>
          <a:bodyPr/>
          <a:lstStyle/>
          <a:p>
            <a:pPr defTabSz="685800"/>
            <a:fld id="{A06DC7C8-5D22-0F45-835E-8B5713EDF24B}" type="slidenum">
              <a:rPr lang="en-US" smtClean="0">
                <a:solidFill>
                  <a:srgbClr val="464547"/>
                </a:solidFill>
              </a:rPr>
              <a:pPr defTabSz="685800"/>
              <a:t>‹#›</a:t>
            </a:fld>
            <a:endParaRPr lang="en-US">
              <a:solidFill>
                <a:srgbClr val="464547"/>
              </a:solidFill>
            </a:endParaRPr>
          </a:p>
        </p:txBody>
      </p:sp>
    </p:spTree>
    <p:extLst>
      <p:ext uri="{BB962C8B-B14F-4D97-AF65-F5344CB8AC3E}">
        <p14:creationId xmlns:p14="http://schemas.microsoft.com/office/powerpoint/2010/main" val="1122048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pic>
        <p:nvPicPr>
          <p:cNvPr id="14" name="Picture Placeholder 6" descr="lake_view2.psd"/>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7" name="Text Placeholder 1"/>
          <p:cNvSpPr>
            <a:spLocks noGrp="1"/>
          </p:cNvSpPr>
          <p:nvPr>
            <p:ph type="body" sz="quarter" idx="15"/>
          </p:nvPr>
        </p:nvSpPr>
        <p:spPr>
          <a:xfrm>
            <a:off x="837177" y="2075579"/>
            <a:ext cx="10760959" cy="2377890"/>
          </a:xfrm>
          <a:prstGeom prst="rect">
            <a:avLst/>
          </a:prstGeom>
        </p:spPr>
        <p:txBody>
          <a:bodyPr/>
          <a:lstStyle>
            <a:lvl1pPr marL="0" indent="0">
              <a:buNone/>
              <a:defRPr sz="4050">
                <a:solidFill>
                  <a:schemeClr val="bg1"/>
                </a:solidFill>
                <a:latin typeface="Arial Black"/>
                <a:cs typeface="Arial Black"/>
              </a:defRPr>
            </a:lvl1pPr>
          </a:lstStyle>
          <a:p>
            <a:r>
              <a:rPr lang="en-US"/>
              <a:t>EPAM Capabilities Overview and Proposal</a:t>
            </a:r>
            <a:br>
              <a:rPr lang="en-US"/>
            </a:br>
            <a:endParaRPr lang="en-US"/>
          </a:p>
        </p:txBody>
      </p:sp>
      <p:sp>
        <p:nvSpPr>
          <p:cNvPr id="8" name="Text Placeholder 2"/>
          <p:cNvSpPr>
            <a:spLocks noGrp="1"/>
          </p:cNvSpPr>
          <p:nvPr>
            <p:ph type="body" sz="quarter" idx="16" hasCustomPrompt="1"/>
          </p:nvPr>
        </p:nvSpPr>
        <p:spPr>
          <a:xfrm>
            <a:off x="865748" y="4453469"/>
            <a:ext cx="7667813" cy="369332"/>
          </a:xfrm>
          <a:prstGeom prst="rect">
            <a:avLst/>
          </a:prstGeom>
        </p:spPr>
        <p:txBody>
          <a:bodyPr/>
          <a:lstStyle>
            <a:lvl1pPr marL="0" indent="0">
              <a:buNone/>
              <a:defRPr sz="1350">
                <a:solidFill>
                  <a:srgbClr val="FFFFFF"/>
                </a:solidFill>
                <a:latin typeface="Arial Black"/>
                <a:cs typeface="Arial Black"/>
              </a:defRPr>
            </a:lvl1pPr>
          </a:lstStyle>
          <a:p>
            <a:r>
              <a:rPr lang="en-US"/>
              <a:t>Prepared for [NAME], [CLIENT]</a:t>
            </a:r>
          </a:p>
        </p:txBody>
      </p:sp>
      <p:pic>
        <p:nvPicPr>
          <p:cNvPr id="13" name="Picture Placeholder 7" descr="logo_cover_5.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a:xfrm>
            <a:off x="837173" y="504833"/>
            <a:ext cx="1658003" cy="458237"/>
          </a:xfrm>
          <a:prstGeom prst="rect">
            <a:avLst/>
          </a:prstGeom>
        </p:spPr>
      </p:pic>
      <p:sp>
        <p:nvSpPr>
          <p:cNvPr id="15" name="Date Placeholder 3"/>
          <p:cNvSpPr>
            <a:spLocks noGrp="1"/>
          </p:cNvSpPr>
          <p:nvPr>
            <p:ph type="dt" sz="half" idx="10"/>
          </p:nvPr>
        </p:nvSpPr>
        <p:spPr>
          <a:xfrm>
            <a:off x="854415" y="5453579"/>
            <a:ext cx="2844800" cy="365125"/>
          </a:xfrm>
          <a:prstGeom prst="rect">
            <a:avLst/>
          </a:prstGeom>
        </p:spPr>
        <p:txBody>
          <a:bodyPr lIns="91409" tIns="45705" rIns="91409" bIns="45705"/>
          <a:lstStyle>
            <a:lvl1pPr>
              <a:defRPr>
                <a:solidFill>
                  <a:srgbClr val="2BB6D0"/>
                </a:solidFill>
              </a:defRPr>
            </a:lvl1pPr>
          </a:lstStyle>
          <a:p>
            <a:pPr defTabSz="373958"/>
            <a:fld id="{CC1B557C-A8B9-4E44-BCCD-1DA548F848A2}" type="datetime4">
              <a:rPr lang="en-GB" sz="1500" smtClean="0"/>
              <a:pPr defTabSz="373958"/>
              <a:t>15 April 2021</a:t>
            </a:fld>
            <a:endParaRPr lang="en-US" sz="1500"/>
          </a:p>
        </p:txBody>
      </p:sp>
    </p:spTree>
    <p:extLst>
      <p:ext uri="{BB962C8B-B14F-4D97-AF65-F5344CB8AC3E}">
        <p14:creationId xmlns:p14="http://schemas.microsoft.com/office/powerpoint/2010/main" val="98930999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Subheader - 3 column">
    <p:spTree>
      <p:nvGrpSpPr>
        <p:cNvPr id="1" name=""/>
        <p:cNvGrpSpPr/>
        <p:nvPr/>
      </p:nvGrpSpPr>
      <p:grpSpPr>
        <a:xfrm>
          <a:off x="0" y="0"/>
          <a:ext cx="0" cy="0"/>
          <a:chOff x="0" y="0"/>
          <a:chExt cx="0" cy="0"/>
        </a:xfrm>
      </p:grpSpPr>
      <p:sp>
        <p:nvSpPr>
          <p:cNvPr id="4" name="Text Placeholder 2"/>
          <p:cNvSpPr>
            <a:spLocks noGrp="1"/>
          </p:cNvSpPr>
          <p:nvPr>
            <p:ph idx="1" hasCustomPrompt="1"/>
          </p:nvPr>
        </p:nvSpPr>
        <p:spPr>
          <a:xfrm>
            <a:off x="348384" y="1524001"/>
            <a:ext cx="3597085" cy="4588933"/>
          </a:xfrm>
          <a:prstGeom prst="rect">
            <a:avLst/>
          </a:prstGeom>
        </p:spPr>
        <p:txBody>
          <a:bodyPr vert="horz" lIns="0" tIns="0" rIns="0" bIns="0" rtlCol="0">
            <a:normAutofit/>
          </a:bodyPr>
          <a:lstStyle>
            <a:lvl1pPr marL="0" indent="0">
              <a:lnSpc>
                <a:spcPct val="120000"/>
              </a:lnSpc>
              <a:spcBef>
                <a:spcPts val="0"/>
              </a:spcBef>
              <a:buNone/>
              <a:defRPr sz="1050">
                <a:solidFill>
                  <a:schemeClr val="tx1"/>
                </a:solidFill>
              </a:defRPr>
            </a:lvl1pPr>
            <a:lvl2pPr>
              <a:defRPr sz="1200"/>
            </a:lvl2pPr>
            <a:lvl3pPr>
              <a:defRPr sz="1050"/>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
        <p:nvSpPr>
          <p:cNvPr id="5" name="Text Placeholder 2"/>
          <p:cNvSpPr>
            <a:spLocks noGrp="1"/>
          </p:cNvSpPr>
          <p:nvPr>
            <p:ph idx="11" hasCustomPrompt="1"/>
          </p:nvPr>
        </p:nvSpPr>
        <p:spPr>
          <a:xfrm>
            <a:off x="4292600" y="1540931"/>
            <a:ext cx="3597085" cy="4572000"/>
          </a:xfrm>
          <a:prstGeom prst="rect">
            <a:avLst/>
          </a:prstGeom>
        </p:spPr>
        <p:txBody>
          <a:bodyPr vert="horz" lIns="0" tIns="0" rIns="0" bIns="0" rtlCol="0">
            <a:normAutofit/>
          </a:bodyPr>
          <a:lstStyle>
            <a:lvl1pPr marL="0" indent="0">
              <a:lnSpc>
                <a:spcPct val="120000"/>
              </a:lnSpc>
              <a:spcBef>
                <a:spcPts val="0"/>
              </a:spcBef>
              <a:buNone/>
              <a:defRPr sz="1050">
                <a:solidFill>
                  <a:schemeClr val="tx1"/>
                </a:solidFill>
              </a:defRPr>
            </a:lvl1pPr>
            <a:lvl2pPr>
              <a:defRPr sz="1200"/>
            </a:lvl2pPr>
            <a:lvl3pPr>
              <a:defRPr sz="1050"/>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
        <p:nvSpPr>
          <p:cNvPr id="6" name="Text Placeholder 2"/>
          <p:cNvSpPr>
            <a:spLocks noGrp="1"/>
          </p:cNvSpPr>
          <p:nvPr>
            <p:ph idx="12" hasCustomPrompt="1"/>
          </p:nvPr>
        </p:nvSpPr>
        <p:spPr>
          <a:xfrm>
            <a:off x="8235952" y="1540931"/>
            <a:ext cx="3597085" cy="4572000"/>
          </a:xfrm>
          <a:prstGeom prst="rect">
            <a:avLst/>
          </a:prstGeom>
        </p:spPr>
        <p:txBody>
          <a:bodyPr vert="horz" lIns="0" tIns="0" rIns="0" bIns="0" rtlCol="0">
            <a:normAutofit/>
          </a:bodyPr>
          <a:lstStyle>
            <a:lvl1pPr marL="0" indent="0">
              <a:lnSpc>
                <a:spcPct val="120000"/>
              </a:lnSpc>
              <a:spcBef>
                <a:spcPts val="0"/>
              </a:spcBef>
              <a:buNone/>
              <a:defRPr sz="1050">
                <a:solidFill>
                  <a:schemeClr val="tx1"/>
                </a:solidFill>
              </a:defRPr>
            </a:lvl1pPr>
            <a:lvl2pPr>
              <a:defRPr sz="1200"/>
            </a:lvl2pPr>
            <a:lvl3pPr>
              <a:defRPr sz="1050"/>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
        <p:nvSpPr>
          <p:cNvPr id="17" name="Text Placeholder 14"/>
          <p:cNvSpPr>
            <a:spLocks noGrp="1"/>
          </p:cNvSpPr>
          <p:nvPr>
            <p:ph type="body" sz="quarter" idx="14" hasCustomPrompt="1"/>
          </p:nvPr>
        </p:nvSpPr>
        <p:spPr>
          <a:xfrm>
            <a:off x="355600" y="939370"/>
            <a:ext cx="1576072" cy="253916"/>
          </a:xfrm>
          <a:prstGeom prst="rect">
            <a:avLst/>
          </a:prstGeom>
          <a:solidFill>
            <a:schemeClr val="accent2"/>
          </a:solidFill>
        </p:spPr>
        <p:txBody>
          <a:bodyPr vert="horz" wrap="none">
            <a:spAutoFit/>
          </a:bodyPr>
          <a:lstStyle>
            <a:lvl1pPr marL="0" indent="0">
              <a:buNone/>
              <a:defRPr sz="1050">
                <a:solidFill>
                  <a:srgbClr val="FFFFFF"/>
                </a:solidFill>
                <a:latin typeface="Arial Black"/>
                <a:cs typeface="Arial Black"/>
              </a:defRPr>
            </a:lvl1pPr>
          </a:lstStyle>
          <a:p>
            <a:pPr lvl="0"/>
            <a:r>
              <a:rPr lang="en-US"/>
              <a:t>SUBHEADER HERE</a:t>
            </a:r>
          </a:p>
        </p:txBody>
      </p:sp>
      <p:sp>
        <p:nvSpPr>
          <p:cNvPr id="18" name="Text Placeholder 6"/>
          <p:cNvSpPr>
            <a:spLocks noGrp="1"/>
          </p:cNvSpPr>
          <p:nvPr>
            <p:ph type="body" sz="quarter" idx="10" hasCustomPrompt="1"/>
          </p:nvPr>
        </p:nvSpPr>
        <p:spPr>
          <a:xfrm>
            <a:off x="0" y="0"/>
            <a:ext cx="12192000" cy="932688"/>
          </a:xfrm>
          <a:prstGeom prst="rect">
            <a:avLst/>
          </a:prstGeom>
          <a:noFill/>
          <a:ln>
            <a:noFill/>
          </a:ln>
          <a:effectLst/>
        </p:spPr>
        <p:txBody>
          <a:bodyPr lIns="360000" anchor="ctr" anchorCtr="0">
            <a:normAutofit/>
          </a:bodyPr>
          <a:lstStyle>
            <a:lvl1pPr marL="0" indent="0">
              <a:buNone/>
              <a:defRPr sz="1500" b="1" i="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79111066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469964" y="1223710"/>
            <a:ext cx="11116669" cy="4525963"/>
          </a:xfrm>
          <a:prstGeom prst="rect">
            <a:avLst/>
          </a:prstGeom>
        </p:spPr>
        <p:txBody>
          <a:bodyPr vert="horz" lIns="91440" tIns="45720" rIns="91440" bIns="45720" rtlCol="0">
            <a:normAutofit/>
          </a:bodyPr>
          <a:lstStyle>
            <a:lvl1pPr marL="0" indent="0">
              <a:lnSpc>
                <a:spcPct val="120000"/>
              </a:lnSpc>
              <a:spcBef>
                <a:spcPts val="0"/>
              </a:spcBef>
              <a:buNone/>
              <a:defRPr sz="1350"/>
            </a:lvl1pPr>
            <a:lvl2pPr>
              <a:defRPr sz="1200"/>
            </a:lvl2pPr>
            <a:lvl3pPr>
              <a:defRPr sz="1050"/>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5500190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9964" y="1439863"/>
            <a:ext cx="11110320" cy="4222750"/>
          </a:xfrm>
          <a:prstGeom prst="rect">
            <a:avLst/>
          </a:prstGeom>
        </p:spPr>
        <p:txBody>
          <a:bodyPr>
            <a:noAutofit/>
          </a:bodyPr>
          <a:lstStyle>
            <a:lvl1pPr marL="342900" indent="-342900">
              <a:lnSpc>
                <a:spcPts val="1800"/>
              </a:lnSpc>
              <a:spcBef>
                <a:spcPts val="0"/>
              </a:spcBef>
              <a:spcAft>
                <a:spcPts val="1800"/>
              </a:spcAft>
              <a:buSzPct val="140000"/>
              <a:buFont typeface="+mj-lt"/>
              <a:buAutoNum type="arabicPeriod"/>
              <a:defRPr sz="1500" baseline="0"/>
            </a:lvl1pPr>
            <a:lvl2pPr>
              <a:defRPr sz="1350"/>
            </a:lvl2pPr>
            <a:lvl3pPr>
              <a:defRPr sz="1200"/>
            </a:lvl3pPr>
            <a:lvl4pPr>
              <a:defRPr sz="975"/>
            </a:lvl4pPr>
            <a:lvl5pPr>
              <a:defRPr sz="825"/>
            </a:lvl5pPr>
            <a:lvl6pPr>
              <a:defRPr sz="1500"/>
            </a:lvl6pPr>
            <a:lvl7pPr>
              <a:defRPr sz="1500"/>
            </a:lvl7pPr>
            <a:lvl8pPr>
              <a:defRPr sz="1500"/>
            </a:lvl8pPr>
            <a:lvl9pPr>
              <a:defRPr sz="1500"/>
            </a:lvl9pPr>
          </a:lstStyle>
          <a:p>
            <a:pPr lvl="0"/>
            <a:r>
              <a:rPr lang="en-US"/>
              <a:t>Click to add numbered list</a:t>
            </a:r>
          </a:p>
          <a:p>
            <a:pPr lvl="0"/>
            <a:r>
              <a:rPr lang="en-US"/>
              <a:t>Click to add numbered list</a:t>
            </a:r>
          </a:p>
          <a:p>
            <a:pPr lvl="0"/>
            <a:r>
              <a:rPr lang="en-US"/>
              <a:t>Click to add numbered list</a:t>
            </a:r>
          </a:p>
          <a:p>
            <a:pPr lvl="0"/>
            <a:r>
              <a:rPr lang="en-US"/>
              <a:t>Click to add numbered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3866332420"/>
      </p:ext>
    </p:extLst>
  </p:cSld>
  <p:clrMapOvr>
    <a:masterClrMapping/>
  </p:clrMapOvr>
  <p:hf sldNum="0" hd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3"/>
            <a:ext cx="11106149" cy="4525963"/>
          </a:xfrm>
          <a:prstGeom prst="rect">
            <a:avLst/>
          </a:prstGeom>
        </p:spPr>
        <p:txBody>
          <a:bodyPr vert="horz" lIns="91440" tIns="45720" rIns="91440" bIns="4572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350" baseline="0"/>
            </a:lvl1pPr>
            <a:lvl2pPr marL="557213" indent="-214313">
              <a:lnSpc>
                <a:spcPct val="120000"/>
              </a:lnSpc>
              <a:buSzPct val="100000"/>
              <a:buFont typeface="Arial"/>
              <a:buChar char="•"/>
              <a:defRPr sz="1200" baseline="0"/>
            </a:lvl2pPr>
            <a:lvl3pPr>
              <a:lnSpc>
                <a:spcPct val="120000"/>
              </a:lnSpc>
              <a:defRPr sz="1050" baseline="0"/>
            </a:lvl3pPr>
            <a:lvl4pPr>
              <a:defRPr sz="1200"/>
            </a:lvl4pPr>
            <a:lvl5pPr>
              <a:defRPr sz="1200"/>
            </a:lvl5pPr>
          </a:lstStyle>
          <a:p>
            <a:pPr lvl="0"/>
            <a:r>
              <a:rPr lang="en-US"/>
              <a:t>Click to add bulleted list</a:t>
            </a:r>
          </a:p>
          <a:p>
            <a:pPr lvl="1"/>
            <a:r>
              <a:rPr lang="en-US"/>
              <a:t>Second Level Bullet</a:t>
            </a:r>
          </a:p>
          <a:p>
            <a:pPr lvl="2"/>
            <a:r>
              <a:rPr lang="en-US"/>
              <a:t>Third Level Bullet</a:t>
            </a:r>
            <a:br>
              <a:rPr lang="en-US"/>
            </a:br>
            <a:endParaRPr lang="en-US"/>
          </a:p>
          <a:p>
            <a:pPr lvl="0"/>
            <a:r>
              <a:rPr lang="en-US"/>
              <a:t>Click to add bulleted list</a:t>
            </a:r>
          </a:p>
          <a:p>
            <a:pPr lvl="0"/>
            <a:r>
              <a:rPr lang="en-US"/>
              <a:t>Click to add bulleted list</a:t>
            </a:r>
          </a:p>
          <a:p>
            <a:pPr lvl="0"/>
            <a:r>
              <a:rPr lang="en-US"/>
              <a:t>Click to add bulleted list</a:t>
            </a:r>
          </a:p>
          <a:p>
            <a:pPr lvl="0"/>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672552576"/>
      </p:ext>
    </p:extLst>
  </p:cSld>
  <p:clrMapOvr>
    <a:masterClrMapping/>
  </p:clrMapOvr>
  <p:hf sldNum="0" hd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480485" y="1439863"/>
            <a:ext cx="5080779" cy="4525963"/>
          </a:xfrm>
          <a:prstGeom prst="rect">
            <a:avLst/>
          </a:prstGeom>
        </p:spPr>
        <p:txBody>
          <a:bodyPr vert="horz" lIns="91440" tIns="45720" rIns="91440" bIns="45720" rtlCol="0">
            <a:normAutofit/>
          </a:bodyPr>
          <a:lstStyle>
            <a:lvl1pPr marL="130302" marR="0" indent="-130302" algn="l" defTabSz="342900" rtl="0" eaLnBrk="1" fontAlgn="auto" latinLnBrk="0" hangingPunct="1">
              <a:lnSpc>
                <a:spcPts val="165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a:t>Click to add bulleted list</a:t>
            </a:r>
          </a:p>
          <a:p>
            <a:pPr lvl="0"/>
            <a:r>
              <a:rPr lang="en-US"/>
              <a:t>Click to add bulleted list</a:t>
            </a:r>
          </a:p>
          <a:p>
            <a:pPr lvl="0"/>
            <a:r>
              <a:rPr lang="en-US"/>
              <a:t>Click to add bulleted list</a:t>
            </a:r>
          </a:p>
          <a:p>
            <a:pPr lvl="0"/>
            <a:r>
              <a:rPr lang="en-US"/>
              <a:t>Click to add bulleted list</a:t>
            </a:r>
          </a:p>
          <a:p>
            <a:pPr lvl="0"/>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4274991030"/>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476252" y="1439333"/>
            <a:ext cx="5314949" cy="4529667"/>
          </a:xfrm>
        </p:spPr>
        <p:txBody>
          <a:bodyPr/>
          <a:lstStyle>
            <a:lvl1pPr marL="228594" indent="-228594">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6400801" y="1439333"/>
            <a:ext cx="5314951" cy="4529667"/>
          </a:xfrm>
        </p:spPr>
        <p:txBody>
          <a:bodyPr/>
          <a:lstStyle>
            <a:lvl1pPr marL="228594" indent="-228594">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0501319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0484" y="1776420"/>
            <a:ext cx="11106149" cy="4525963"/>
          </a:xfrm>
          <a:prstGeom prst="rect">
            <a:avLst/>
          </a:prstGeom>
        </p:spPr>
        <p:txBody>
          <a:bodyPr vert="horz" lIns="91440" tIns="45720" rIns="91440" bIns="45720" rtlCol="0">
            <a:normAutofit/>
          </a:bodyPr>
          <a:lstStyle>
            <a:lvl1pPr marL="130302" marR="0" indent="-130302" algn="l" defTabSz="342900" rtl="0" eaLnBrk="1" fontAlgn="auto" latinLnBrk="0" hangingPunct="1">
              <a:lnSpc>
                <a:spcPts val="165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a:t>Click to add bulleted list</a:t>
            </a:r>
          </a:p>
          <a:p>
            <a:pPr lvl="0"/>
            <a:r>
              <a:rPr lang="en-US"/>
              <a:t>Click to add bulleted list</a:t>
            </a:r>
          </a:p>
          <a:p>
            <a:pPr lvl="0"/>
            <a:r>
              <a:rPr lang="en-US"/>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a:t>Click to add bulleted list</a:t>
            </a:r>
          </a:p>
          <a:p>
            <a:pPr lvl="0"/>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3" name="Text Placeholder 2"/>
          <p:cNvSpPr>
            <a:spLocks noGrp="1"/>
          </p:cNvSpPr>
          <p:nvPr>
            <p:ph type="body" sz="quarter" idx="10" hasCustomPrompt="1"/>
          </p:nvPr>
        </p:nvSpPr>
        <p:spPr>
          <a:xfrm>
            <a:off x="618069" y="1430866"/>
            <a:ext cx="3680883" cy="242374"/>
          </a:xfrm>
          <a:prstGeom prst="rect">
            <a:avLst/>
          </a:prstGeom>
          <a:solidFill>
            <a:srgbClr val="39C2D7"/>
          </a:solidFill>
        </p:spPr>
        <p:txBody>
          <a:bodyPr wrap="square">
            <a:spAutoFit/>
          </a:bodyPr>
          <a:lstStyle>
            <a:lvl1pPr marL="0" indent="0" algn="l">
              <a:buNone/>
              <a:defRPr sz="975" baseline="0">
                <a:solidFill>
                  <a:srgbClr val="FFFFFF"/>
                </a:solidFill>
                <a:latin typeface="Arial Black"/>
                <a:cs typeface="Arial Black"/>
              </a:defRPr>
            </a:lvl1pPr>
          </a:lstStyle>
          <a:p>
            <a:pPr lvl="0"/>
            <a:r>
              <a:rPr lang="en-US"/>
              <a:t>LOREM IPSUM DOLOR AMET</a:t>
            </a:r>
          </a:p>
        </p:txBody>
      </p:sp>
      <p:sp>
        <p:nvSpPr>
          <p:cNvPr id="7"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3652127921"/>
      </p:ext>
    </p:extLst>
  </p:cSld>
  <p:clrMapOvr>
    <a:masterClrMapping/>
  </p:clrMapOvr>
  <p:hf sldNum="0" hd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87502830"/>
      </p:ext>
    </p:extLst>
  </p:cSld>
  <p:clrMapOvr>
    <a:masterClrMapping/>
  </p:clrMapOvr>
  <p:hf sldNum="0" hd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ase Study - without image">
    <p:spTree>
      <p:nvGrpSpPr>
        <p:cNvPr id="1" name=""/>
        <p:cNvGrpSpPr/>
        <p:nvPr/>
      </p:nvGrpSpPr>
      <p:grpSpPr>
        <a:xfrm>
          <a:off x="0" y="0"/>
          <a:ext cx="0" cy="0"/>
          <a:chOff x="0" y="0"/>
          <a:chExt cx="0" cy="0"/>
        </a:xfrm>
      </p:grpSpPr>
      <p:sp>
        <p:nvSpPr>
          <p:cNvPr id="12" name="Rectangle 11"/>
          <p:cNvSpPr/>
          <p:nvPr/>
        </p:nvSpPr>
        <p:spPr>
          <a:xfrm>
            <a:off x="0" y="-4"/>
            <a:ext cx="12192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
        <p:nvSpPr>
          <p:cNvPr id="13" name="Title Placeholder 1"/>
          <p:cNvSpPr>
            <a:spLocks noGrp="1"/>
          </p:cNvSpPr>
          <p:nvPr>
            <p:ph type="title" hasCustomPrompt="1"/>
          </p:nvPr>
        </p:nvSpPr>
        <p:spPr>
          <a:xfrm>
            <a:off x="2411651" y="119512"/>
            <a:ext cx="8610608" cy="724866"/>
          </a:xfrm>
          <a:prstGeom prst="rect">
            <a:avLst/>
          </a:prstGeom>
        </p:spPr>
        <p:txBody>
          <a:bodyPr vert="horz" lIns="91440" tIns="0" rIns="91440" bIns="45720" rtlCol="0" anchor="ctr">
            <a:normAutofit/>
          </a:bodyPr>
          <a:lstStyle>
            <a:lvl1pPr>
              <a:defRPr baseline="0"/>
            </a:lvl1pPr>
          </a:lstStyle>
          <a:p>
            <a:r>
              <a:rPr lang="en-US"/>
              <a:t>client name</a:t>
            </a:r>
          </a:p>
        </p:txBody>
      </p:sp>
      <p:cxnSp>
        <p:nvCxnSpPr>
          <p:cNvPr id="11" name="Straight Connector 10"/>
          <p:cNvCxnSpPr/>
          <p:nvPr/>
        </p:nvCxnSpPr>
        <p:spPr>
          <a:xfrm>
            <a:off x="2223912"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12192000" y="943720"/>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6573694" y="1761513"/>
            <a:ext cx="5120639" cy="3233820"/>
          </a:xfrm>
          <a:prstGeom prst="rect">
            <a:avLst/>
          </a:prstGeom>
        </p:spPr>
        <p:txBody>
          <a:bodyPr vert="horz" lIns="91440" tIns="45720" rIns="91440" bIns="45720" rtlCol="0">
            <a:noAutofit/>
          </a:bodyPr>
          <a:lstStyle>
            <a:lvl1pPr marL="173038" indent="-173038">
              <a:lnSpc>
                <a:spcPts val="1200"/>
              </a:lnSpc>
              <a:spcBef>
                <a:spcPts val="0"/>
              </a:spcBef>
              <a:spcAft>
                <a:spcPts val="975"/>
              </a:spcAft>
              <a:buClr>
                <a:srgbClr val="2FC2D9"/>
              </a:buClr>
              <a:buFont typeface="Arial"/>
              <a:buChar char="•"/>
              <a:defRPr sz="1200" baseline="0">
                <a:solidFill>
                  <a:schemeClr val="tx1"/>
                </a:solidFill>
              </a:defRPr>
            </a:lvl1pPr>
            <a:lvl2pPr>
              <a:defRPr sz="1200"/>
            </a:lvl2pPr>
            <a:lvl3pPr>
              <a:defRPr sz="1050"/>
            </a:lvl3pPr>
          </a:lstStyle>
          <a:p>
            <a:pPr marL="173038" indent="-173038">
              <a:buClr>
                <a:srgbClr val="2FC2D9"/>
              </a:buClr>
            </a:pPr>
            <a:r>
              <a:rPr lang="en-US">
                <a:solidFill>
                  <a:srgbClr val="444444"/>
                </a:solidFill>
              </a:rPr>
              <a:t>Click to add bulleted list</a:t>
            </a:r>
          </a:p>
          <a:p>
            <a:pPr marL="173038" indent="-173038">
              <a:buClr>
                <a:srgbClr val="2FC2D9"/>
              </a:buClr>
            </a:pPr>
            <a:r>
              <a:rPr lang="en-US">
                <a:solidFill>
                  <a:srgbClr val="444444"/>
                </a:solidFill>
              </a:rPr>
              <a:t>Click to add bulleted list</a:t>
            </a:r>
          </a:p>
          <a:p>
            <a:pPr marL="173038" indent="-173038">
              <a:buClr>
                <a:srgbClr val="2FC2D9"/>
              </a:buClr>
            </a:pPr>
            <a:r>
              <a:rPr lang="en-US">
                <a:solidFill>
                  <a:srgbClr val="444444"/>
                </a:solidFill>
              </a:rPr>
              <a:t>Click to add bulleted list</a:t>
            </a:r>
          </a:p>
          <a:p>
            <a:pPr marL="173038" indent="-173038">
              <a:buClr>
                <a:srgbClr val="2FC2D9"/>
              </a:buClr>
            </a:pPr>
            <a:r>
              <a:rPr lang="en-US">
                <a:solidFill>
                  <a:srgbClr val="444444"/>
                </a:solidFill>
              </a:rPr>
              <a:t>Click to add bulleted list</a:t>
            </a:r>
          </a:p>
        </p:txBody>
      </p:sp>
      <p:sp>
        <p:nvSpPr>
          <p:cNvPr id="23" name="Content Placeholder 22"/>
          <p:cNvSpPr>
            <a:spLocks noGrp="1"/>
          </p:cNvSpPr>
          <p:nvPr>
            <p:ph sz="quarter" idx="10" hasCustomPrompt="1"/>
          </p:nvPr>
        </p:nvSpPr>
        <p:spPr>
          <a:xfrm>
            <a:off x="484721" y="1761513"/>
            <a:ext cx="5228167" cy="3640220"/>
          </a:xfrm>
          <a:prstGeom prst="rect">
            <a:avLst/>
          </a:prstGeom>
        </p:spPr>
        <p:txBody>
          <a:bodyPr tIns="45720">
            <a:noAutofit/>
          </a:bodyPr>
          <a:lstStyle>
            <a:lvl1pPr marL="0" indent="0">
              <a:lnSpc>
                <a:spcPct val="110000"/>
              </a:lnSpc>
              <a:spcBef>
                <a:spcPts val="0"/>
              </a:spcBef>
              <a:spcAft>
                <a:spcPts val="975"/>
              </a:spcAft>
              <a:buNone/>
              <a:defRPr sz="1200"/>
            </a:lvl1pPr>
            <a:lvl2pPr>
              <a:defRPr sz="975"/>
            </a:lvl2pPr>
            <a:lvl3pPr>
              <a:defRPr sz="975"/>
            </a:lvl3pPr>
            <a:lvl4pPr>
              <a:defRPr sz="975"/>
            </a:lvl4pPr>
            <a:lvl5pPr>
              <a:defRPr sz="975"/>
            </a:lvl5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adipiscing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endParaRPr lang="en-US"/>
          </a:p>
        </p:txBody>
      </p:sp>
      <p:sp>
        <p:nvSpPr>
          <p:cNvPr id="3" name="Text Placeholder 2"/>
          <p:cNvSpPr>
            <a:spLocks noGrp="1"/>
          </p:cNvSpPr>
          <p:nvPr>
            <p:ph type="body" sz="quarter" idx="11" hasCustomPrompt="1"/>
          </p:nvPr>
        </p:nvSpPr>
        <p:spPr>
          <a:xfrm>
            <a:off x="611717" y="1321329"/>
            <a:ext cx="1494320" cy="242374"/>
          </a:xfrm>
          <a:prstGeom prst="rect">
            <a:avLst/>
          </a:prstGeom>
          <a:solidFill>
            <a:schemeClr val="accent2"/>
          </a:solidFill>
          <a:ln>
            <a:noFill/>
          </a:ln>
        </p:spPr>
        <p:txBody>
          <a:bodyPr wrap="none">
            <a:spAutoFit/>
          </a:bodyPr>
          <a:lstStyle>
            <a:lvl1pPr marL="0" indent="0" algn="l">
              <a:buNone/>
              <a:defRPr sz="975">
                <a:solidFill>
                  <a:schemeClr val="bg1"/>
                </a:solidFill>
                <a:latin typeface="Arial Black"/>
                <a:cs typeface="Arial Black"/>
              </a:defRPr>
            </a:lvl1pPr>
          </a:lstStyle>
          <a:p>
            <a:pPr lvl="0"/>
            <a:r>
              <a:rPr lang="en-US"/>
              <a:t>TITLE TO GO HERE</a:t>
            </a:r>
          </a:p>
        </p:txBody>
      </p:sp>
      <p:sp>
        <p:nvSpPr>
          <p:cNvPr id="15" name="Text Placeholder 2"/>
          <p:cNvSpPr>
            <a:spLocks noGrp="1"/>
          </p:cNvSpPr>
          <p:nvPr>
            <p:ph type="body" sz="quarter" idx="12" hasCustomPrompt="1"/>
          </p:nvPr>
        </p:nvSpPr>
        <p:spPr>
          <a:xfrm>
            <a:off x="6697868" y="1321329"/>
            <a:ext cx="1494320" cy="242374"/>
          </a:xfrm>
          <a:prstGeom prst="rect">
            <a:avLst/>
          </a:prstGeom>
          <a:solidFill>
            <a:schemeClr val="accent2"/>
          </a:solidFill>
          <a:ln>
            <a:noFill/>
          </a:ln>
        </p:spPr>
        <p:txBody>
          <a:bodyPr wrap="none">
            <a:spAutoFit/>
          </a:bodyPr>
          <a:lstStyle>
            <a:lvl1pPr marL="0" indent="0" algn="l">
              <a:buNone/>
              <a:defRPr sz="975">
                <a:solidFill>
                  <a:schemeClr val="bg1"/>
                </a:solidFill>
                <a:latin typeface="Arial Black"/>
                <a:cs typeface="Arial Black"/>
              </a:defRPr>
            </a:lvl1pPr>
          </a:lstStyle>
          <a:p>
            <a:pPr lvl="0"/>
            <a:r>
              <a:rPr lang="en-US"/>
              <a:t>TITLE TO GO HERE</a:t>
            </a:r>
          </a:p>
        </p:txBody>
      </p:sp>
      <p:sp>
        <p:nvSpPr>
          <p:cNvPr id="4" name="Picture Placeholder 3"/>
          <p:cNvSpPr>
            <a:spLocks noGrp="1"/>
          </p:cNvSpPr>
          <p:nvPr>
            <p:ph type="pic" sz="quarter" idx="13" hasCustomPrompt="1"/>
          </p:nvPr>
        </p:nvSpPr>
        <p:spPr>
          <a:xfrm>
            <a:off x="533344" y="256310"/>
            <a:ext cx="1514057" cy="482600"/>
          </a:xfrm>
          <a:prstGeom prst="rect">
            <a:avLst/>
          </a:prstGeom>
        </p:spPr>
        <p:txBody>
          <a:bodyPr>
            <a:normAutofit/>
          </a:bodyPr>
          <a:lstStyle>
            <a:lvl1pPr marL="0" indent="0">
              <a:buNone/>
              <a:defRPr sz="900" baseline="0"/>
            </a:lvl1pPr>
          </a:lstStyle>
          <a:p>
            <a:r>
              <a:rPr lang="en-US"/>
              <a:t>Insert logo</a:t>
            </a:r>
          </a:p>
        </p:txBody>
      </p:sp>
    </p:spTree>
    <p:extLst>
      <p:ext uri="{BB962C8B-B14F-4D97-AF65-F5344CB8AC3E}">
        <p14:creationId xmlns:p14="http://schemas.microsoft.com/office/powerpoint/2010/main" val="2972010621"/>
      </p:ext>
    </p:extLst>
  </p:cSld>
  <p:clrMapOvr>
    <a:masterClrMapping/>
  </p:clrMapOvr>
  <p:hf sldNum="0" hd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937745"/>
            <a:ext cx="12192000" cy="6858000"/>
          </a:xfrm>
          <a:prstGeom prst="rect">
            <a:avLst/>
          </a:prstGeom>
        </p:spPr>
        <p:txBody>
          <a:bodyPr anchor="ctr"/>
          <a:lstStyle>
            <a:lvl1pPr marL="0" indent="0" algn="ctr">
              <a:buNone/>
              <a:defRPr/>
            </a:lvl1pPr>
          </a:lstStyle>
          <a:p>
            <a:pPr lvl="0"/>
            <a:r>
              <a:rPr lang="en-US"/>
              <a:t>Insert Case Study Image</a:t>
            </a:r>
          </a:p>
        </p:txBody>
      </p:sp>
      <p:sp>
        <p:nvSpPr>
          <p:cNvPr id="2" name="Title 1"/>
          <p:cNvSpPr>
            <a:spLocks noGrp="1"/>
          </p:cNvSpPr>
          <p:nvPr>
            <p:ph type="title" hasCustomPrompt="1"/>
          </p:nvPr>
        </p:nvSpPr>
        <p:spPr>
          <a:xfrm>
            <a:off x="363032" y="269597"/>
            <a:ext cx="11116669" cy="724866"/>
          </a:xfrm>
          <a:prstGeom prst="rect">
            <a:avLst/>
          </a:prstGeom>
        </p:spPr>
        <p:txBody>
          <a:bodyPr/>
          <a:lstStyle>
            <a:lvl1pPr>
              <a:defRPr sz="1500" baseline="0"/>
            </a:lvl1pPr>
          </a:lstStyle>
          <a:p>
            <a:r>
              <a:rPr lang="en-US"/>
              <a:t>Client name</a:t>
            </a:r>
          </a:p>
        </p:txBody>
      </p:sp>
      <p:sp>
        <p:nvSpPr>
          <p:cNvPr id="9" name="Rectangle 8"/>
          <p:cNvSpPr/>
          <p:nvPr/>
        </p:nvSpPr>
        <p:spPr>
          <a:xfrm>
            <a:off x="0" y="6349742"/>
            <a:ext cx="12192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Tree>
    <p:extLst>
      <p:ext uri="{BB962C8B-B14F-4D97-AF65-F5344CB8AC3E}">
        <p14:creationId xmlns:p14="http://schemas.microsoft.com/office/powerpoint/2010/main" val="2409597577"/>
      </p:ext>
    </p:extLst>
  </p:cSld>
  <p:clrMapOvr>
    <a:masterClrMapping/>
  </p:clrMapOvr>
  <p:hf sldNum="0" hd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14" name="Rectangle 13"/>
          <p:cNvSpPr/>
          <p:nvPr/>
        </p:nvSpPr>
        <p:spPr>
          <a:xfrm>
            <a:off x="0" y="6349742"/>
            <a:ext cx="12192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
        <p:nvSpPr>
          <p:cNvPr id="12" name="Picture Placeholder 5"/>
          <p:cNvSpPr>
            <a:spLocks noGrp="1"/>
          </p:cNvSpPr>
          <p:nvPr>
            <p:ph type="pic" sz="quarter" idx="10" hasCustomPrompt="1"/>
          </p:nvPr>
        </p:nvSpPr>
        <p:spPr>
          <a:xfrm>
            <a:off x="0" y="0"/>
            <a:ext cx="12192000" cy="6858000"/>
          </a:xfrm>
          <a:prstGeom prst="rect">
            <a:avLst/>
          </a:prstGeom>
        </p:spPr>
        <p:txBody>
          <a:bodyPr anchor="t"/>
          <a:lstStyle>
            <a:lvl1pPr marL="0" indent="0" algn="ctr">
              <a:buNone/>
              <a:defRPr/>
            </a:lvl1pPr>
          </a:lstStyle>
          <a:p>
            <a:pPr lvl="0"/>
            <a:r>
              <a:rPr lang="en-US"/>
              <a:t>Insert Image</a:t>
            </a:r>
          </a:p>
        </p:txBody>
      </p:sp>
      <p:sp>
        <p:nvSpPr>
          <p:cNvPr id="7" name="Text Placeholder 12"/>
          <p:cNvSpPr>
            <a:spLocks noGrp="1"/>
          </p:cNvSpPr>
          <p:nvPr>
            <p:ph type="body" sz="quarter" idx="13" hasCustomPrompt="1"/>
          </p:nvPr>
        </p:nvSpPr>
        <p:spPr>
          <a:xfrm>
            <a:off x="1163205" y="5263642"/>
            <a:ext cx="504529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And Line 3 Here</a:t>
            </a:r>
          </a:p>
        </p:txBody>
      </p:sp>
      <p:sp>
        <p:nvSpPr>
          <p:cNvPr id="13" name="Text Placeholder 12"/>
          <p:cNvSpPr>
            <a:spLocks noGrp="1"/>
          </p:cNvSpPr>
          <p:nvPr>
            <p:ph type="body" sz="quarter" idx="11" hasCustomPrompt="1"/>
          </p:nvPr>
        </p:nvSpPr>
        <p:spPr>
          <a:xfrm>
            <a:off x="1163206" y="4525833"/>
            <a:ext cx="373724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Line 2 Here</a:t>
            </a:r>
          </a:p>
        </p:txBody>
      </p:sp>
      <p:sp>
        <p:nvSpPr>
          <p:cNvPr id="2" name="Title 1"/>
          <p:cNvSpPr>
            <a:spLocks noGrp="1"/>
          </p:cNvSpPr>
          <p:nvPr>
            <p:ph type="title" hasCustomPrompt="1"/>
          </p:nvPr>
        </p:nvSpPr>
        <p:spPr>
          <a:xfrm>
            <a:off x="1163205" y="3826607"/>
            <a:ext cx="5314596" cy="660181"/>
          </a:xfrm>
          <a:prstGeom prst="rect">
            <a:avLst/>
          </a:prstGeom>
          <a:solidFill>
            <a:srgbClr val="2FC2D9"/>
          </a:solidFill>
          <a:ln>
            <a:noFill/>
          </a:ln>
        </p:spPr>
        <p:txBody>
          <a:bodyPr wrap="none" lIns="182880" tIns="36576" rIns="182880" anchor="t">
            <a:spAutoFit/>
          </a:bodyPr>
          <a:lstStyle>
            <a:lvl1pPr algn="l">
              <a:defRPr sz="3750" b="0" cap="all" baseline="0">
                <a:solidFill>
                  <a:srgbClr val="FFFFFF"/>
                </a:solidFill>
              </a:defRPr>
            </a:lvl1pPr>
          </a:lstStyle>
          <a:p>
            <a:r>
              <a:rPr lang="en-US"/>
              <a:t>Type line 1 here</a:t>
            </a:r>
          </a:p>
        </p:txBody>
      </p:sp>
      <p:sp>
        <p:nvSpPr>
          <p:cNvPr id="8" name="Text Placeholder 13"/>
          <p:cNvSpPr txBox="1">
            <a:spLocks/>
          </p:cNvSpPr>
          <p:nvPr/>
        </p:nvSpPr>
        <p:spPr>
          <a:xfrm>
            <a:off x="1041809" y="3328611"/>
            <a:ext cx="8650817"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a:solidFill>
                <a:srgbClr val="464547"/>
              </a:solidFill>
            </a:endParaRPr>
          </a:p>
        </p:txBody>
      </p:sp>
      <p:sp>
        <p:nvSpPr>
          <p:cNvPr id="15" name="Text Placeholder 14"/>
          <p:cNvSpPr>
            <a:spLocks noGrp="1"/>
          </p:cNvSpPr>
          <p:nvPr>
            <p:ph type="body" sz="quarter" idx="14" hasCustomPrompt="1"/>
          </p:nvPr>
        </p:nvSpPr>
        <p:spPr>
          <a:xfrm>
            <a:off x="1155504" y="3276169"/>
            <a:ext cx="3649204" cy="300082"/>
          </a:xfrm>
          <a:prstGeom prst="rect">
            <a:avLst/>
          </a:prstGeom>
          <a:solidFill>
            <a:schemeClr val="accent2"/>
          </a:solidFill>
        </p:spPr>
        <p:txBody>
          <a:bodyPr vert="horz" wrap="none">
            <a:spAutoFit/>
          </a:bodyPr>
          <a:lstStyle>
            <a:lvl1pPr marL="0" indent="0">
              <a:buNone/>
              <a:defRPr sz="1350">
                <a:solidFill>
                  <a:srgbClr val="FFFFFF"/>
                </a:solidFill>
                <a:latin typeface="Arial Black"/>
                <a:cs typeface="Arial Black"/>
              </a:defRPr>
            </a:lvl1pPr>
          </a:lstStyle>
          <a:p>
            <a:pPr lvl="0"/>
            <a:r>
              <a:rPr lang="en-US"/>
              <a:t>OPTIONAL EYEBROW HEADER HERE</a:t>
            </a:r>
          </a:p>
        </p:txBody>
      </p:sp>
    </p:spTree>
    <p:extLst>
      <p:ext uri="{BB962C8B-B14F-4D97-AF65-F5344CB8AC3E}">
        <p14:creationId xmlns:p14="http://schemas.microsoft.com/office/powerpoint/2010/main" val="2049997347"/>
      </p:ext>
    </p:extLst>
  </p:cSld>
  <p:clrMapOvr>
    <a:masterClrMapping/>
  </p:clrMapOvr>
  <p:hf sldNum="0" hd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7" name="Text Placeholder 12"/>
          <p:cNvSpPr>
            <a:spLocks noGrp="1"/>
          </p:cNvSpPr>
          <p:nvPr>
            <p:ph type="body" sz="quarter" idx="13" hasCustomPrompt="1"/>
          </p:nvPr>
        </p:nvSpPr>
        <p:spPr>
          <a:xfrm>
            <a:off x="1163205" y="5263642"/>
            <a:ext cx="504529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And Line 3 Here</a:t>
            </a:r>
          </a:p>
        </p:txBody>
      </p:sp>
      <p:sp>
        <p:nvSpPr>
          <p:cNvPr id="13" name="Text Placeholder 12"/>
          <p:cNvSpPr>
            <a:spLocks noGrp="1"/>
          </p:cNvSpPr>
          <p:nvPr>
            <p:ph type="body" sz="quarter" idx="11" hasCustomPrompt="1"/>
          </p:nvPr>
        </p:nvSpPr>
        <p:spPr>
          <a:xfrm>
            <a:off x="1163206" y="4525833"/>
            <a:ext cx="3737242" cy="660181"/>
          </a:xfrm>
          <a:prstGeom prst="rect">
            <a:avLst/>
          </a:prstGeom>
          <a:solidFill>
            <a:srgbClr val="2FC2D9"/>
          </a:solidFill>
        </p:spPr>
        <p:txBody>
          <a:bodyPr wrap="none" lIns="182880" tIns="36576" rIns="182880">
            <a:spAutoFit/>
          </a:bodyPr>
          <a:lstStyle>
            <a:lvl1pPr marL="0" indent="0">
              <a:buNone/>
              <a:defRPr sz="3750" b="0" i="0" cap="all">
                <a:solidFill>
                  <a:schemeClr val="bg1"/>
                </a:solidFill>
                <a:latin typeface="Arial Black"/>
                <a:cs typeface="Arial Black"/>
              </a:defRPr>
            </a:lvl1pPr>
            <a:lvl2pPr marL="342900" indent="0">
              <a:buNone/>
              <a:defRPr sz="3750" b="0" i="0" cap="all">
                <a:latin typeface="Arial Black"/>
                <a:cs typeface="Arial Black"/>
              </a:defRPr>
            </a:lvl2pPr>
            <a:lvl3pPr marL="685800" indent="0">
              <a:buNone/>
              <a:defRPr sz="3750" b="0" i="0" cap="all">
                <a:latin typeface="Arial Black"/>
                <a:cs typeface="Arial Black"/>
              </a:defRPr>
            </a:lvl3pPr>
            <a:lvl4pPr marL="1028700" indent="0">
              <a:buNone/>
              <a:defRPr sz="3750" b="0" i="0" cap="all">
                <a:latin typeface="Arial Black"/>
                <a:cs typeface="Arial Black"/>
              </a:defRPr>
            </a:lvl4pPr>
            <a:lvl5pPr marL="1371600" indent="0">
              <a:buNone/>
              <a:defRPr sz="3750" b="0" i="0" cap="all">
                <a:latin typeface="Arial Black"/>
                <a:cs typeface="Arial Black"/>
              </a:defRPr>
            </a:lvl5pPr>
          </a:lstStyle>
          <a:p>
            <a:pPr lvl="0"/>
            <a:r>
              <a:rPr lang="en-US"/>
              <a:t>Line 2 Here</a:t>
            </a:r>
          </a:p>
        </p:txBody>
      </p:sp>
      <p:sp>
        <p:nvSpPr>
          <p:cNvPr id="2" name="Title 1"/>
          <p:cNvSpPr>
            <a:spLocks noGrp="1"/>
          </p:cNvSpPr>
          <p:nvPr>
            <p:ph type="title" hasCustomPrompt="1"/>
          </p:nvPr>
        </p:nvSpPr>
        <p:spPr>
          <a:xfrm>
            <a:off x="1163205" y="3826607"/>
            <a:ext cx="5314596" cy="660181"/>
          </a:xfrm>
          <a:prstGeom prst="rect">
            <a:avLst/>
          </a:prstGeom>
          <a:solidFill>
            <a:srgbClr val="2FC2D9"/>
          </a:solidFill>
          <a:ln>
            <a:noFill/>
          </a:ln>
        </p:spPr>
        <p:txBody>
          <a:bodyPr wrap="none" lIns="182880" tIns="36576" rIns="182880" anchor="t">
            <a:spAutoFit/>
          </a:bodyPr>
          <a:lstStyle>
            <a:lvl1pPr algn="l">
              <a:defRPr sz="3750" b="0" cap="all" baseline="0">
                <a:solidFill>
                  <a:srgbClr val="FFFFFF"/>
                </a:solidFill>
              </a:defRPr>
            </a:lvl1pPr>
          </a:lstStyle>
          <a:p>
            <a:r>
              <a:rPr lang="en-US"/>
              <a:t>Type line 1 here</a:t>
            </a:r>
          </a:p>
        </p:txBody>
      </p:sp>
      <p:sp>
        <p:nvSpPr>
          <p:cNvPr id="8" name="Text Placeholder 13"/>
          <p:cNvSpPr txBox="1">
            <a:spLocks/>
          </p:cNvSpPr>
          <p:nvPr/>
        </p:nvSpPr>
        <p:spPr>
          <a:xfrm>
            <a:off x="1041809" y="3328611"/>
            <a:ext cx="8650817"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a:solidFill>
                <a:srgbClr val="464547"/>
              </a:solidFill>
            </a:endParaRPr>
          </a:p>
        </p:txBody>
      </p:sp>
      <p:sp>
        <p:nvSpPr>
          <p:cNvPr id="15" name="Text Placeholder 14"/>
          <p:cNvSpPr>
            <a:spLocks noGrp="1"/>
          </p:cNvSpPr>
          <p:nvPr>
            <p:ph type="body" sz="quarter" idx="14" hasCustomPrompt="1"/>
          </p:nvPr>
        </p:nvSpPr>
        <p:spPr>
          <a:xfrm>
            <a:off x="1155504" y="3276169"/>
            <a:ext cx="3649204" cy="300082"/>
          </a:xfrm>
          <a:prstGeom prst="rect">
            <a:avLst/>
          </a:prstGeom>
          <a:solidFill>
            <a:schemeClr val="accent2"/>
          </a:solidFill>
        </p:spPr>
        <p:txBody>
          <a:bodyPr vert="horz" wrap="none">
            <a:spAutoFit/>
          </a:bodyPr>
          <a:lstStyle>
            <a:lvl1pPr marL="0" indent="0">
              <a:buNone/>
              <a:defRPr sz="1350">
                <a:solidFill>
                  <a:srgbClr val="FFFFFF"/>
                </a:solidFill>
                <a:latin typeface="Arial Black"/>
                <a:cs typeface="Arial Black"/>
              </a:defRPr>
            </a:lvl1pPr>
          </a:lstStyle>
          <a:p>
            <a:pPr lvl="0"/>
            <a:r>
              <a:rPr lang="en-US"/>
              <a:t>OPTIONAL EYEBROW HEADER HERE</a:t>
            </a:r>
          </a:p>
        </p:txBody>
      </p:sp>
    </p:spTree>
    <p:extLst>
      <p:ext uri="{BB962C8B-B14F-4D97-AF65-F5344CB8AC3E}">
        <p14:creationId xmlns:p14="http://schemas.microsoft.com/office/powerpoint/2010/main" val="2342063049"/>
      </p:ext>
    </p:extLst>
  </p:cSld>
  <p:clrMapOvr>
    <a:masterClrMapping/>
  </p:clrMapOvr>
  <p:hf sldNum="0" hd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lor Background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lnSpc>
                <a:spcPct val="85000"/>
              </a:lnSpc>
            </a:pPr>
            <a:endParaRPr lang="en-US" sz="1350">
              <a:solidFill>
                <a:prstClr val="white"/>
              </a:solidFill>
            </a:endParaRPr>
          </a:p>
        </p:txBody>
      </p:sp>
      <p:sp>
        <p:nvSpPr>
          <p:cNvPr id="6" name="Text Placeholder 2"/>
          <p:cNvSpPr>
            <a:spLocks noGrp="1"/>
          </p:cNvSpPr>
          <p:nvPr>
            <p:ph idx="1" hasCustomPrompt="1"/>
          </p:nvPr>
        </p:nvSpPr>
        <p:spPr>
          <a:xfrm>
            <a:off x="835376" y="3197413"/>
            <a:ext cx="10099325" cy="2921872"/>
          </a:xfrm>
          <a:prstGeom prst="rect">
            <a:avLst/>
          </a:prstGeom>
        </p:spPr>
        <p:txBody>
          <a:bodyPr vert="horz" lIns="91440" tIns="45720" rIns="91440" bIns="45720" rtlCol="0">
            <a:noAutofit/>
          </a:bodyPr>
          <a:lstStyle>
            <a:lvl1pPr marL="0" indent="0">
              <a:lnSpc>
                <a:spcPct val="85000"/>
              </a:lnSpc>
              <a:spcBef>
                <a:spcPts val="0"/>
              </a:spcBef>
              <a:buFontTx/>
              <a:buNone/>
              <a:defRPr sz="3375">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a:t>CLICK TO ADD HEADLINE</a:t>
            </a:r>
          </a:p>
        </p:txBody>
      </p:sp>
    </p:spTree>
    <p:extLst>
      <p:ext uri="{BB962C8B-B14F-4D97-AF65-F5344CB8AC3E}">
        <p14:creationId xmlns:p14="http://schemas.microsoft.com/office/powerpoint/2010/main" val="2438388960"/>
      </p:ext>
    </p:extLst>
  </p:cSld>
  <p:clrMapOvr>
    <a:masterClrMapping/>
  </p:clrMapOvr>
  <p:hf sldNum="0" hdr="0" dt="0"/>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x">
  <p:cSld name="Introduction">
    <p:spTree>
      <p:nvGrpSpPr>
        <p:cNvPr id="1" name=""/>
        <p:cNvGrpSpPr/>
        <p:nvPr/>
      </p:nvGrpSpPr>
      <p:grpSpPr>
        <a:xfrm>
          <a:off x="0" y="0"/>
          <a:ext cx="0" cy="0"/>
          <a:chOff x="0" y="0"/>
          <a:chExt cx="0" cy="0"/>
        </a:xfrm>
      </p:grpSpPr>
      <p:sp>
        <p:nvSpPr>
          <p:cNvPr id="78" name="Shape 78"/>
          <p:cNvSpPr>
            <a:spLocks noGrp="1"/>
          </p:cNvSpPr>
          <p:nvPr>
            <p:ph type="title"/>
          </p:nvPr>
        </p:nvSpPr>
        <p:spPr>
          <a:xfrm>
            <a:off x="996340" y="369829"/>
            <a:ext cx="4997709" cy="721674"/>
          </a:xfrm>
          <a:prstGeom prst="rect">
            <a:avLst/>
          </a:prstGeom>
        </p:spPr>
        <p:txBody>
          <a:bodyPr anchor="t">
            <a:noAutofit/>
          </a:bodyPr>
          <a:lstStyle>
            <a:lvl1pPr>
              <a:defRPr sz="1582">
                <a:latin typeface="+mn-lt"/>
                <a:ea typeface="+mn-ea"/>
                <a:cs typeface="+mn-cs"/>
                <a:sym typeface="Bliss Light"/>
              </a:defRPr>
            </a:lvl1pPr>
          </a:lstStyle>
          <a:p>
            <a:pPr lvl="0">
              <a:defRPr sz="1800">
                <a:solidFill>
                  <a:srgbClr val="000000"/>
                </a:solidFill>
              </a:defRPr>
            </a:pPr>
            <a:r>
              <a:rPr sz="1582">
                <a:solidFill>
                  <a:srgbClr val="424242"/>
                </a:solidFill>
              </a:rPr>
              <a:t>Title Text</a:t>
            </a:r>
          </a:p>
        </p:txBody>
      </p:sp>
    </p:spTree>
    <p:extLst>
      <p:ext uri="{BB962C8B-B14F-4D97-AF65-F5344CB8AC3E}">
        <p14:creationId xmlns:p14="http://schemas.microsoft.com/office/powerpoint/2010/main" val="471887372"/>
      </p:ext>
    </p:extLst>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a:xfrm>
            <a:off x="469964" y="1223710"/>
            <a:ext cx="11116669" cy="4525963"/>
          </a:xfrm>
          <a:prstGeom prst="rect">
            <a:avLst/>
          </a:prstGeom>
        </p:spPr>
        <p:txBody>
          <a:bodyPr vert="horz" lIns="91438" tIns="45719" rIns="91438" bIns="45719" rtlCol="0">
            <a:normAutofit/>
          </a:bodyPr>
          <a:lstStyle>
            <a:lvl1pPr marL="0" indent="0">
              <a:lnSpc>
                <a:spcPct val="120000"/>
              </a:lnSpc>
              <a:spcBef>
                <a:spcPts val="0"/>
              </a:spcBef>
              <a:buNone/>
              <a:defRPr sz="1425"/>
            </a:lvl1pPr>
            <a:lvl2pPr>
              <a:defRPr sz="1200"/>
            </a:lvl2pPr>
            <a:lvl3pPr>
              <a:defRPr sz="1125"/>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Tree>
    <p:extLst>
      <p:ext uri="{BB962C8B-B14F-4D97-AF65-F5344CB8AC3E}">
        <p14:creationId xmlns:p14="http://schemas.microsoft.com/office/powerpoint/2010/main" val="376213788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33"/>
            <a:ext cx="10363200" cy="1470025"/>
          </a:xfrm>
          <a:prstGeom prst="rect">
            <a:avLst/>
          </a:prstGeom>
        </p:spPr>
        <p:txBody>
          <a:bodyPr/>
          <a:lstStyle/>
          <a:p>
            <a:r>
              <a:rPr lang="en-GB"/>
              <a:t>Click to edit Master title style</a:t>
            </a:r>
            <a:endParaRPr lang="en-US"/>
          </a:p>
        </p:txBody>
      </p:sp>
      <p:sp>
        <p:nvSpPr>
          <p:cNvPr id="3" name="Subtitle 2"/>
          <p:cNvSpPr>
            <a:spLocks noGrp="1"/>
          </p:cNvSpPr>
          <p:nvPr>
            <p:ph type="subTitle" idx="1"/>
          </p:nvPr>
        </p:nvSpPr>
        <p:spPr>
          <a:xfrm>
            <a:off x="1828804" y="3886200"/>
            <a:ext cx="8534401" cy="1752600"/>
          </a:xfrm>
          <a:prstGeom prst="rect">
            <a:avLst/>
          </a:prstGeom>
        </p:spPr>
        <p:txBody>
          <a:bodyPr/>
          <a:lstStyle>
            <a:lvl1pPr marL="0" indent="0" algn="ctr">
              <a:buNone/>
              <a:defRPr>
                <a:solidFill>
                  <a:schemeClr val="tx1">
                    <a:tint val="75000"/>
                  </a:schemeClr>
                </a:solidFill>
              </a:defRPr>
            </a:lvl1pPr>
            <a:lvl2pPr marL="462915" indent="0" algn="ctr">
              <a:buNone/>
              <a:defRPr>
                <a:solidFill>
                  <a:schemeClr val="tx1">
                    <a:tint val="75000"/>
                  </a:schemeClr>
                </a:solidFill>
              </a:defRPr>
            </a:lvl2pPr>
            <a:lvl3pPr marL="925830" indent="0" algn="ctr">
              <a:buNone/>
              <a:defRPr>
                <a:solidFill>
                  <a:schemeClr val="tx1">
                    <a:tint val="75000"/>
                  </a:schemeClr>
                </a:solidFill>
              </a:defRPr>
            </a:lvl3pPr>
            <a:lvl4pPr marL="1388745" indent="0" algn="ctr">
              <a:buNone/>
              <a:defRPr>
                <a:solidFill>
                  <a:schemeClr val="tx1">
                    <a:tint val="75000"/>
                  </a:schemeClr>
                </a:solidFill>
              </a:defRPr>
            </a:lvl4pPr>
            <a:lvl5pPr marL="1851660" indent="0" algn="ctr">
              <a:buNone/>
              <a:defRPr>
                <a:solidFill>
                  <a:schemeClr val="tx1">
                    <a:tint val="75000"/>
                  </a:schemeClr>
                </a:solidFill>
              </a:defRPr>
            </a:lvl5pPr>
            <a:lvl6pPr marL="2314575" indent="0" algn="ctr">
              <a:buNone/>
              <a:defRPr>
                <a:solidFill>
                  <a:schemeClr val="tx1">
                    <a:tint val="75000"/>
                  </a:schemeClr>
                </a:solidFill>
              </a:defRPr>
            </a:lvl6pPr>
            <a:lvl7pPr marL="2777490" indent="0" algn="ctr">
              <a:buNone/>
              <a:defRPr>
                <a:solidFill>
                  <a:schemeClr val="tx1">
                    <a:tint val="75000"/>
                  </a:schemeClr>
                </a:solidFill>
              </a:defRPr>
            </a:lvl7pPr>
            <a:lvl8pPr marL="3240405" indent="0" algn="ctr">
              <a:buNone/>
              <a:defRPr>
                <a:solidFill>
                  <a:schemeClr val="tx1">
                    <a:tint val="75000"/>
                  </a:schemeClr>
                </a:solidFill>
              </a:defRPr>
            </a:lvl8pPr>
            <a:lvl9pPr marL="370332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609600" y="6356358"/>
            <a:ext cx="2844800" cy="365125"/>
          </a:xfrm>
          <a:prstGeom prst="rect">
            <a:avLst/>
          </a:prstGeom>
        </p:spPr>
        <p:txBody>
          <a:bodyPr/>
          <a:lstStyle/>
          <a:p>
            <a:pPr defTabSz="685800"/>
            <a:fld id="{08203FB3-3E20-D241-88BE-527BEAC42100}" type="datetimeFigureOut">
              <a:rPr lang="en-US" smtClean="0">
                <a:solidFill>
                  <a:srgbClr val="464547"/>
                </a:solidFill>
              </a:rPr>
              <a:pPr defTabSz="685800"/>
              <a:t>4/15/2021</a:t>
            </a:fld>
            <a:endParaRPr lang="en-US">
              <a:solidFill>
                <a:srgbClr val="464547"/>
              </a:solidFill>
            </a:endParaRPr>
          </a:p>
        </p:txBody>
      </p:sp>
      <p:sp>
        <p:nvSpPr>
          <p:cNvPr id="5" name="Footer Placeholder 4"/>
          <p:cNvSpPr>
            <a:spLocks noGrp="1"/>
          </p:cNvSpPr>
          <p:nvPr>
            <p:ph type="ftr" sz="quarter" idx="11"/>
          </p:nvPr>
        </p:nvSpPr>
        <p:spPr>
          <a:xfrm>
            <a:off x="4165603" y="6356358"/>
            <a:ext cx="3860800" cy="365125"/>
          </a:xfrm>
          <a:prstGeom prst="rect">
            <a:avLst/>
          </a:prstGeom>
        </p:spPr>
        <p:txBody>
          <a:bodyPr/>
          <a:lstStyle/>
          <a:p>
            <a:pPr defTabSz="685800"/>
            <a:endParaRPr lang="en-US">
              <a:solidFill>
                <a:srgbClr val="464547"/>
              </a:solidFill>
            </a:endParaRPr>
          </a:p>
        </p:txBody>
      </p:sp>
      <p:sp>
        <p:nvSpPr>
          <p:cNvPr id="6" name="Slide Number Placeholder 5"/>
          <p:cNvSpPr>
            <a:spLocks noGrp="1"/>
          </p:cNvSpPr>
          <p:nvPr>
            <p:ph type="sldNum" sz="quarter" idx="12"/>
          </p:nvPr>
        </p:nvSpPr>
        <p:spPr>
          <a:xfrm>
            <a:off x="8737603" y="6356358"/>
            <a:ext cx="2844800" cy="365125"/>
          </a:xfrm>
          <a:prstGeom prst="rect">
            <a:avLst/>
          </a:prstGeom>
        </p:spPr>
        <p:txBody>
          <a:bodyPr/>
          <a:lstStyle/>
          <a:p>
            <a:pPr defTabSz="685800"/>
            <a:fld id="{A06DC7C8-5D22-0F45-835E-8B5713EDF24B}" type="slidenum">
              <a:rPr lang="en-US" smtClean="0">
                <a:solidFill>
                  <a:srgbClr val="464547"/>
                </a:solidFill>
              </a:rPr>
              <a:pPr defTabSz="685800"/>
              <a:t>‹#›</a:t>
            </a:fld>
            <a:endParaRPr lang="en-US">
              <a:solidFill>
                <a:srgbClr val="464547"/>
              </a:solidFill>
            </a:endParaRPr>
          </a:p>
        </p:txBody>
      </p:sp>
    </p:spTree>
    <p:extLst>
      <p:ext uri="{BB962C8B-B14F-4D97-AF65-F5344CB8AC3E}">
        <p14:creationId xmlns:p14="http://schemas.microsoft.com/office/powerpoint/2010/main" val="176133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476251" y="1896533"/>
            <a:ext cx="11239500" cy="40724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228594" marR="0" lvl="0" indent="-228594" algn="l" defTabSz="1219170" rtl="0" eaLnBrk="1" fontAlgn="auto" latinLnBrk="0" hangingPunct="1">
              <a:lnSpc>
                <a:spcPts val="2133"/>
              </a:lnSpc>
              <a:spcBef>
                <a:spcPts val="352"/>
              </a:spcBef>
              <a:spcAft>
                <a:spcPts val="400"/>
              </a:spcAft>
              <a:buClrTx/>
              <a:buSzTx/>
              <a:tabLst/>
              <a:defRPr/>
            </a:pPr>
            <a:r>
              <a:rPr lang="en-US" sz="1467">
                <a:latin typeface="+mj-lt"/>
              </a:rPr>
              <a:t>In </a:t>
            </a:r>
            <a:r>
              <a:rPr lang="en-US" sz="1467" err="1">
                <a:latin typeface="+mj-lt"/>
              </a:rPr>
              <a:t>egestas</a:t>
            </a:r>
            <a:r>
              <a:rPr lang="en-US" sz="1467">
                <a:latin typeface="+mj-lt"/>
              </a:rPr>
              <a:t> </a:t>
            </a:r>
            <a:r>
              <a:rPr lang="en-US" sz="1467" err="1">
                <a:latin typeface="+mj-lt"/>
              </a:rPr>
              <a:t>orci</a:t>
            </a:r>
            <a:r>
              <a:rPr lang="en-US" sz="1467">
                <a:latin typeface="+mj-lt"/>
              </a:rPr>
              <a:t> </a:t>
            </a:r>
            <a:r>
              <a:rPr lang="en-US" sz="1467" err="1">
                <a:latin typeface="+mj-lt"/>
              </a:rPr>
              <a:t>eu</a:t>
            </a:r>
            <a:r>
              <a:rPr lang="en-US" sz="1467">
                <a:latin typeface="+mj-lt"/>
              </a:rPr>
              <a:t> </a:t>
            </a:r>
            <a:r>
              <a:rPr lang="en-US" sz="1467" err="1">
                <a:latin typeface="+mj-lt"/>
              </a:rPr>
              <a:t>lacinia</a:t>
            </a:r>
            <a:r>
              <a:rPr lang="en-US" sz="1467">
                <a:latin typeface="+mj-lt"/>
              </a:rPr>
              <a:t> </a:t>
            </a:r>
            <a:r>
              <a:rPr lang="en-US" sz="1467" err="1">
                <a:latin typeface="+mj-lt"/>
              </a:rPr>
              <a:t>consectetur</a:t>
            </a:r>
            <a:r>
              <a:rPr lang="en-US" sz="1467">
                <a:latin typeface="+mj-lt"/>
              </a:rPr>
              <a:t>. In dolor ipsum, gravida et </a:t>
            </a:r>
            <a:r>
              <a:rPr lang="en-US" sz="1467" err="1">
                <a:latin typeface="+mj-lt"/>
              </a:rPr>
              <a:t>sagittis</a:t>
            </a:r>
            <a:r>
              <a:rPr lang="en-US" sz="1467">
                <a:latin typeface="+mj-lt"/>
              </a:rPr>
              <a:t> id, </a:t>
            </a:r>
            <a:r>
              <a:rPr lang="en-US" sz="1467" err="1">
                <a:latin typeface="+mj-lt"/>
              </a:rPr>
              <a:t>sollicitudin</a:t>
            </a:r>
            <a:r>
              <a:rPr lang="en-US" sz="1467">
                <a:latin typeface="+mj-lt"/>
              </a:rPr>
              <a:t> </a:t>
            </a:r>
            <a:r>
              <a:rPr lang="en-US" sz="1467" err="1">
                <a:latin typeface="+mj-lt"/>
              </a:rPr>
              <a:t>ut</a:t>
            </a:r>
            <a:r>
              <a:rPr lang="en-US" sz="1467">
                <a:latin typeface="+mj-lt"/>
              </a:rPr>
              <a:t> </a:t>
            </a:r>
            <a:r>
              <a:rPr lang="en-US" sz="1467" err="1">
                <a:latin typeface="+mj-lt"/>
              </a:rPr>
              <a:t>nisl</a:t>
            </a:r>
            <a:r>
              <a:rPr lang="en-US" sz="1467">
                <a:latin typeface="+mj-lt"/>
              </a:rPr>
              <a:t>. </a:t>
            </a:r>
            <a:r>
              <a:rPr lang="en-US" sz="1467" err="1">
                <a:latin typeface="+mj-lt"/>
              </a:rPr>
              <a:t>Praesent</a:t>
            </a:r>
            <a:r>
              <a:rPr lang="en-US" sz="1467">
                <a:latin typeface="+mj-lt"/>
              </a:rPr>
              <a:t> </a:t>
            </a:r>
            <a:r>
              <a:rPr lang="en-US" sz="1467" err="1">
                <a:latin typeface="+mj-lt"/>
              </a:rPr>
              <a:t>bibendum</a:t>
            </a:r>
            <a:r>
              <a:rPr lang="en-US" sz="1467">
                <a:latin typeface="+mj-lt"/>
              </a:rPr>
              <a:t> tempus </a:t>
            </a:r>
            <a:r>
              <a:rPr lang="en-US" sz="1467" err="1">
                <a:latin typeface="+mj-lt"/>
              </a:rPr>
              <a:t>tellus</a:t>
            </a:r>
            <a:r>
              <a:rPr lang="en-US" sz="1467">
                <a:latin typeface="+mj-lt"/>
              </a:rPr>
              <a:t> </a:t>
            </a:r>
            <a:r>
              <a:rPr lang="en-US" sz="1467" err="1">
                <a:latin typeface="+mj-lt"/>
              </a:rPr>
              <a:t>nec</a:t>
            </a:r>
            <a:r>
              <a:rPr lang="en-US" sz="1467">
                <a:latin typeface="+mj-lt"/>
              </a:rPr>
              <a:t> </a:t>
            </a:r>
            <a:r>
              <a:rPr lang="en-US" sz="1467" err="1">
                <a:latin typeface="+mj-lt"/>
              </a:rPr>
              <a:t>hendrerit</a:t>
            </a:r>
            <a:r>
              <a:rPr lang="en-US" sz="1467">
                <a:latin typeface="+mj-lt"/>
              </a:rPr>
              <a:t>. Nam in </a:t>
            </a:r>
            <a:r>
              <a:rPr lang="en-US" sz="1467" err="1">
                <a:latin typeface="+mj-lt"/>
              </a:rPr>
              <a:t>tempor</a:t>
            </a:r>
            <a:r>
              <a:rPr lang="en-US" sz="1467">
                <a:latin typeface="+mj-lt"/>
              </a:rPr>
              <a:t> </a:t>
            </a:r>
            <a:r>
              <a:rPr lang="en-US" sz="1467" err="1">
                <a:latin typeface="+mj-lt"/>
              </a:rPr>
              <a:t>metus</a:t>
            </a:r>
            <a:r>
              <a:rPr lang="en-US" sz="1467">
                <a:latin typeface="+mj-lt"/>
              </a:rPr>
              <a:t>, ac </a:t>
            </a:r>
            <a:r>
              <a:rPr lang="en-US" sz="1467" err="1">
                <a:latin typeface="+mj-lt"/>
              </a:rPr>
              <a:t>finibus</a:t>
            </a:r>
            <a:r>
              <a:rPr lang="en-US" sz="1467">
                <a:latin typeface="+mj-lt"/>
              </a:rPr>
              <a:t> </a:t>
            </a:r>
            <a:r>
              <a:rPr lang="en-US" sz="1467" err="1">
                <a:latin typeface="+mj-lt"/>
              </a:rPr>
              <a:t>purus</a:t>
            </a:r>
            <a:r>
              <a:rPr lang="en-US" sz="1467">
                <a:latin typeface="+mj-lt"/>
              </a:rPr>
              <a:t>. </a:t>
            </a:r>
            <a:r>
              <a:rPr lang="en-US" sz="1467" err="1">
                <a:latin typeface="+mj-lt"/>
              </a:rPr>
              <a:t>Praesent</a:t>
            </a:r>
            <a:r>
              <a:rPr lang="en-US" sz="1467">
                <a:latin typeface="+mj-lt"/>
              </a:rPr>
              <a:t> </a:t>
            </a:r>
            <a:r>
              <a:rPr lang="en-US" sz="1467" err="1">
                <a:latin typeface="+mj-lt"/>
              </a:rPr>
              <a:t>consequat</a:t>
            </a:r>
            <a:r>
              <a:rPr lang="en-US" sz="1467">
                <a:latin typeface="+mj-lt"/>
              </a:rPr>
              <a:t> </a:t>
            </a:r>
            <a:r>
              <a:rPr lang="en-US" sz="1467" err="1">
                <a:latin typeface="+mj-lt"/>
              </a:rPr>
              <a:t>lectus</a:t>
            </a:r>
            <a:r>
              <a:rPr lang="en-US" sz="1467">
                <a:latin typeface="+mj-lt"/>
              </a:rPr>
              <a:t> sit </a:t>
            </a:r>
            <a:r>
              <a:rPr lang="en-US" sz="1467" err="1">
                <a:latin typeface="+mj-lt"/>
              </a:rPr>
              <a:t>amet</a:t>
            </a:r>
            <a:r>
              <a:rPr lang="en-US" sz="1467">
                <a:latin typeface="+mj-lt"/>
              </a:rPr>
              <a:t> </a:t>
            </a:r>
            <a:r>
              <a:rPr lang="en-US" sz="1467" err="1">
                <a:latin typeface="+mj-lt"/>
              </a:rPr>
              <a:t>tortor</a:t>
            </a:r>
            <a:r>
              <a:rPr lang="en-US" sz="1467">
                <a:latin typeface="+mj-lt"/>
              </a:rPr>
              <a:t> pharetra, </a:t>
            </a:r>
            <a:r>
              <a:rPr lang="en-US" sz="1467" err="1">
                <a:latin typeface="+mj-lt"/>
              </a:rPr>
              <a:t>sed</a:t>
            </a:r>
            <a:r>
              <a:rPr lang="en-US" sz="1467">
                <a:latin typeface="+mj-lt"/>
              </a:rPr>
              <a:t> </a:t>
            </a:r>
            <a:r>
              <a:rPr lang="en-US" sz="1467" err="1">
                <a:latin typeface="+mj-lt"/>
              </a:rPr>
              <a:t>venenatis</a:t>
            </a:r>
            <a:r>
              <a:rPr lang="en-US" sz="1467">
                <a:latin typeface="+mj-lt"/>
              </a:rPr>
              <a:t> </a:t>
            </a:r>
            <a:r>
              <a:rPr lang="en-US" sz="1467" err="1">
                <a:latin typeface="+mj-lt"/>
              </a:rPr>
              <a:t>eros</a:t>
            </a:r>
            <a:r>
              <a:rPr lang="en-US" sz="1467">
                <a:latin typeface="+mj-lt"/>
              </a:rPr>
              <a:t> </a:t>
            </a:r>
            <a:r>
              <a:rPr lang="en-US" sz="1467" err="1">
                <a:latin typeface="+mj-lt"/>
              </a:rPr>
              <a:t>lacinia</a:t>
            </a:r>
            <a:r>
              <a:rPr lang="en-US" sz="1467">
                <a:latin typeface="+mj-lt"/>
              </a:rPr>
              <a:t>. In </a:t>
            </a:r>
            <a:r>
              <a:rPr lang="en-US" sz="1467" err="1">
                <a:latin typeface="+mj-lt"/>
              </a:rPr>
              <a:t>sed</a:t>
            </a:r>
            <a:r>
              <a:rPr lang="en-US" sz="1467">
                <a:latin typeface="+mj-lt"/>
              </a:rPr>
              <a:t> </a:t>
            </a:r>
            <a:r>
              <a:rPr lang="en-US" sz="1467" err="1">
                <a:latin typeface="+mj-lt"/>
              </a:rPr>
              <a:t>erat</a:t>
            </a:r>
            <a:r>
              <a:rPr lang="en-US" sz="1467">
                <a:latin typeface="+mj-lt"/>
              </a:rPr>
              <a:t> libero. </a:t>
            </a:r>
            <a:r>
              <a:rPr lang="en-US" sz="1467" err="1">
                <a:latin typeface="+mj-lt"/>
              </a:rPr>
              <a:t>Sed</a:t>
            </a:r>
            <a:r>
              <a:rPr lang="en-US" sz="1467">
                <a:latin typeface="+mj-lt"/>
              </a:rPr>
              <a:t> lorem </a:t>
            </a:r>
            <a:r>
              <a:rPr lang="en-US" sz="1467" err="1">
                <a:latin typeface="+mj-lt"/>
              </a:rPr>
              <a:t>neque</a:t>
            </a:r>
            <a:r>
              <a:rPr lang="en-US" sz="1467">
                <a:latin typeface="+mj-lt"/>
              </a:rPr>
              <a:t>, </a:t>
            </a:r>
            <a:r>
              <a:rPr lang="en-US" sz="1467" err="1">
                <a:latin typeface="+mj-lt"/>
              </a:rPr>
              <a:t>commodo</a:t>
            </a:r>
            <a:r>
              <a:rPr lang="en-US" sz="1467">
                <a:latin typeface="+mj-lt"/>
              </a:rPr>
              <a:t> vitae ex at, pharetra convallis </a:t>
            </a:r>
            <a:r>
              <a:rPr lang="en-US" sz="1467" err="1">
                <a:latin typeface="+mj-lt"/>
              </a:rPr>
              <a:t>nunc</a:t>
            </a:r>
            <a:r>
              <a:rPr lang="en-US" sz="1467">
                <a:latin typeface="+mj-lt"/>
              </a:rPr>
              <a:t>. In </a:t>
            </a:r>
            <a:r>
              <a:rPr lang="en-US" sz="1467" err="1">
                <a:latin typeface="+mj-lt"/>
              </a:rPr>
              <a:t>vehicula</a:t>
            </a:r>
            <a:r>
              <a:rPr lang="en-US" sz="1467">
                <a:latin typeface="+mj-lt"/>
              </a:rPr>
              <a:t> </a:t>
            </a:r>
            <a:r>
              <a:rPr lang="en-US" sz="1467" err="1">
                <a:latin typeface="+mj-lt"/>
              </a:rPr>
              <a:t>mauris</a:t>
            </a:r>
            <a:r>
              <a:rPr lang="en-US" sz="1467">
                <a:latin typeface="+mj-lt"/>
              </a:rPr>
              <a:t> ligula. </a:t>
            </a:r>
            <a:r>
              <a:rPr lang="en-US" sz="1467" err="1">
                <a:latin typeface="+mj-lt"/>
              </a:rPr>
              <a:t>Suspendisse</a:t>
            </a:r>
            <a:r>
              <a:rPr lang="en-US" sz="1467">
                <a:latin typeface="+mj-lt"/>
              </a:rPr>
              <a:t> in </a:t>
            </a:r>
            <a:r>
              <a:rPr lang="en-US" sz="1467" err="1">
                <a:latin typeface="+mj-lt"/>
              </a:rPr>
              <a:t>tellus</a:t>
            </a:r>
            <a:r>
              <a:rPr lang="en-US" sz="1467">
                <a:latin typeface="+mj-lt"/>
              </a:rPr>
              <a:t> </a:t>
            </a:r>
            <a:r>
              <a:rPr lang="en-US" sz="1467" err="1">
                <a:latin typeface="+mj-lt"/>
              </a:rPr>
              <a:t>congue</a:t>
            </a:r>
            <a:r>
              <a:rPr lang="en-US" sz="1467">
                <a:latin typeface="+mj-lt"/>
              </a:rPr>
              <a:t> </a:t>
            </a:r>
            <a:r>
              <a:rPr lang="en-US" sz="1467" err="1">
                <a:latin typeface="+mj-lt"/>
              </a:rPr>
              <a:t>odio</a:t>
            </a:r>
            <a:r>
              <a:rPr lang="en-US" sz="1467">
                <a:latin typeface="+mj-lt"/>
              </a:rPr>
              <a:t> pharetra </a:t>
            </a:r>
            <a:r>
              <a:rPr lang="en-US" sz="1467" err="1">
                <a:latin typeface="+mj-lt"/>
              </a:rPr>
              <a:t>finibus</a:t>
            </a:r>
            <a:r>
              <a:rPr lang="en-US" sz="1467">
                <a:latin typeface="+mj-lt"/>
              </a:rPr>
              <a:t>. Nam </a:t>
            </a:r>
            <a:r>
              <a:rPr lang="en-US" sz="1467" err="1">
                <a:latin typeface="+mj-lt"/>
              </a:rPr>
              <a:t>vel</a:t>
            </a:r>
            <a:r>
              <a:rPr lang="en-US" sz="1467">
                <a:latin typeface="+mj-lt"/>
              </a:rPr>
              <a:t> </a:t>
            </a:r>
            <a:r>
              <a:rPr lang="en-US" sz="1467" err="1">
                <a:latin typeface="+mj-lt"/>
              </a:rPr>
              <a:t>auctor</a:t>
            </a:r>
            <a:r>
              <a:rPr lang="en-US" sz="1467">
                <a:latin typeface="+mj-lt"/>
              </a:rPr>
              <a:t> </a:t>
            </a:r>
            <a:r>
              <a:rPr lang="en-US" sz="1467" err="1">
                <a:latin typeface="+mj-lt"/>
              </a:rPr>
              <a:t>justo</a:t>
            </a:r>
            <a:r>
              <a:rPr lang="en-US" sz="1467">
                <a:latin typeface="+mj-lt"/>
              </a:rPr>
              <a:t>, vitae </a:t>
            </a:r>
            <a:r>
              <a:rPr lang="en-US" sz="1467" err="1">
                <a:latin typeface="+mj-lt"/>
              </a:rPr>
              <a:t>hendrerit</a:t>
            </a:r>
            <a:r>
              <a:rPr lang="en-US" sz="1467">
                <a:latin typeface="+mj-lt"/>
              </a:rPr>
              <a:t> </a:t>
            </a:r>
            <a:r>
              <a:rPr lang="en-US" sz="1467" err="1">
                <a:latin typeface="+mj-lt"/>
              </a:rPr>
              <a:t>orci</a:t>
            </a:r>
            <a:r>
              <a:rPr lang="en-US" sz="1467">
                <a:latin typeface="+mj-lt"/>
              </a:rPr>
              <a:t>. </a:t>
            </a:r>
            <a:r>
              <a:rPr lang="en-US" sz="1467" err="1">
                <a:latin typeface="+mj-lt"/>
              </a:rPr>
              <a:t>Duis</a:t>
            </a:r>
            <a:r>
              <a:rPr lang="en-US" sz="1467">
                <a:latin typeface="+mj-lt"/>
              </a:rPr>
              <a:t> </a:t>
            </a:r>
            <a:r>
              <a:rPr lang="en-US" sz="1467" err="1">
                <a:latin typeface="+mj-lt"/>
              </a:rPr>
              <a:t>nec</a:t>
            </a:r>
            <a:r>
              <a:rPr lang="en-US" sz="1467">
                <a:latin typeface="+mj-lt"/>
              </a:rPr>
              <a:t> </a:t>
            </a:r>
            <a:r>
              <a:rPr lang="en-US" sz="1467" err="1">
                <a:latin typeface="+mj-lt"/>
              </a:rPr>
              <a:t>sapien</a:t>
            </a:r>
            <a:r>
              <a:rPr lang="en-US" sz="1467">
                <a:latin typeface="+mj-lt"/>
              </a:rPr>
              <a:t> </a:t>
            </a:r>
            <a:r>
              <a:rPr lang="en-US" sz="1467" err="1">
                <a:latin typeface="+mj-lt"/>
              </a:rPr>
              <a:t>viverra</a:t>
            </a:r>
            <a:r>
              <a:rPr lang="en-US" sz="1467">
                <a:latin typeface="+mj-lt"/>
              </a:rPr>
              <a:t>, </a:t>
            </a:r>
            <a:r>
              <a:rPr lang="en-US" sz="1467" err="1">
                <a:latin typeface="+mj-lt"/>
              </a:rPr>
              <a:t>bibendum</a:t>
            </a:r>
            <a:r>
              <a:rPr lang="en-US" sz="1467">
                <a:latin typeface="+mj-lt"/>
              </a:rPr>
              <a:t> </a:t>
            </a:r>
            <a:r>
              <a:rPr lang="en-US" sz="1467" err="1">
                <a:latin typeface="+mj-lt"/>
              </a:rPr>
              <a:t>tellus</a:t>
            </a:r>
            <a:r>
              <a:rPr lang="en-US" sz="1467">
                <a:latin typeface="+mj-lt"/>
              </a:rPr>
              <a:t> </a:t>
            </a:r>
            <a:r>
              <a:rPr lang="en-US" sz="1467" err="1">
                <a:latin typeface="+mj-lt"/>
              </a:rPr>
              <a:t>eget</a:t>
            </a:r>
            <a:r>
              <a:rPr lang="en-US" sz="1467">
                <a:latin typeface="+mj-lt"/>
              </a:rPr>
              <a:t>, </a:t>
            </a:r>
            <a:r>
              <a:rPr lang="en-US" sz="1467" err="1">
                <a:latin typeface="+mj-lt"/>
              </a:rPr>
              <a:t>pellentesque</a:t>
            </a:r>
            <a:r>
              <a:rPr lang="en-US" sz="1467">
                <a:latin typeface="+mj-lt"/>
              </a:rPr>
              <a:t> </a:t>
            </a:r>
            <a:r>
              <a:rPr lang="en-US" sz="1467" err="1">
                <a:latin typeface="+mj-lt"/>
              </a:rPr>
              <a:t>massa</a:t>
            </a:r>
            <a:r>
              <a:rPr lang="en-US" sz="1467">
                <a:latin typeface="+mj-lt"/>
              </a:rPr>
              <a:t>. </a:t>
            </a:r>
            <a:r>
              <a:rPr lang="en-US" sz="1467" err="1">
                <a:latin typeface="+mj-lt"/>
              </a:rPr>
              <a:t>Nulla</a:t>
            </a:r>
            <a:r>
              <a:rPr lang="en-US" sz="1467">
                <a:latin typeface="+mj-lt"/>
              </a:rPr>
              <a:t> </a:t>
            </a:r>
            <a:r>
              <a:rPr lang="en-US" sz="1467" err="1">
                <a:latin typeface="+mj-lt"/>
              </a:rPr>
              <a:t>feugiat</a:t>
            </a:r>
            <a:r>
              <a:rPr lang="en-US" sz="1467">
                <a:latin typeface="+mj-lt"/>
              </a:rPr>
              <a:t>, </a:t>
            </a:r>
            <a:r>
              <a:rPr lang="en-US" sz="1467" err="1">
                <a:latin typeface="+mj-lt"/>
              </a:rPr>
              <a:t>turpis</a:t>
            </a:r>
            <a:r>
              <a:rPr lang="en-US" sz="1467">
                <a:latin typeface="+mj-lt"/>
              </a:rPr>
              <a:t> et </a:t>
            </a:r>
            <a:r>
              <a:rPr lang="en-US" sz="1467" err="1">
                <a:latin typeface="+mj-lt"/>
              </a:rPr>
              <a:t>posuere</a:t>
            </a:r>
            <a:r>
              <a:rPr lang="en-US" sz="1467">
                <a:latin typeface="+mj-lt"/>
              </a:rPr>
              <a:t> </a:t>
            </a:r>
            <a:r>
              <a:rPr lang="en-US" sz="1467" err="1">
                <a:latin typeface="+mj-lt"/>
              </a:rPr>
              <a:t>viverra</a:t>
            </a:r>
            <a:r>
              <a:rPr lang="en-US" sz="1467">
                <a:latin typeface="+mj-lt"/>
              </a:rPr>
              <a:t>, ipsum </a:t>
            </a:r>
            <a:r>
              <a:rPr lang="en-US" sz="1467" err="1">
                <a:latin typeface="+mj-lt"/>
              </a:rPr>
              <a:t>sem</a:t>
            </a:r>
            <a:r>
              <a:rPr lang="en-US" sz="1467">
                <a:latin typeface="+mj-lt"/>
              </a:rPr>
              <a:t> </a:t>
            </a:r>
            <a:r>
              <a:rPr lang="en-US" sz="1467" err="1">
                <a:latin typeface="+mj-lt"/>
              </a:rPr>
              <a:t>tincidunt</a:t>
            </a:r>
            <a:r>
              <a:rPr lang="en-US" sz="1467">
                <a:latin typeface="+mj-lt"/>
              </a:rPr>
              <a:t> </a:t>
            </a:r>
            <a:r>
              <a:rPr lang="en-US" sz="1467" err="1">
                <a:latin typeface="+mj-lt"/>
              </a:rPr>
              <a:t>est</a:t>
            </a:r>
            <a:r>
              <a:rPr lang="en-US" sz="1467">
                <a:latin typeface="+mj-lt"/>
              </a:rPr>
              <a:t>, </a:t>
            </a:r>
            <a:r>
              <a:rPr lang="en-US" sz="1467" err="1">
                <a:latin typeface="+mj-lt"/>
              </a:rPr>
              <a:t>finibus</a:t>
            </a:r>
            <a:r>
              <a:rPr lang="en-US" sz="1467">
                <a:latin typeface="+mj-lt"/>
              </a:rPr>
              <a:t> </a:t>
            </a:r>
            <a:r>
              <a:rPr lang="en-US" sz="1467" err="1">
                <a:latin typeface="+mj-lt"/>
              </a:rPr>
              <a:t>tempor</a:t>
            </a:r>
            <a:r>
              <a:rPr lang="en-US" sz="1467">
                <a:latin typeface="+mj-lt"/>
              </a:rPr>
              <a:t> </a:t>
            </a:r>
            <a:r>
              <a:rPr lang="en-US" sz="1467" err="1">
                <a:latin typeface="+mj-lt"/>
              </a:rPr>
              <a:t>nibh</a:t>
            </a:r>
            <a:r>
              <a:rPr lang="en-US" sz="1467">
                <a:latin typeface="+mj-lt"/>
              </a:rPr>
              <a:t> ante semper diam. </a:t>
            </a:r>
            <a:r>
              <a:rPr lang="en-US" sz="1467" err="1">
                <a:latin typeface="+mj-lt"/>
              </a:rPr>
              <a:t>Nullam</a:t>
            </a:r>
            <a:r>
              <a:rPr lang="en-US" sz="1467">
                <a:latin typeface="+mj-lt"/>
              </a:rPr>
              <a:t> </a:t>
            </a:r>
            <a:r>
              <a:rPr lang="en-US" sz="1467" err="1">
                <a:latin typeface="+mj-lt"/>
              </a:rPr>
              <a:t>quis</a:t>
            </a:r>
            <a:r>
              <a:rPr lang="en-US" sz="1467">
                <a:latin typeface="+mj-lt"/>
              </a:rPr>
              <a:t> </a:t>
            </a:r>
            <a:r>
              <a:rPr lang="en-US" sz="1467" err="1">
                <a:latin typeface="+mj-lt"/>
              </a:rPr>
              <a:t>euismod</a:t>
            </a:r>
            <a:r>
              <a:rPr lang="en-US" sz="1467">
                <a:latin typeface="+mj-lt"/>
              </a:rPr>
              <a:t> </a:t>
            </a:r>
            <a:r>
              <a:rPr lang="en-US" sz="1467" err="1">
                <a:latin typeface="+mj-lt"/>
              </a:rPr>
              <a:t>neque</a:t>
            </a:r>
            <a:r>
              <a:rPr lang="en-US" sz="1467">
                <a:latin typeface="+mj-lt"/>
              </a:rPr>
              <a:t>, </a:t>
            </a:r>
            <a:r>
              <a:rPr lang="en-US" sz="1467" err="1">
                <a:latin typeface="+mj-lt"/>
              </a:rPr>
              <a:t>nec</a:t>
            </a:r>
            <a:r>
              <a:rPr lang="en-US" sz="1467">
                <a:latin typeface="+mj-lt"/>
              </a:rPr>
              <a:t> </a:t>
            </a:r>
            <a:r>
              <a:rPr lang="en-US" sz="1467" err="1">
                <a:latin typeface="+mj-lt"/>
              </a:rPr>
              <a:t>facilisis</a:t>
            </a:r>
            <a:r>
              <a:rPr lang="en-US" sz="1467">
                <a:latin typeface="+mj-lt"/>
              </a:rPr>
              <a:t> sem. </a:t>
            </a:r>
            <a:r>
              <a:rPr lang="en-US" sz="1467" err="1">
                <a:latin typeface="+mj-lt"/>
              </a:rPr>
              <a:t>Morbi</a:t>
            </a:r>
            <a:r>
              <a:rPr lang="en-US" sz="1467">
                <a:latin typeface="+mj-lt"/>
              </a:rPr>
              <a:t> </a:t>
            </a:r>
            <a:r>
              <a:rPr lang="en-US" sz="1467" err="1">
                <a:latin typeface="+mj-lt"/>
              </a:rPr>
              <a:t>egestas</a:t>
            </a:r>
            <a:r>
              <a:rPr lang="en-US" sz="1467">
                <a:latin typeface="+mj-lt"/>
              </a:rPr>
              <a:t> </a:t>
            </a:r>
            <a:r>
              <a:rPr lang="en-US" sz="1467" err="1">
                <a:latin typeface="+mj-lt"/>
              </a:rPr>
              <a:t>iaculis</a:t>
            </a:r>
            <a:r>
              <a:rPr lang="en-US" sz="1467">
                <a:latin typeface="+mj-lt"/>
              </a:rPr>
              <a:t> </a:t>
            </a:r>
            <a:r>
              <a:rPr lang="en-US" sz="1467" err="1">
                <a:latin typeface="+mj-lt"/>
              </a:rPr>
              <a:t>dignissim</a:t>
            </a:r>
            <a:r>
              <a:rPr lang="en-US" sz="1467">
                <a:latin typeface="+mj-lt"/>
              </a:rPr>
              <a:t>. In </a:t>
            </a:r>
            <a:r>
              <a:rPr lang="en-US" sz="1467" err="1">
                <a:latin typeface="+mj-lt"/>
              </a:rPr>
              <a:t>accumsan</a:t>
            </a:r>
            <a:r>
              <a:rPr lang="en-US" sz="1467">
                <a:latin typeface="+mj-lt"/>
              </a:rPr>
              <a:t> </a:t>
            </a:r>
            <a:r>
              <a:rPr lang="en-US" sz="1467" err="1">
                <a:latin typeface="+mj-lt"/>
              </a:rPr>
              <a:t>tortor</a:t>
            </a:r>
            <a:r>
              <a:rPr lang="en-US" sz="1467">
                <a:latin typeface="+mj-lt"/>
              </a:rPr>
              <a:t> </a:t>
            </a:r>
            <a:r>
              <a:rPr lang="en-US" sz="1467" err="1">
                <a:latin typeface="+mj-lt"/>
              </a:rPr>
              <a:t>elit</a:t>
            </a:r>
            <a:r>
              <a:rPr lang="en-US" sz="1467">
                <a:latin typeface="+mj-lt"/>
              </a:rPr>
              <a:t>, non </a:t>
            </a:r>
            <a:r>
              <a:rPr lang="en-US" sz="1467" err="1">
                <a:latin typeface="+mj-lt"/>
              </a:rPr>
              <a:t>euismod</a:t>
            </a:r>
            <a:r>
              <a:rPr lang="en-US" sz="1467">
                <a:latin typeface="+mj-lt"/>
              </a:rPr>
              <a:t> </a:t>
            </a:r>
            <a:r>
              <a:rPr lang="en-US" sz="1467" err="1">
                <a:latin typeface="+mj-lt"/>
              </a:rPr>
              <a:t>eros</a:t>
            </a:r>
            <a:r>
              <a:rPr lang="en-US" sz="1467">
                <a:latin typeface="+mj-lt"/>
              </a:rPr>
              <a:t> </a:t>
            </a:r>
            <a:r>
              <a:rPr lang="en-US" sz="1467" err="1">
                <a:latin typeface="+mj-lt"/>
              </a:rPr>
              <a:t>accumsan</a:t>
            </a:r>
            <a:r>
              <a:rPr lang="en-US" sz="1467">
                <a:latin typeface="+mj-lt"/>
              </a:rPr>
              <a:t> ac. </a:t>
            </a:r>
            <a:r>
              <a:rPr lang="en-US" sz="1467" err="1">
                <a:latin typeface="+mj-lt"/>
              </a:rPr>
              <a:t>Sed</a:t>
            </a:r>
            <a:r>
              <a:rPr lang="en-US" sz="1467">
                <a:latin typeface="+mj-lt"/>
              </a:rPr>
              <a:t> </a:t>
            </a:r>
            <a:r>
              <a:rPr lang="en-US" sz="1467" err="1">
                <a:latin typeface="+mj-lt"/>
              </a:rPr>
              <a:t>ultrices</a:t>
            </a:r>
            <a:r>
              <a:rPr lang="en-US" sz="1467">
                <a:latin typeface="+mj-lt"/>
              </a:rPr>
              <a:t> mi lorem, </a:t>
            </a:r>
            <a:r>
              <a:rPr lang="en-US" sz="1467" err="1">
                <a:latin typeface="+mj-lt"/>
              </a:rPr>
              <a:t>ut</a:t>
            </a:r>
            <a:r>
              <a:rPr lang="en-US" sz="1467">
                <a:latin typeface="+mj-lt"/>
              </a:rPr>
              <a:t> </a:t>
            </a:r>
            <a:r>
              <a:rPr lang="en-US" sz="1467" err="1">
                <a:latin typeface="+mj-lt"/>
              </a:rPr>
              <a:t>dignissim</a:t>
            </a:r>
            <a:r>
              <a:rPr lang="en-US" sz="1467">
                <a:latin typeface="+mj-lt"/>
              </a:rPr>
              <a:t> </a:t>
            </a:r>
            <a:r>
              <a:rPr lang="en-US" sz="1467" err="1">
                <a:latin typeface="+mj-lt"/>
              </a:rPr>
              <a:t>nibh</a:t>
            </a:r>
            <a:r>
              <a:rPr lang="en-US" sz="1467">
                <a:latin typeface="+mj-lt"/>
              </a:rPr>
              <a:t> </a:t>
            </a:r>
            <a:r>
              <a:rPr lang="en-US" sz="1467" err="1">
                <a:latin typeface="+mj-lt"/>
              </a:rPr>
              <a:t>facilisis</a:t>
            </a:r>
            <a:r>
              <a:rPr lang="en-US" sz="1467">
                <a:latin typeface="+mj-lt"/>
              </a:rPr>
              <a:t> vel.</a:t>
            </a:r>
          </a:p>
        </p:txBody>
      </p:sp>
      <p:sp>
        <p:nvSpPr>
          <p:cNvPr id="5" name="Text Placeholder 4"/>
          <p:cNvSpPr>
            <a:spLocks noGrp="1"/>
          </p:cNvSpPr>
          <p:nvPr>
            <p:ph type="body" sz="quarter" idx="11" hasCustomPrompt="1"/>
          </p:nvPr>
        </p:nvSpPr>
        <p:spPr>
          <a:xfrm>
            <a:off x="476251" y="1439333"/>
            <a:ext cx="11239500"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a:t>Highlight goes here</a:t>
            </a:r>
          </a:p>
        </p:txBody>
      </p:sp>
      <p:cxnSp>
        <p:nvCxnSpPr>
          <p:cNvPr id="6" name="Straight Connector 5"/>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87854012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pic>
        <p:nvPicPr>
          <p:cNvPr id="14" name="Picture Placeholder 6" descr="lake_view2.psd"/>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7" name="Text Placeholder 1"/>
          <p:cNvSpPr>
            <a:spLocks noGrp="1"/>
          </p:cNvSpPr>
          <p:nvPr>
            <p:ph type="body" sz="quarter" idx="15"/>
          </p:nvPr>
        </p:nvSpPr>
        <p:spPr>
          <a:xfrm>
            <a:off x="837177" y="2075579"/>
            <a:ext cx="10760959" cy="2377890"/>
          </a:xfrm>
          <a:prstGeom prst="rect">
            <a:avLst/>
          </a:prstGeom>
        </p:spPr>
        <p:txBody>
          <a:bodyPr/>
          <a:lstStyle>
            <a:lvl1pPr marL="0" indent="0">
              <a:buNone/>
              <a:defRPr sz="4050">
                <a:solidFill>
                  <a:schemeClr val="bg1"/>
                </a:solidFill>
                <a:latin typeface="Arial Black"/>
                <a:cs typeface="Arial Black"/>
              </a:defRPr>
            </a:lvl1pPr>
          </a:lstStyle>
          <a:p>
            <a:r>
              <a:rPr lang="en-US"/>
              <a:t>EPAM Capabilities Overview and Proposal</a:t>
            </a:r>
            <a:br>
              <a:rPr lang="en-US"/>
            </a:br>
            <a:endParaRPr lang="en-US"/>
          </a:p>
        </p:txBody>
      </p:sp>
      <p:sp>
        <p:nvSpPr>
          <p:cNvPr id="8" name="Text Placeholder 2"/>
          <p:cNvSpPr>
            <a:spLocks noGrp="1"/>
          </p:cNvSpPr>
          <p:nvPr>
            <p:ph type="body" sz="quarter" idx="16" hasCustomPrompt="1"/>
          </p:nvPr>
        </p:nvSpPr>
        <p:spPr>
          <a:xfrm>
            <a:off x="865748" y="4453469"/>
            <a:ext cx="7667813" cy="369332"/>
          </a:xfrm>
          <a:prstGeom prst="rect">
            <a:avLst/>
          </a:prstGeom>
        </p:spPr>
        <p:txBody>
          <a:bodyPr/>
          <a:lstStyle>
            <a:lvl1pPr marL="0" indent="0">
              <a:buNone/>
              <a:defRPr sz="1350">
                <a:solidFill>
                  <a:srgbClr val="FFFFFF"/>
                </a:solidFill>
                <a:latin typeface="Arial Black"/>
                <a:cs typeface="Arial Black"/>
              </a:defRPr>
            </a:lvl1pPr>
          </a:lstStyle>
          <a:p>
            <a:r>
              <a:rPr lang="en-US"/>
              <a:t>Prepared for [NAME], [CLIENT]</a:t>
            </a:r>
          </a:p>
        </p:txBody>
      </p:sp>
      <p:pic>
        <p:nvPicPr>
          <p:cNvPr id="13" name="Picture Placeholder 7" descr="logo_cover_5.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a:xfrm>
            <a:off x="837173" y="504833"/>
            <a:ext cx="1658003" cy="458237"/>
          </a:xfrm>
          <a:prstGeom prst="rect">
            <a:avLst/>
          </a:prstGeom>
        </p:spPr>
      </p:pic>
      <p:sp>
        <p:nvSpPr>
          <p:cNvPr id="15" name="Date Placeholder 3"/>
          <p:cNvSpPr>
            <a:spLocks noGrp="1"/>
          </p:cNvSpPr>
          <p:nvPr>
            <p:ph type="dt" sz="half" idx="10"/>
          </p:nvPr>
        </p:nvSpPr>
        <p:spPr>
          <a:xfrm>
            <a:off x="854415" y="5453579"/>
            <a:ext cx="2844800" cy="365125"/>
          </a:xfrm>
          <a:prstGeom prst="rect">
            <a:avLst/>
          </a:prstGeom>
        </p:spPr>
        <p:txBody>
          <a:bodyPr lIns="91409" tIns="45705" rIns="91409" bIns="45705"/>
          <a:lstStyle>
            <a:lvl1pPr>
              <a:defRPr>
                <a:solidFill>
                  <a:srgbClr val="2BB6D0"/>
                </a:solidFill>
              </a:defRPr>
            </a:lvl1pPr>
          </a:lstStyle>
          <a:p>
            <a:pPr defTabSz="373958"/>
            <a:fld id="{CC1B557C-A8B9-4E44-BCCD-1DA548F848A2}" type="datetime4">
              <a:rPr lang="en-GB" sz="1500" smtClean="0"/>
              <a:pPr defTabSz="373958"/>
              <a:t>15 April 2021</a:t>
            </a:fld>
            <a:endParaRPr lang="en-US" sz="1500"/>
          </a:p>
        </p:txBody>
      </p:sp>
    </p:spTree>
    <p:extLst>
      <p:ext uri="{BB962C8B-B14F-4D97-AF65-F5344CB8AC3E}">
        <p14:creationId xmlns:p14="http://schemas.microsoft.com/office/powerpoint/2010/main" val="367051494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Basic - 1 column">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noFill/>
          <a:ln>
            <a:noFill/>
          </a:ln>
          <a:effectLst/>
        </p:spPr>
        <p:txBody>
          <a:bodyPr lIns="360000" anchor="ctr" anchorCtr="0">
            <a:normAutofit/>
          </a:bodyPr>
          <a:lstStyle>
            <a:lvl1pPr marL="0" indent="0">
              <a:buNone/>
              <a:defRPr sz="1500" b="1" i="0" baseline="0">
                <a:latin typeface="Arial Black"/>
                <a:cs typeface="Arial Black"/>
              </a:defRPr>
            </a:lvl1pPr>
          </a:lstStyle>
          <a:p>
            <a:pPr lvl="0"/>
            <a:r>
              <a:rPr lang="en-US"/>
              <a:t>CLICK TO ADD TITLE</a:t>
            </a:r>
          </a:p>
        </p:txBody>
      </p:sp>
      <p:sp>
        <p:nvSpPr>
          <p:cNvPr id="4" name="Text Placeholder 2"/>
          <p:cNvSpPr>
            <a:spLocks noGrp="1"/>
          </p:cNvSpPr>
          <p:nvPr>
            <p:ph idx="1" hasCustomPrompt="1"/>
          </p:nvPr>
        </p:nvSpPr>
        <p:spPr>
          <a:xfrm>
            <a:off x="348384" y="943852"/>
            <a:ext cx="3597085" cy="5228351"/>
          </a:xfrm>
          <a:prstGeom prst="rect">
            <a:avLst/>
          </a:prstGeom>
        </p:spPr>
        <p:txBody>
          <a:bodyPr vert="horz" lIns="0" tIns="0" rIns="0" bIns="0" rtlCol="0">
            <a:normAutofit/>
          </a:bodyPr>
          <a:lstStyle>
            <a:lvl1pPr marL="0" indent="0">
              <a:lnSpc>
                <a:spcPct val="120000"/>
              </a:lnSpc>
              <a:spcBef>
                <a:spcPts val="0"/>
              </a:spcBef>
              <a:buNone/>
              <a:defRPr sz="1050">
                <a:solidFill>
                  <a:schemeClr val="tx1"/>
                </a:solidFill>
              </a:defRPr>
            </a:lvl1pPr>
            <a:lvl2pPr>
              <a:defRPr sz="1200"/>
            </a:lvl2pPr>
            <a:lvl3pPr>
              <a:defRPr sz="1050"/>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Tree>
    <p:extLst>
      <p:ext uri="{BB962C8B-B14F-4D97-AF65-F5344CB8AC3E}">
        <p14:creationId xmlns:p14="http://schemas.microsoft.com/office/powerpoint/2010/main" val="176865804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469964" y="1223710"/>
            <a:ext cx="11116669" cy="4525963"/>
          </a:xfrm>
          <a:prstGeom prst="rect">
            <a:avLst/>
          </a:prstGeom>
        </p:spPr>
        <p:txBody>
          <a:bodyPr vert="horz" lIns="91440" tIns="45720" rIns="91440" bIns="45720" rtlCol="0">
            <a:normAutofit/>
          </a:bodyPr>
          <a:lstStyle>
            <a:lvl1pPr marL="0" indent="0">
              <a:lnSpc>
                <a:spcPct val="120000"/>
              </a:lnSpc>
              <a:spcBef>
                <a:spcPts val="0"/>
              </a:spcBef>
              <a:buNone/>
              <a:defRPr sz="1350"/>
            </a:lvl1pPr>
            <a:lvl2pPr>
              <a:defRPr sz="1200"/>
            </a:lvl2pPr>
            <a:lvl3pPr>
              <a:defRPr sz="1050"/>
            </a:lvl3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t>
            </a:r>
            <a:r>
              <a:rPr lang="en-US" err="1">
                <a:solidFill>
                  <a:srgbClr val="444444"/>
                </a:solidFill>
              </a:rPr>
              <a:t>adipiscing</a:t>
            </a:r>
            <a:r>
              <a:rPr lang="en-US">
                <a:solidFill>
                  <a:srgbClr val="444444"/>
                </a:solidFill>
              </a:rPr>
              <a:t>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r>
              <a:rPr lang="en-US" err="1">
                <a:solidFill>
                  <a:srgbClr val="444444"/>
                </a:solidFill>
              </a:rPr>
              <a:t>varius</a:t>
            </a:r>
            <a:r>
              <a:rPr lang="en-US">
                <a:solidFill>
                  <a:srgbClr val="444444"/>
                </a:solidFill>
              </a:rPr>
              <a:t> </a:t>
            </a:r>
            <a:r>
              <a:rPr lang="en-US" err="1">
                <a:solidFill>
                  <a:srgbClr val="444444"/>
                </a:solidFill>
              </a:rPr>
              <a:t>eget</a:t>
            </a:r>
            <a:r>
              <a:rPr lang="en-US">
                <a:solidFill>
                  <a:srgbClr val="444444"/>
                </a:solidFill>
              </a:rPr>
              <a:t>…</a:t>
            </a:r>
            <a:endParaRPr lang="en-US"/>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46317745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9964" y="1439863"/>
            <a:ext cx="11110320" cy="4222750"/>
          </a:xfrm>
          <a:prstGeom prst="rect">
            <a:avLst/>
          </a:prstGeom>
        </p:spPr>
        <p:txBody>
          <a:bodyPr>
            <a:noAutofit/>
          </a:bodyPr>
          <a:lstStyle>
            <a:lvl1pPr marL="342900" indent="-342900">
              <a:lnSpc>
                <a:spcPts val="1800"/>
              </a:lnSpc>
              <a:spcBef>
                <a:spcPts val="0"/>
              </a:spcBef>
              <a:spcAft>
                <a:spcPts val="1800"/>
              </a:spcAft>
              <a:buSzPct val="140000"/>
              <a:buFont typeface="+mj-lt"/>
              <a:buAutoNum type="arabicPeriod"/>
              <a:defRPr sz="1500" baseline="0"/>
            </a:lvl1pPr>
            <a:lvl2pPr>
              <a:defRPr sz="1350"/>
            </a:lvl2pPr>
            <a:lvl3pPr>
              <a:defRPr sz="1200"/>
            </a:lvl3pPr>
            <a:lvl4pPr>
              <a:defRPr sz="975"/>
            </a:lvl4pPr>
            <a:lvl5pPr>
              <a:defRPr sz="825"/>
            </a:lvl5pPr>
            <a:lvl6pPr>
              <a:defRPr sz="1500"/>
            </a:lvl6pPr>
            <a:lvl7pPr>
              <a:defRPr sz="1500"/>
            </a:lvl7pPr>
            <a:lvl8pPr>
              <a:defRPr sz="1500"/>
            </a:lvl8pPr>
            <a:lvl9pPr>
              <a:defRPr sz="1500"/>
            </a:lvl9pPr>
          </a:lstStyle>
          <a:p>
            <a:pPr lvl="0"/>
            <a:r>
              <a:rPr lang="en-US"/>
              <a:t>Click to add numbered list</a:t>
            </a:r>
          </a:p>
          <a:p>
            <a:pPr lvl="0"/>
            <a:r>
              <a:rPr lang="en-US"/>
              <a:t>Click to add numbered list</a:t>
            </a:r>
          </a:p>
          <a:p>
            <a:pPr lvl="0"/>
            <a:r>
              <a:rPr lang="en-US"/>
              <a:t>Click to add numbered list</a:t>
            </a:r>
          </a:p>
          <a:p>
            <a:pPr lvl="0"/>
            <a:r>
              <a:rPr lang="en-US"/>
              <a:t>Click to add numbered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110420414"/>
      </p:ext>
    </p:extLst>
  </p:cSld>
  <p:clrMapOvr>
    <a:masterClrMapping/>
  </p:clrMapOvr>
  <p:hf sldNum="0" hd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3"/>
            <a:ext cx="11106149" cy="4525963"/>
          </a:xfrm>
          <a:prstGeom prst="rect">
            <a:avLst/>
          </a:prstGeom>
        </p:spPr>
        <p:txBody>
          <a:bodyPr vert="horz" lIns="91440" tIns="45720" rIns="91440" bIns="4572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350" baseline="0"/>
            </a:lvl1pPr>
            <a:lvl2pPr marL="557213" indent="-214313">
              <a:lnSpc>
                <a:spcPct val="120000"/>
              </a:lnSpc>
              <a:buSzPct val="100000"/>
              <a:buFont typeface="Arial"/>
              <a:buChar char="•"/>
              <a:defRPr sz="1200" baseline="0"/>
            </a:lvl2pPr>
            <a:lvl3pPr>
              <a:lnSpc>
                <a:spcPct val="120000"/>
              </a:lnSpc>
              <a:defRPr sz="1050" baseline="0"/>
            </a:lvl3pPr>
            <a:lvl4pPr>
              <a:defRPr sz="1200"/>
            </a:lvl4pPr>
            <a:lvl5pPr>
              <a:defRPr sz="1200"/>
            </a:lvl5pPr>
          </a:lstStyle>
          <a:p>
            <a:pPr lvl="0"/>
            <a:r>
              <a:rPr lang="en-US"/>
              <a:t>Click to add bulleted list</a:t>
            </a:r>
          </a:p>
          <a:p>
            <a:pPr lvl="1"/>
            <a:r>
              <a:rPr lang="en-US"/>
              <a:t>Second Level Bullet</a:t>
            </a:r>
          </a:p>
          <a:p>
            <a:pPr lvl="2"/>
            <a:r>
              <a:rPr lang="en-US"/>
              <a:t>Third Level Bullet</a:t>
            </a:r>
            <a:br>
              <a:rPr lang="en-US"/>
            </a:br>
            <a:endParaRPr lang="en-US"/>
          </a:p>
          <a:p>
            <a:pPr lvl="0"/>
            <a:r>
              <a:rPr lang="en-US"/>
              <a:t>Click to add bulleted list</a:t>
            </a:r>
          </a:p>
          <a:p>
            <a:pPr lvl="0"/>
            <a:r>
              <a:rPr lang="en-US"/>
              <a:t>Click to add bulleted list</a:t>
            </a:r>
          </a:p>
          <a:p>
            <a:pPr lvl="0"/>
            <a:r>
              <a:rPr lang="en-US"/>
              <a:t>Click to add bulleted list</a:t>
            </a:r>
          </a:p>
          <a:p>
            <a:pPr lvl="0"/>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227959698"/>
      </p:ext>
    </p:extLst>
  </p:cSld>
  <p:clrMapOvr>
    <a:masterClrMapping/>
  </p:clrMapOvr>
  <p:hf sldNum="0" hd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480485" y="1439863"/>
            <a:ext cx="5080779" cy="4525963"/>
          </a:xfrm>
          <a:prstGeom prst="rect">
            <a:avLst/>
          </a:prstGeom>
        </p:spPr>
        <p:txBody>
          <a:bodyPr vert="horz" lIns="91440" tIns="45720" rIns="91440" bIns="45720" rtlCol="0">
            <a:normAutofit/>
          </a:bodyPr>
          <a:lstStyle>
            <a:lvl1pPr marL="130302" marR="0" indent="-130302" algn="l" defTabSz="342900" rtl="0" eaLnBrk="1" fontAlgn="auto" latinLnBrk="0" hangingPunct="1">
              <a:lnSpc>
                <a:spcPts val="165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a:t>Click to add bulleted list</a:t>
            </a:r>
          </a:p>
          <a:p>
            <a:pPr lvl="0"/>
            <a:r>
              <a:rPr lang="en-US"/>
              <a:t>Click to add bulleted list</a:t>
            </a:r>
          </a:p>
          <a:p>
            <a:pPr lvl="0"/>
            <a:r>
              <a:rPr lang="en-US"/>
              <a:t>Click to add bulleted list</a:t>
            </a:r>
          </a:p>
          <a:p>
            <a:pPr lvl="0"/>
            <a:r>
              <a:rPr lang="en-US"/>
              <a:t>Click to add bulleted list</a:t>
            </a:r>
          </a:p>
          <a:p>
            <a:pPr lvl="0"/>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3228313908"/>
      </p:ext>
    </p:extLst>
  </p:cSld>
  <p:clrMapOvr>
    <a:masterClrMapping/>
  </p:clrMapOvr>
  <p:hf sldNum="0" hd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0484" y="1776420"/>
            <a:ext cx="11106149" cy="4525963"/>
          </a:xfrm>
          <a:prstGeom prst="rect">
            <a:avLst/>
          </a:prstGeom>
        </p:spPr>
        <p:txBody>
          <a:bodyPr vert="horz" lIns="91440" tIns="45720" rIns="91440" bIns="45720" rtlCol="0">
            <a:normAutofit/>
          </a:bodyPr>
          <a:lstStyle>
            <a:lvl1pPr marL="130302" marR="0" indent="-130302" algn="l" defTabSz="342900" rtl="0" eaLnBrk="1" fontAlgn="auto" latinLnBrk="0" hangingPunct="1">
              <a:lnSpc>
                <a:spcPts val="165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a:t>Click to add bulleted list</a:t>
            </a:r>
          </a:p>
          <a:p>
            <a:pPr lvl="0"/>
            <a:r>
              <a:rPr lang="en-US"/>
              <a:t>Click to add bulleted list</a:t>
            </a:r>
          </a:p>
          <a:p>
            <a:pPr lvl="0"/>
            <a:r>
              <a:rPr lang="en-US"/>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a:t>Click to add bulleted list</a:t>
            </a:r>
          </a:p>
          <a:p>
            <a:pPr lvl="0"/>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a:p>
        </p:txBody>
      </p:sp>
      <p:sp>
        <p:nvSpPr>
          <p:cNvPr id="3" name="Text Placeholder 2"/>
          <p:cNvSpPr>
            <a:spLocks noGrp="1"/>
          </p:cNvSpPr>
          <p:nvPr>
            <p:ph type="body" sz="quarter" idx="10" hasCustomPrompt="1"/>
          </p:nvPr>
        </p:nvSpPr>
        <p:spPr>
          <a:xfrm>
            <a:off x="618069" y="1430866"/>
            <a:ext cx="3680883" cy="242374"/>
          </a:xfrm>
          <a:prstGeom prst="rect">
            <a:avLst/>
          </a:prstGeom>
          <a:solidFill>
            <a:srgbClr val="39C2D7"/>
          </a:solidFill>
        </p:spPr>
        <p:txBody>
          <a:bodyPr wrap="square">
            <a:spAutoFit/>
          </a:bodyPr>
          <a:lstStyle>
            <a:lvl1pPr marL="0" indent="0" algn="l">
              <a:buNone/>
              <a:defRPr sz="975" baseline="0">
                <a:solidFill>
                  <a:srgbClr val="FFFFFF"/>
                </a:solidFill>
                <a:latin typeface="Arial Black"/>
                <a:cs typeface="Arial Black"/>
              </a:defRPr>
            </a:lvl1pPr>
          </a:lstStyle>
          <a:p>
            <a:pPr lvl="0"/>
            <a:r>
              <a:rPr lang="en-US"/>
              <a:t>LOREM IPSUM DOLOR AMET</a:t>
            </a:r>
          </a:p>
        </p:txBody>
      </p:sp>
      <p:sp>
        <p:nvSpPr>
          <p:cNvPr id="7"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027326857"/>
      </p:ext>
    </p:extLst>
  </p:cSld>
  <p:clrMapOvr>
    <a:masterClrMapping/>
  </p:clrMapOvr>
  <p:hf sldNum="0" hd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p:spPr>
        <p:txBody>
          <a:bodyPr lIns="365760" anchor="ctr" anchorCtr="0">
            <a:normAutofit/>
          </a:bodyPr>
          <a:lstStyle>
            <a:lvl1pPr marL="0" indent="0">
              <a:buNone/>
              <a:defRPr sz="195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477460476"/>
      </p:ext>
    </p:extLst>
  </p:cSld>
  <p:clrMapOvr>
    <a:masterClrMapping/>
  </p:clrMapOvr>
  <p:hf sldNum="0" hd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ase Study - without image">
    <p:spTree>
      <p:nvGrpSpPr>
        <p:cNvPr id="1" name=""/>
        <p:cNvGrpSpPr/>
        <p:nvPr/>
      </p:nvGrpSpPr>
      <p:grpSpPr>
        <a:xfrm>
          <a:off x="0" y="0"/>
          <a:ext cx="0" cy="0"/>
          <a:chOff x="0" y="0"/>
          <a:chExt cx="0" cy="0"/>
        </a:xfrm>
      </p:grpSpPr>
      <p:sp>
        <p:nvSpPr>
          <p:cNvPr id="12" name="Rectangle 11"/>
          <p:cNvSpPr/>
          <p:nvPr/>
        </p:nvSpPr>
        <p:spPr>
          <a:xfrm>
            <a:off x="0" y="-4"/>
            <a:ext cx="12192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
        <p:nvSpPr>
          <p:cNvPr id="13" name="Title Placeholder 1"/>
          <p:cNvSpPr>
            <a:spLocks noGrp="1"/>
          </p:cNvSpPr>
          <p:nvPr>
            <p:ph type="title" hasCustomPrompt="1"/>
          </p:nvPr>
        </p:nvSpPr>
        <p:spPr>
          <a:xfrm>
            <a:off x="2411651" y="119512"/>
            <a:ext cx="8610608" cy="724866"/>
          </a:xfrm>
          <a:prstGeom prst="rect">
            <a:avLst/>
          </a:prstGeom>
        </p:spPr>
        <p:txBody>
          <a:bodyPr vert="horz" lIns="91440" tIns="0" rIns="91440" bIns="45720" rtlCol="0" anchor="ctr">
            <a:normAutofit/>
          </a:bodyPr>
          <a:lstStyle>
            <a:lvl1pPr>
              <a:defRPr baseline="0"/>
            </a:lvl1pPr>
          </a:lstStyle>
          <a:p>
            <a:r>
              <a:rPr lang="en-US"/>
              <a:t>client name</a:t>
            </a:r>
          </a:p>
        </p:txBody>
      </p:sp>
      <p:cxnSp>
        <p:nvCxnSpPr>
          <p:cNvPr id="11" name="Straight Connector 10"/>
          <p:cNvCxnSpPr/>
          <p:nvPr/>
        </p:nvCxnSpPr>
        <p:spPr>
          <a:xfrm>
            <a:off x="2223912"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12192000" y="943720"/>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6573694" y="1761513"/>
            <a:ext cx="5120639" cy="3233820"/>
          </a:xfrm>
          <a:prstGeom prst="rect">
            <a:avLst/>
          </a:prstGeom>
        </p:spPr>
        <p:txBody>
          <a:bodyPr vert="horz" lIns="91440" tIns="45720" rIns="91440" bIns="45720" rtlCol="0">
            <a:noAutofit/>
          </a:bodyPr>
          <a:lstStyle>
            <a:lvl1pPr marL="173038" indent="-173038">
              <a:lnSpc>
                <a:spcPts val="1200"/>
              </a:lnSpc>
              <a:spcBef>
                <a:spcPts val="0"/>
              </a:spcBef>
              <a:spcAft>
                <a:spcPts val="975"/>
              </a:spcAft>
              <a:buClr>
                <a:srgbClr val="2FC2D9"/>
              </a:buClr>
              <a:buFont typeface="Arial"/>
              <a:buChar char="•"/>
              <a:defRPr sz="1200" baseline="0">
                <a:solidFill>
                  <a:schemeClr val="tx1"/>
                </a:solidFill>
              </a:defRPr>
            </a:lvl1pPr>
            <a:lvl2pPr>
              <a:defRPr sz="1200"/>
            </a:lvl2pPr>
            <a:lvl3pPr>
              <a:defRPr sz="1050"/>
            </a:lvl3pPr>
          </a:lstStyle>
          <a:p>
            <a:pPr marL="173038" indent="-173038">
              <a:buClr>
                <a:srgbClr val="2FC2D9"/>
              </a:buClr>
            </a:pPr>
            <a:r>
              <a:rPr lang="en-US">
                <a:solidFill>
                  <a:srgbClr val="444444"/>
                </a:solidFill>
              </a:rPr>
              <a:t>Click to add bulleted list</a:t>
            </a:r>
          </a:p>
          <a:p>
            <a:pPr marL="173038" indent="-173038">
              <a:buClr>
                <a:srgbClr val="2FC2D9"/>
              </a:buClr>
            </a:pPr>
            <a:r>
              <a:rPr lang="en-US">
                <a:solidFill>
                  <a:srgbClr val="444444"/>
                </a:solidFill>
              </a:rPr>
              <a:t>Click to add bulleted list</a:t>
            </a:r>
          </a:p>
          <a:p>
            <a:pPr marL="173038" indent="-173038">
              <a:buClr>
                <a:srgbClr val="2FC2D9"/>
              </a:buClr>
            </a:pPr>
            <a:r>
              <a:rPr lang="en-US">
                <a:solidFill>
                  <a:srgbClr val="444444"/>
                </a:solidFill>
              </a:rPr>
              <a:t>Click to add bulleted list</a:t>
            </a:r>
          </a:p>
          <a:p>
            <a:pPr marL="173038" indent="-173038">
              <a:buClr>
                <a:srgbClr val="2FC2D9"/>
              </a:buClr>
            </a:pPr>
            <a:r>
              <a:rPr lang="en-US">
                <a:solidFill>
                  <a:srgbClr val="444444"/>
                </a:solidFill>
              </a:rPr>
              <a:t>Click to add bulleted list</a:t>
            </a:r>
          </a:p>
        </p:txBody>
      </p:sp>
      <p:sp>
        <p:nvSpPr>
          <p:cNvPr id="23" name="Content Placeholder 22"/>
          <p:cNvSpPr>
            <a:spLocks noGrp="1"/>
          </p:cNvSpPr>
          <p:nvPr>
            <p:ph sz="quarter" idx="10" hasCustomPrompt="1"/>
          </p:nvPr>
        </p:nvSpPr>
        <p:spPr>
          <a:xfrm>
            <a:off x="484721" y="1761513"/>
            <a:ext cx="5228167" cy="3640220"/>
          </a:xfrm>
          <a:prstGeom prst="rect">
            <a:avLst/>
          </a:prstGeom>
        </p:spPr>
        <p:txBody>
          <a:bodyPr tIns="45720">
            <a:noAutofit/>
          </a:bodyPr>
          <a:lstStyle>
            <a:lvl1pPr marL="0" indent="0">
              <a:lnSpc>
                <a:spcPct val="110000"/>
              </a:lnSpc>
              <a:spcBef>
                <a:spcPts val="0"/>
              </a:spcBef>
              <a:spcAft>
                <a:spcPts val="975"/>
              </a:spcAft>
              <a:buNone/>
              <a:defRPr sz="1200"/>
            </a:lvl1pPr>
            <a:lvl2pPr>
              <a:defRPr sz="975"/>
            </a:lvl2pPr>
            <a:lvl3pPr>
              <a:defRPr sz="975"/>
            </a:lvl3pPr>
            <a:lvl4pPr>
              <a:defRPr sz="975"/>
            </a:lvl4pPr>
            <a:lvl5pPr>
              <a:defRPr sz="975"/>
            </a:lvl5pPr>
          </a:lstStyle>
          <a:p>
            <a:pPr lvl="0"/>
            <a:r>
              <a:rPr lang="en-US">
                <a:solidFill>
                  <a:srgbClr val="444444"/>
                </a:solidFill>
              </a:rPr>
              <a:t>Click to add text - Lorem </a:t>
            </a:r>
            <a:r>
              <a:rPr lang="en-US" err="1">
                <a:solidFill>
                  <a:srgbClr val="444444"/>
                </a:solidFill>
              </a:rPr>
              <a:t>ipsum</a:t>
            </a:r>
            <a:r>
              <a:rPr lang="en-US">
                <a:solidFill>
                  <a:srgbClr val="444444"/>
                </a:solidFill>
              </a:rPr>
              <a:t> dolor sit </a:t>
            </a:r>
            <a:r>
              <a:rPr lang="en-US" err="1">
                <a:solidFill>
                  <a:srgbClr val="444444"/>
                </a:solidFill>
              </a:rPr>
              <a:t>amet</a:t>
            </a:r>
            <a:r>
              <a:rPr lang="en-US">
                <a:solidFill>
                  <a:srgbClr val="444444"/>
                </a:solidFill>
              </a:rPr>
              <a:t>, </a:t>
            </a:r>
            <a:r>
              <a:rPr lang="en-US" err="1">
                <a:solidFill>
                  <a:srgbClr val="444444"/>
                </a:solidFill>
              </a:rPr>
              <a:t>consectetur</a:t>
            </a:r>
            <a:r>
              <a:rPr lang="en-US">
                <a:solidFill>
                  <a:srgbClr val="444444"/>
                </a:solidFill>
              </a:rPr>
              <a:t> adipiscing </a:t>
            </a:r>
            <a:r>
              <a:rPr lang="en-US" err="1">
                <a:solidFill>
                  <a:srgbClr val="444444"/>
                </a:solidFill>
              </a:rPr>
              <a:t>elit</a:t>
            </a:r>
            <a:r>
              <a:rPr lang="en-US">
                <a:solidFill>
                  <a:srgbClr val="444444"/>
                </a:solidFill>
              </a:rPr>
              <a:t>. </a:t>
            </a:r>
            <a:r>
              <a:rPr lang="en-US" err="1">
                <a:solidFill>
                  <a:srgbClr val="444444"/>
                </a:solidFill>
              </a:rPr>
              <a:t>Ut</a:t>
            </a:r>
            <a:r>
              <a:rPr lang="en-US">
                <a:solidFill>
                  <a:srgbClr val="444444"/>
                </a:solidFill>
              </a:rPr>
              <a:t> vitae </a:t>
            </a:r>
            <a:r>
              <a:rPr lang="en-US" err="1">
                <a:solidFill>
                  <a:srgbClr val="444444"/>
                </a:solidFill>
              </a:rPr>
              <a:t>laoreet</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Sed</a:t>
            </a:r>
            <a:r>
              <a:rPr lang="en-US">
                <a:solidFill>
                  <a:srgbClr val="444444"/>
                </a:solidFill>
              </a:rPr>
              <a:t> </a:t>
            </a:r>
            <a:r>
              <a:rPr lang="en-US" err="1">
                <a:solidFill>
                  <a:srgbClr val="444444"/>
                </a:solidFill>
              </a:rPr>
              <a:t>eleifend</a:t>
            </a:r>
            <a:r>
              <a:rPr lang="en-US">
                <a:solidFill>
                  <a:srgbClr val="444444"/>
                </a:solidFill>
              </a:rPr>
              <a:t> </a:t>
            </a:r>
            <a:r>
              <a:rPr lang="en-US" err="1">
                <a:solidFill>
                  <a:srgbClr val="444444"/>
                </a:solidFill>
              </a:rPr>
              <a:t>lorem</a:t>
            </a:r>
            <a:r>
              <a:rPr lang="en-US">
                <a:solidFill>
                  <a:srgbClr val="444444"/>
                </a:solidFill>
              </a:rPr>
              <a:t> a </a:t>
            </a:r>
            <a:r>
              <a:rPr lang="en-US" err="1">
                <a:solidFill>
                  <a:srgbClr val="444444"/>
                </a:solidFill>
              </a:rPr>
              <a:t>purus</a:t>
            </a:r>
            <a:r>
              <a:rPr lang="en-US">
                <a:solidFill>
                  <a:srgbClr val="444444"/>
                </a:solidFill>
              </a:rPr>
              <a:t> </a:t>
            </a:r>
            <a:r>
              <a:rPr lang="en-US" err="1">
                <a:solidFill>
                  <a:srgbClr val="444444"/>
                </a:solidFill>
              </a:rPr>
              <a:t>tincidunt</a:t>
            </a:r>
            <a:r>
              <a:rPr lang="en-US">
                <a:solidFill>
                  <a:srgbClr val="444444"/>
                </a:solidFill>
              </a:rPr>
              <a:t>, a </a:t>
            </a:r>
            <a:r>
              <a:rPr lang="en-US" err="1">
                <a:solidFill>
                  <a:srgbClr val="444444"/>
                </a:solidFill>
              </a:rPr>
              <a:t>malesuada</a:t>
            </a:r>
            <a:r>
              <a:rPr lang="en-US">
                <a:solidFill>
                  <a:srgbClr val="444444"/>
                </a:solidFill>
              </a:rPr>
              <a:t> </a:t>
            </a:r>
            <a:r>
              <a:rPr lang="en-US" err="1">
                <a:solidFill>
                  <a:srgbClr val="444444"/>
                </a:solidFill>
              </a:rPr>
              <a:t>mauris</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Praesent</a:t>
            </a:r>
            <a:r>
              <a:rPr lang="en-US">
                <a:solidFill>
                  <a:srgbClr val="444444"/>
                </a:solidFill>
              </a:rPr>
              <a:t> </a:t>
            </a:r>
            <a:r>
              <a:rPr lang="en-US" err="1">
                <a:solidFill>
                  <a:srgbClr val="444444"/>
                </a:solidFill>
              </a:rPr>
              <a:t>bibendum</a:t>
            </a:r>
            <a:r>
              <a:rPr lang="en-US">
                <a:solidFill>
                  <a:srgbClr val="444444"/>
                </a:solidFill>
              </a:rPr>
              <a:t> </a:t>
            </a:r>
            <a:r>
              <a:rPr lang="en-US" err="1">
                <a:solidFill>
                  <a:srgbClr val="444444"/>
                </a:solidFill>
              </a:rPr>
              <a:t>justo</a:t>
            </a:r>
            <a:r>
              <a:rPr lang="en-US">
                <a:solidFill>
                  <a:srgbClr val="444444"/>
                </a:solidFill>
              </a:rPr>
              <a:t> </a:t>
            </a:r>
            <a:r>
              <a:rPr lang="en-US" err="1">
                <a:solidFill>
                  <a:srgbClr val="444444"/>
                </a:solidFill>
              </a:rPr>
              <a:t>nec</a:t>
            </a:r>
            <a:r>
              <a:rPr lang="en-US">
                <a:solidFill>
                  <a:srgbClr val="444444"/>
                </a:solidFill>
              </a:rPr>
              <a:t> </a:t>
            </a:r>
            <a:r>
              <a:rPr lang="en-US" err="1">
                <a:solidFill>
                  <a:srgbClr val="444444"/>
                </a:solidFill>
              </a:rPr>
              <a:t>metus</a:t>
            </a:r>
            <a:r>
              <a:rPr lang="en-US">
                <a:solidFill>
                  <a:srgbClr val="444444"/>
                </a:solidFill>
              </a:rPr>
              <a:t> </a:t>
            </a:r>
            <a:r>
              <a:rPr lang="en-US" err="1">
                <a:solidFill>
                  <a:srgbClr val="444444"/>
                </a:solidFill>
              </a:rPr>
              <a:t>auctor</a:t>
            </a:r>
            <a:r>
              <a:rPr lang="en-US">
                <a:solidFill>
                  <a:srgbClr val="444444"/>
                </a:solidFill>
              </a:rPr>
              <a:t> </a:t>
            </a:r>
            <a:r>
              <a:rPr lang="en-US" err="1">
                <a:solidFill>
                  <a:srgbClr val="444444"/>
                </a:solidFill>
              </a:rPr>
              <a:t>volutpat</a:t>
            </a:r>
            <a:r>
              <a:rPr lang="en-US">
                <a:solidFill>
                  <a:srgbClr val="444444"/>
                </a:solidFill>
              </a:rPr>
              <a:t>. </a:t>
            </a:r>
            <a:r>
              <a:rPr lang="en-US" err="1">
                <a:solidFill>
                  <a:srgbClr val="444444"/>
                </a:solidFill>
              </a:rPr>
              <a:t>Morbi</a:t>
            </a:r>
            <a:r>
              <a:rPr lang="en-US">
                <a:solidFill>
                  <a:srgbClr val="444444"/>
                </a:solidFill>
              </a:rPr>
              <a:t> </a:t>
            </a:r>
            <a:r>
              <a:rPr lang="en-US" err="1">
                <a:solidFill>
                  <a:srgbClr val="444444"/>
                </a:solidFill>
              </a:rPr>
              <a:t>malesuada</a:t>
            </a:r>
            <a:r>
              <a:rPr lang="en-US">
                <a:solidFill>
                  <a:srgbClr val="444444"/>
                </a:solidFill>
              </a:rPr>
              <a:t> </a:t>
            </a:r>
            <a:r>
              <a:rPr lang="en-US" err="1">
                <a:solidFill>
                  <a:srgbClr val="444444"/>
                </a:solidFill>
              </a:rPr>
              <a:t>mattis</a:t>
            </a:r>
            <a:r>
              <a:rPr lang="en-US">
                <a:solidFill>
                  <a:srgbClr val="444444"/>
                </a:solidFill>
              </a:rPr>
              <a:t> </a:t>
            </a:r>
            <a:r>
              <a:rPr lang="en-US" err="1">
                <a:solidFill>
                  <a:srgbClr val="444444"/>
                </a:solidFill>
              </a:rPr>
              <a:t>eros</a:t>
            </a:r>
            <a:r>
              <a:rPr lang="en-US">
                <a:solidFill>
                  <a:srgbClr val="444444"/>
                </a:solidFill>
              </a:rPr>
              <a:t>, adipiscing </a:t>
            </a:r>
            <a:r>
              <a:rPr lang="en-US" err="1">
                <a:solidFill>
                  <a:srgbClr val="444444"/>
                </a:solidFill>
              </a:rPr>
              <a:t>tempor</a:t>
            </a:r>
            <a:r>
              <a:rPr lang="en-US">
                <a:solidFill>
                  <a:srgbClr val="444444"/>
                </a:solidFill>
              </a:rPr>
              <a:t> </a:t>
            </a:r>
            <a:r>
              <a:rPr lang="en-US" err="1">
                <a:solidFill>
                  <a:srgbClr val="444444"/>
                </a:solidFill>
              </a:rPr>
              <a:t>lorem</a:t>
            </a:r>
            <a:r>
              <a:rPr lang="en-US">
                <a:solidFill>
                  <a:srgbClr val="444444"/>
                </a:solidFill>
              </a:rPr>
              <a:t> …</a:t>
            </a:r>
            <a:endParaRPr lang="en-US"/>
          </a:p>
        </p:txBody>
      </p:sp>
      <p:sp>
        <p:nvSpPr>
          <p:cNvPr id="3" name="Text Placeholder 2"/>
          <p:cNvSpPr>
            <a:spLocks noGrp="1"/>
          </p:cNvSpPr>
          <p:nvPr>
            <p:ph type="body" sz="quarter" idx="11" hasCustomPrompt="1"/>
          </p:nvPr>
        </p:nvSpPr>
        <p:spPr>
          <a:xfrm>
            <a:off x="611717" y="1321329"/>
            <a:ext cx="1494320" cy="242374"/>
          </a:xfrm>
          <a:prstGeom prst="rect">
            <a:avLst/>
          </a:prstGeom>
          <a:solidFill>
            <a:schemeClr val="accent2"/>
          </a:solidFill>
          <a:ln>
            <a:noFill/>
          </a:ln>
        </p:spPr>
        <p:txBody>
          <a:bodyPr wrap="none">
            <a:spAutoFit/>
          </a:bodyPr>
          <a:lstStyle>
            <a:lvl1pPr marL="0" indent="0" algn="l">
              <a:buNone/>
              <a:defRPr sz="975">
                <a:solidFill>
                  <a:schemeClr val="bg1"/>
                </a:solidFill>
                <a:latin typeface="Arial Black"/>
                <a:cs typeface="Arial Black"/>
              </a:defRPr>
            </a:lvl1pPr>
          </a:lstStyle>
          <a:p>
            <a:pPr lvl="0"/>
            <a:r>
              <a:rPr lang="en-US"/>
              <a:t>TITLE TO GO HERE</a:t>
            </a:r>
          </a:p>
        </p:txBody>
      </p:sp>
      <p:sp>
        <p:nvSpPr>
          <p:cNvPr id="15" name="Text Placeholder 2"/>
          <p:cNvSpPr>
            <a:spLocks noGrp="1"/>
          </p:cNvSpPr>
          <p:nvPr>
            <p:ph type="body" sz="quarter" idx="12" hasCustomPrompt="1"/>
          </p:nvPr>
        </p:nvSpPr>
        <p:spPr>
          <a:xfrm>
            <a:off x="6697868" y="1321329"/>
            <a:ext cx="1494320" cy="242374"/>
          </a:xfrm>
          <a:prstGeom prst="rect">
            <a:avLst/>
          </a:prstGeom>
          <a:solidFill>
            <a:schemeClr val="accent2"/>
          </a:solidFill>
          <a:ln>
            <a:noFill/>
          </a:ln>
        </p:spPr>
        <p:txBody>
          <a:bodyPr wrap="none">
            <a:spAutoFit/>
          </a:bodyPr>
          <a:lstStyle>
            <a:lvl1pPr marL="0" indent="0" algn="l">
              <a:buNone/>
              <a:defRPr sz="975">
                <a:solidFill>
                  <a:schemeClr val="bg1"/>
                </a:solidFill>
                <a:latin typeface="Arial Black"/>
                <a:cs typeface="Arial Black"/>
              </a:defRPr>
            </a:lvl1pPr>
          </a:lstStyle>
          <a:p>
            <a:pPr lvl="0"/>
            <a:r>
              <a:rPr lang="en-US"/>
              <a:t>TITLE TO GO HERE</a:t>
            </a:r>
          </a:p>
        </p:txBody>
      </p:sp>
      <p:sp>
        <p:nvSpPr>
          <p:cNvPr id="4" name="Picture Placeholder 3"/>
          <p:cNvSpPr>
            <a:spLocks noGrp="1"/>
          </p:cNvSpPr>
          <p:nvPr>
            <p:ph type="pic" sz="quarter" idx="13" hasCustomPrompt="1"/>
          </p:nvPr>
        </p:nvSpPr>
        <p:spPr>
          <a:xfrm>
            <a:off x="533344" y="256310"/>
            <a:ext cx="1514057" cy="482600"/>
          </a:xfrm>
          <a:prstGeom prst="rect">
            <a:avLst/>
          </a:prstGeom>
        </p:spPr>
        <p:txBody>
          <a:bodyPr>
            <a:normAutofit/>
          </a:bodyPr>
          <a:lstStyle>
            <a:lvl1pPr marL="0" indent="0">
              <a:buNone/>
              <a:defRPr sz="900" baseline="0"/>
            </a:lvl1pPr>
          </a:lstStyle>
          <a:p>
            <a:r>
              <a:rPr lang="en-US"/>
              <a:t>Insert logo</a:t>
            </a:r>
          </a:p>
        </p:txBody>
      </p:sp>
    </p:spTree>
    <p:extLst>
      <p:ext uri="{BB962C8B-B14F-4D97-AF65-F5344CB8AC3E}">
        <p14:creationId xmlns:p14="http://schemas.microsoft.com/office/powerpoint/2010/main" val="652403366"/>
      </p:ext>
    </p:extLst>
  </p:cSld>
  <p:clrMapOvr>
    <a:masterClrMapping/>
  </p:clrMapOvr>
  <p:hf sldNum="0" hd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937745"/>
            <a:ext cx="12192000" cy="6858000"/>
          </a:xfrm>
          <a:prstGeom prst="rect">
            <a:avLst/>
          </a:prstGeom>
        </p:spPr>
        <p:txBody>
          <a:bodyPr anchor="ctr"/>
          <a:lstStyle>
            <a:lvl1pPr marL="0" indent="0" algn="ctr">
              <a:buNone/>
              <a:defRPr/>
            </a:lvl1pPr>
          </a:lstStyle>
          <a:p>
            <a:pPr lvl="0"/>
            <a:r>
              <a:rPr lang="en-US"/>
              <a:t>Insert Case Study Image</a:t>
            </a:r>
          </a:p>
        </p:txBody>
      </p:sp>
      <p:sp>
        <p:nvSpPr>
          <p:cNvPr id="2" name="Title 1"/>
          <p:cNvSpPr>
            <a:spLocks noGrp="1"/>
          </p:cNvSpPr>
          <p:nvPr>
            <p:ph type="title" hasCustomPrompt="1"/>
          </p:nvPr>
        </p:nvSpPr>
        <p:spPr>
          <a:xfrm>
            <a:off x="363032" y="269597"/>
            <a:ext cx="11116669" cy="724866"/>
          </a:xfrm>
          <a:prstGeom prst="rect">
            <a:avLst/>
          </a:prstGeom>
        </p:spPr>
        <p:txBody>
          <a:bodyPr/>
          <a:lstStyle>
            <a:lvl1pPr>
              <a:defRPr sz="1500" baseline="0"/>
            </a:lvl1pPr>
          </a:lstStyle>
          <a:p>
            <a:r>
              <a:rPr lang="en-US"/>
              <a:t>Client name</a:t>
            </a:r>
          </a:p>
        </p:txBody>
      </p:sp>
      <p:sp>
        <p:nvSpPr>
          <p:cNvPr id="9" name="Rectangle 8"/>
          <p:cNvSpPr/>
          <p:nvPr/>
        </p:nvSpPr>
        <p:spPr>
          <a:xfrm>
            <a:off x="0" y="6349742"/>
            <a:ext cx="12192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Tree>
    <p:extLst>
      <p:ext uri="{BB962C8B-B14F-4D97-AF65-F5344CB8AC3E}">
        <p14:creationId xmlns:p14="http://schemas.microsoft.com/office/powerpoint/2010/main" val="3105171925"/>
      </p:ext>
    </p:extLst>
  </p:cSld>
  <p:clrMapOvr>
    <a:masterClrMapping/>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theme" Target="../theme/theme10.xml"/><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2" Type="http://schemas.openxmlformats.org/officeDocument/2006/relationships/slideLayout" Target="../slideLayouts/slideLayout118.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image" Target="../media/image1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11.xml"/><Relationship Id="rId1" Type="http://schemas.openxmlformats.org/officeDocument/2006/relationships/slideLayout" Target="../slideLayouts/slideLayout129.xml"/><Relationship Id="rId4" Type="http://schemas.openxmlformats.org/officeDocument/2006/relationships/image" Target="../media/image16.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2.xml"/><Relationship Id="rId1"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slideLayout" Target="../slideLayouts/slideLayout143.xml"/><Relationship Id="rId18" Type="http://schemas.openxmlformats.org/officeDocument/2006/relationships/theme" Target="../theme/theme13.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17" Type="http://schemas.openxmlformats.org/officeDocument/2006/relationships/slideLayout" Target="../slideLayouts/slideLayout147.xml"/><Relationship Id="rId2" Type="http://schemas.openxmlformats.org/officeDocument/2006/relationships/slideLayout" Target="../slideLayouts/slideLayout132.xml"/><Relationship Id="rId16" Type="http://schemas.openxmlformats.org/officeDocument/2006/relationships/slideLayout" Target="../slideLayouts/slideLayout146.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5" Type="http://schemas.openxmlformats.org/officeDocument/2006/relationships/slideLayout" Target="../slideLayouts/slideLayout145.xml"/><Relationship Id="rId10" Type="http://schemas.openxmlformats.org/officeDocument/2006/relationships/slideLayout" Target="../slideLayouts/slideLayout140.xml"/><Relationship Id="rId19" Type="http://schemas.openxmlformats.org/officeDocument/2006/relationships/image" Target="../media/image5.emf"/><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theme" Target="../theme/theme3.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5.emf"/><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7.png"/><Relationship Id="rId5" Type="http://schemas.openxmlformats.org/officeDocument/2006/relationships/theme" Target="../theme/theme4.xml"/><Relationship Id="rId4"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7.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5.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image" Target="../media/image7.png"/><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theme" Target="../theme/theme6.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image" Target="../media/image7.pn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theme" Target="../theme/theme7.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image" Target="../media/image11.png"/><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theme" Target="../theme/theme8.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26" Type="http://schemas.openxmlformats.org/officeDocument/2006/relationships/theme" Target="../theme/theme9.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5" Type="http://schemas.openxmlformats.org/officeDocument/2006/relationships/slideLayout" Target="../slideLayouts/slideLayout116.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slideLayout" Target="../slideLayouts/slideLayout115.xml"/><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 Id="rId27"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708621" y="1883221"/>
            <a:ext cx="5754624" cy="1895904"/>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334974022"/>
      </p:ext>
    </p:extLst>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973"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75313"/>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b="0" i="0">
              <a:latin typeface="Trebuchet MS Regular" charset="0"/>
            </a:endParaRPr>
          </a:p>
        </p:txBody>
      </p:sp>
      <p:grpSp>
        <p:nvGrpSpPr>
          <p:cNvPr id="8" name="Group 7"/>
          <p:cNvGrpSpPr/>
          <p:nvPr userDrawn="1"/>
        </p:nvGrpSpPr>
        <p:grpSpPr>
          <a:xfrm>
            <a:off x="309635" y="6576309"/>
            <a:ext cx="3953087" cy="170675"/>
            <a:chOff x="232224" y="6576304"/>
            <a:chExt cx="2964815" cy="170675"/>
          </a:xfrm>
        </p:grpSpPr>
        <p:sp>
          <p:nvSpPr>
            <p:cNvPr id="9" name="TextBox 8"/>
            <p:cNvSpPr txBox="1"/>
            <p:nvPr userDrawn="1"/>
          </p:nvSpPr>
          <p:spPr>
            <a:xfrm>
              <a:off x="880559" y="6578194"/>
              <a:ext cx="2316480" cy="161583"/>
            </a:xfrm>
            <a:prstGeom prst="rect">
              <a:avLst/>
            </a:prstGeom>
            <a:noFill/>
          </p:spPr>
          <p:txBody>
            <a:bodyPr wrap="square" lIns="68580" tIns="34290" rIns="68580" bIns="34290" rtlCol="0">
              <a:spAutoFit/>
            </a:bodyPr>
            <a:lstStyle/>
            <a:p>
              <a:r>
                <a:rPr lang="en-US" sz="600" b="0" i="0" kern="0" spc="15">
                  <a:solidFill>
                    <a:schemeClr val="accent1"/>
                  </a:solidFill>
                  <a:latin typeface="Trebuchet MS"/>
                  <a:cs typeface="Trebuchet MS"/>
                </a:rPr>
                <a:t>CONFIDENTIAL</a:t>
              </a:r>
            </a:p>
          </p:txBody>
        </p:sp>
        <p:cxnSp>
          <p:nvCxnSpPr>
            <p:cNvPr id="10" name="Straight Connector 9"/>
            <p:cNvCxnSpPr/>
            <p:nvPr userDrawn="1"/>
          </p:nvCxnSpPr>
          <p:spPr>
            <a:xfrm>
              <a:off x="813249" y="6576687"/>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1" name="Picture 10" descr="logo_footer.png"/>
            <p:cNvPicPr>
              <a:picLocks/>
            </p:cNvPicPr>
            <p:nvPr userDrawn="1"/>
          </p:nvPicPr>
          <p:blipFill>
            <a:blip r:embed="rId14" cstate="screen">
              <a:extLst>
                <a:ext uri="{28A0092B-C50C-407E-A947-70E740481C1C}">
                  <a14:useLocalDpi xmlns:a14="http://schemas.microsoft.com/office/drawing/2010/main"/>
                </a:ext>
              </a:extLst>
            </a:blip>
            <a:stretch>
              <a:fillRect/>
            </a:stretch>
          </p:blipFill>
          <p:spPr>
            <a:xfrm>
              <a:off x="232224" y="6576304"/>
              <a:ext cx="476250" cy="170675"/>
            </a:xfrm>
            <a:prstGeom prst="rect">
              <a:avLst/>
            </a:prstGeom>
          </p:spPr>
        </p:pic>
      </p:grpSp>
    </p:spTree>
    <p:extLst>
      <p:ext uri="{BB962C8B-B14F-4D97-AF65-F5344CB8AC3E}">
        <p14:creationId xmlns:p14="http://schemas.microsoft.com/office/powerpoint/2010/main" val="264938573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4" r:id="rId5"/>
    <p:sldLayoutId id="2147483876" r:id="rId6"/>
    <p:sldLayoutId id="2147483877" r:id="rId7"/>
    <p:sldLayoutId id="2147483878" r:id="rId8"/>
    <p:sldLayoutId id="2147483879" r:id="rId9"/>
    <p:sldLayoutId id="2147483880" r:id="rId10"/>
    <p:sldLayoutId id="2147483881" r:id="rId11"/>
    <p:sldLayoutId id="2147483882"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35524"/>
            <a:ext cx="12192000" cy="422483"/>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480490" y="1439338"/>
            <a:ext cx="11235265" cy="4529667"/>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0485" y="6549302"/>
            <a:ext cx="627880" cy="222635"/>
          </a:xfrm>
          <a:prstGeom prst="rect">
            <a:avLst/>
          </a:prstGeom>
        </p:spPr>
      </p:pic>
      <p:sp>
        <p:nvSpPr>
          <p:cNvPr id="4" name="Title Placeholder 3"/>
          <p:cNvSpPr>
            <a:spLocks noGrp="1"/>
          </p:cNvSpPr>
          <p:nvPr>
            <p:ph type="title"/>
          </p:nvPr>
        </p:nvSpPr>
        <p:spPr>
          <a:xfrm>
            <a:off x="480490" y="304800"/>
            <a:ext cx="11235265" cy="402336"/>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9884589" y="6435524"/>
            <a:ext cx="1831163" cy="422483"/>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0" name="TextBox 9">
            <a:extLst>
              <a:ext uri="{FF2B5EF4-FFF2-40B4-BE49-F238E27FC236}">
                <a16:creationId xmlns:a16="http://schemas.microsoft.com/office/drawing/2014/main" id="{E078E00D-81AB-8847-9E12-0981E03F6A7D}"/>
              </a:ext>
            </a:extLst>
          </p:cNvPr>
          <p:cNvSpPr txBox="1"/>
          <p:nvPr/>
        </p:nvSpPr>
        <p:spPr>
          <a:xfrm>
            <a:off x="1258115" y="6503136"/>
            <a:ext cx="3229583"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2019 EPAM Systems, Inc.</a:t>
            </a:r>
            <a:endParaRPr lang="en-US" sz="700">
              <a:latin typeface="+mj-lt"/>
            </a:endParaRPr>
          </a:p>
        </p:txBody>
      </p:sp>
      <p:sp>
        <p:nvSpPr>
          <p:cNvPr id="11" name="Rectangle 10"/>
          <p:cNvSpPr/>
          <p:nvPr userDrawn="1"/>
        </p:nvSpPr>
        <p:spPr>
          <a:xfrm>
            <a:off x="0" y="6475312"/>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12" name="TextBox 11"/>
          <p:cNvSpPr txBox="1"/>
          <p:nvPr userDrawn="1"/>
        </p:nvSpPr>
        <p:spPr>
          <a:xfrm>
            <a:off x="1174079" y="6562324"/>
            <a:ext cx="3088640" cy="161583"/>
          </a:xfrm>
          <a:prstGeom prst="rect">
            <a:avLst/>
          </a:prstGeom>
          <a:noFill/>
        </p:spPr>
        <p:txBody>
          <a:bodyPr wrap="square" lIns="68580" tIns="34290" rIns="68580" bIns="34290" rtlCol="0">
            <a:spAutoFit/>
          </a:bodyPr>
          <a:lstStyle/>
          <a:p>
            <a:r>
              <a:rPr lang="en-US" sz="600" b="0" i="0" kern="0" spc="15">
                <a:solidFill>
                  <a:schemeClr val="accent1"/>
                </a:solidFill>
                <a:latin typeface="Trebuchet MS"/>
                <a:cs typeface="Trebuchet MS"/>
              </a:rPr>
              <a:t>CONFIDENTIAL</a:t>
            </a:r>
          </a:p>
        </p:txBody>
      </p:sp>
      <p:cxnSp>
        <p:nvCxnSpPr>
          <p:cNvPr id="13" name="Straight Connector 12"/>
          <p:cNvCxnSpPr/>
          <p:nvPr userDrawn="1"/>
        </p:nvCxnSpPr>
        <p:spPr>
          <a:xfrm>
            <a:off x="1084332" y="6587744"/>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4" name="Picture 13" descr="logo_footer.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09632" y="6575250"/>
            <a:ext cx="635000" cy="225889"/>
          </a:xfrm>
          <a:prstGeom prst="rect">
            <a:avLst/>
          </a:prstGeom>
        </p:spPr>
      </p:pic>
    </p:spTree>
    <p:extLst>
      <p:ext uri="{BB962C8B-B14F-4D97-AF65-F5344CB8AC3E}">
        <p14:creationId xmlns:p14="http://schemas.microsoft.com/office/powerpoint/2010/main" val="3545722746"/>
      </p:ext>
    </p:extLst>
  </p:cSld>
  <p:clrMap bg1="lt1" tx1="dk1" bg2="lt2" tx2="dk2" accent1="accent1" accent2="accent2" accent3="accent3" accent4="accent4" accent5="accent5" accent6="accent6" hlink="hlink" folHlink="folHlink"/>
  <p:sldLayoutIdLst>
    <p:sldLayoutId id="2147484599" r:id="rId1"/>
  </p:sldLayoutIdLst>
  <p:hf sldNum="0" hd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401" userDrawn="1">
          <p15:clr>
            <a:srgbClr val="F26B43"/>
          </p15:clr>
        </p15:guide>
        <p15:guide id="6" pos="9840" userDrawn="1">
          <p15:clr>
            <a:srgbClr val="F26B43"/>
          </p15:clr>
        </p15:guide>
        <p15:guide id="7" orient="horz" pos="896" userDrawn="1">
          <p15:clr>
            <a:srgbClr val="F26B43"/>
          </p15:clr>
        </p15:guide>
        <p15:guide id="8" pos="4864" userDrawn="1">
          <p15:clr>
            <a:srgbClr val="F26B43"/>
          </p15:clr>
        </p15:guide>
        <p15:guide id="9" pos="5376"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6475310"/>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Trebuchet MS"/>
              <a:ea typeface="+mn-ea"/>
              <a:cs typeface="+mn-cs"/>
            </a:endParaRPr>
          </a:p>
        </p:txBody>
      </p:sp>
      <p:sp>
        <p:nvSpPr>
          <p:cNvPr id="3" name="TextBox 2"/>
          <p:cNvSpPr txBox="1"/>
          <p:nvPr userDrawn="1"/>
        </p:nvSpPr>
        <p:spPr>
          <a:xfrm>
            <a:off x="9894817" y="4900039"/>
            <a:ext cx="1991360" cy="192360"/>
          </a:xfrm>
          <a:prstGeom prst="rect">
            <a:avLst/>
          </a:prstGeom>
          <a:noFill/>
        </p:spPr>
        <p:txBody>
          <a:bodyPr wrap="square" lIns="68580" tIns="34290" rIns="68580" bIns="34290" rtlCol="0">
            <a:spAutoFit/>
          </a:bodyPr>
          <a:lstStyle/>
          <a:p>
            <a:pPr marL="0" marR="0" lvl="0" indent="0" algn="r" defTabSz="342900" rtl="0" eaLnBrk="1" fontAlgn="auto" latinLnBrk="0" hangingPunct="1">
              <a:lnSpc>
                <a:spcPct val="100000"/>
              </a:lnSpc>
              <a:spcBef>
                <a:spcPts val="0"/>
              </a:spcBef>
              <a:spcAft>
                <a:spcPts val="0"/>
              </a:spcAft>
              <a:buClrTx/>
              <a:buSzTx/>
              <a:buFontTx/>
              <a:buNone/>
              <a:tabLst/>
              <a:defRPr/>
            </a:pPr>
            <a:fld id="{C2C0EDAD-27A0-9447-9004-E733B36B95C3}" type="slidenum">
              <a:rPr kumimoji="0" lang="en-US" sz="800" b="0" i="0" u="none" strike="noStrike" kern="1200" cap="none" spc="0" normalizeH="0" baseline="0" noProof="0" smtClean="0">
                <a:ln>
                  <a:noFill/>
                </a:ln>
                <a:solidFill>
                  <a:srgbClr val="CCCCCC"/>
                </a:solidFill>
                <a:effectLst/>
                <a:uLnTx/>
                <a:uFillTx/>
                <a:latin typeface="Trebuchet MS"/>
                <a:ea typeface="+mn-ea"/>
                <a:cs typeface="Trebuchet M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CCCCCC"/>
              </a:solidFill>
              <a:effectLst/>
              <a:uLnTx/>
              <a:uFillTx/>
              <a:latin typeface="Trebuchet MS"/>
              <a:ea typeface="+mn-ea"/>
              <a:cs typeface="Trebuchet MS"/>
            </a:endParaRPr>
          </a:p>
        </p:txBody>
      </p:sp>
      <p:sp>
        <p:nvSpPr>
          <p:cNvPr id="4" name="TextBox 3"/>
          <p:cNvSpPr txBox="1"/>
          <p:nvPr userDrawn="1"/>
        </p:nvSpPr>
        <p:spPr>
          <a:xfrm>
            <a:off x="1174079" y="4921742"/>
            <a:ext cx="3088640" cy="161583"/>
          </a:xfrm>
          <a:prstGeom prst="rect">
            <a:avLst/>
          </a:prstGeom>
          <a:noFill/>
        </p:spPr>
        <p:txBody>
          <a:bodyPr wrap="square" lIns="68580" tIns="34290" rIns="68580" bIns="34290" rtlCol="0">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600" b="0" i="0" u="none" strike="noStrike" kern="0" cap="none" spc="15" normalizeH="0" baseline="0" noProof="0">
                <a:ln>
                  <a:noFill/>
                </a:ln>
                <a:solidFill>
                  <a:srgbClr val="CCCCCC"/>
                </a:solidFill>
                <a:effectLst/>
                <a:uLnTx/>
                <a:uFillTx/>
                <a:latin typeface="Trebuchet MS"/>
                <a:ea typeface="+mn-ea"/>
                <a:cs typeface="Trebuchet MS"/>
              </a:rPr>
              <a:t>CONFIDENTIAL</a:t>
            </a:r>
          </a:p>
        </p:txBody>
      </p:sp>
      <p:cxnSp>
        <p:nvCxnSpPr>
          <p:cNvPr id="5" name="Straight Connector 4"/>
          <p:cNvCxnSpPr/>
          <p:nvPr userDrawn="1"/>
        </p:nvCxnSpPr>
        <p:spPr>
          <a:xfrm>
            <a:off x="1084332" y="6587744"/>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9632" y="6575248"/>
            <a:ext cx="635000" cy="225889"/>
          </a:xfrm>
          <a:prstGeom prst="rect">
            <a:avLst/>
          </a:prstGeom>
        </p:spPr>
      </p:pic>
    </p:spTree>
    <p:extLst>
      <p:ext uri="{BB962C8B-B14F-4D97-AF65-F5344CB8AC3E}">
        <p14:creationId xmlns:p14="http://schemas.microsoft.com/office/powerpoint/2010/main" val="300296235"/>
      </p:ext>
    </p:extLst>
  </p:cSld>
  <p:clrMap bg1="lt1" tx1="dk1" bg2="lt2" tx2="dk2" accent1="accent1" accent2="accent2" accent3="accent3" accent4="accent4" accent5="accent5" accent6="accent6" hlink="hlink" folHlink="folHlink"/>
  <p:sldLayoutIdLst>
    <p:sldLayoutId id="2147484600" r:id="rId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6435519"/>
            <a:ext cx="12192000" cy="422483"/>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Text Placeholder 2"/>
          <p:cNvSpPr>
            <a:spLocks noGrp="1"/>
          </p:cNvSpPr>
          <p:nvPr>
            <p:ph type="body" idx="1"/>
          </p:nvPr>
        </p:nvSpPr>
        <p:spPr>
          <a:xfrm>
            <a:off x="480486" y="1439333"/>
            <a:ext cx="11235265" cy="4529667"/>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480485" y="6549297"/>
            <a:ext cx="627880" cy="222635"/>
          </a:xfrm>
          <a:prstGeom prst="rect">
            <a:avLst/>
          </a:prstGeom>
        </p:spPr>
      </p:pic>
      <p:sp>
        <p:nvSpPr>
          <p:cNvPr id="4" name="Title Placeholder 3"/>
          <p:cNvSpPr>
            <a:spLocks noGrp="1"/>
          </p:cNvSpPr>
          <p:nvPr>
            <p:ph type="title"/>
          </p:nvPr>
        </p:nvSpPr>
        <p:spPr>
          <a:xfrm>
            <a:off x="480486" y="304800"/>
            <a:ext cx="11235265" cy="402336"/>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1258111"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a:solidFill>
                  <a:schemeClr val="bg1"/>
                </a:solidFill>
                <a:latin typeface="+mj-lt"/>
              </a:rPr>
              <a:t>CONFIDENTIAL  |  </a:t>
            </a:r>
            <a:r>
              <a:rPr lang="en-US" sz="933" b="0" i="0" u="none" strike="noStrike" kern="1200" baseline="0">
                <a:solidFill>
                  <a:schemeClr val="bg1"/>
                </a:solidFill>
                <a:effectLst/>
                <a:latin typeface="+mj-lt"/>
                <a:ea typeface="+mn-ea"/>
                <a:cs typeface="+mn-cs"/>
              </a:rPr>
              <a:t>© 2020 EPAM Systems, Inc.</a:t>
            </a:r>
            <a:endParaRPr lang="en-US" sz="933">
              <a:latin typeface="+mj-lt"/>
            </a:endParaRPr>
          </a:p>
        </p:txBody>
      </p:sp>
    </p:spTree>
    <p:extLst>
      <p:ext uri="{BB962C8B-B14F-4D97-AF65-F5344CB8AC3E}">
        <p14:creationId xmlns:p14="http://schemas.microsoft.com/office/powerpoint/2010/main" val="1489597757"/>
      </p:ext>
    </p:extLst>
  </p:cSld>
  <p:clrMap bg1="lt1" tx1="dk1" bg2="lt2" tx2="dk2" accent1="accent1" accent2="accent2" accent3="accent3" accent4="accent4" accent5="accent5" accent6="accent6" hlink="hlink" folHlink="folHlink"/>
  <p:sldLayoutIdLst>
    <p:sldLayoutId id="2147484602" r:id="rId1"/>
    <p:sldLayoutId id="2147484603" r:id="rId2"/>
    <p:sldLayoutId id="2147484604" r:id="rId3"/>
    <p:sldLayoutId id="2147484605" r:id="rId4"/>
    <p:sldLayoutId id="2147484606" r:id="rId5"/>
    <p:sldLayoutId id="2147484607" r:id="rId6"/>
    <p:sldLayoutId id="2147484608" r:id="rId7"/>
    <p:sldLayoutId id="2147484609" r:id="rId8"/>
    <p:sldLayoutId id="2147484610" r:id="rId9"/>
    <p:sldLayoutId id="2147484611" r:id="rId10"/>
    <p:sldLayoutId id="2147484612" r:id="rId11"/>
    <p:sldLayoutId id="2147484613" r:id="rId12"/>
    <p:sldLayoutId id="2147484614" r:id="rId13"/>
    <p:sldLayoutId id="2147484615" r:id="rId14"/>
    <p:sldLayoutId id="2147484616" r:id="rId15"/>
    <p:sldLayoutId id="2147484617" r:id="rId16"/>
    <p:sldLayoutId id="2147484618" r:id="rId17"/>
  </p:sldLayoutIdLst>
  <p:hf hdr="0" ftr="0" dt="0"/>
  <p:txStyles>
    <p:titleStyle>
      <a:lvl1pPr algn="l" defTabSz="1219170" rtl="0" eaLnBrk="1" latinLnBrk="0" hangingPunct="1">
        <a:lnSpc>
          <a:spcPct val="100000"/>
        </a:lnSpc>
        <a:spcBef>
          <a:spcPct val="0"/>
        </a:spcBef>
        <a:buNone/>
        <a:defRPr sz="2667" kern="1200" cap="none" spc="133" baseline="0">
          <a:solidFill>
            <a:schemeClr val="tx1"/>
          </a:solidFill>
          <a:latin typeface="+mj-lt"/>
          <a:ea typeface="+mj-ea"/>
          <a:cs typeface="+mj-cs"/>
        </a:defRPr>
      </a:lvl1pPr>
    </p:titleStyle>
    <p:bodyStyle>
      <a:lvl1pPr marL="228594" indent="-228594" algn="l" defTabSz="1219170" rtl="0" eaLnBrk="1" latinLnBrk="0" hangingPunct="1">
        <a:lnSpc>
          <a:spcPts val="2133"/>
        </a:lnSpc>
        <a:spcBef>
          <a:spcPts val="352"/>
        </a:spcBef>
        <a:spcAft>
          <a:spcPts val="400"/>
        </a:spcAft>
        <a:buFont typeface="Arial" panose="020B0604020202020204" pitchFamily="34" charset="0"/>
        <a:buChar char="•"/>
        <a:defRPr sz="1467" kern="1200">
          <a:solidFill>
            <a:schemeClr val="tx1"/>
          </a:solidFill>
          <a:latin typeface="+mn-lt"/>
          <a:ea typeface="+mn-ea"/>
          <a:cs typeface="+mn-cs"/>
        </a:defRPr>
      </a:lvl1pPr>
      <a:lvl2pPr marL="838179" indent="-228594" algn="l" defTabSz="1219170" rtl="0" eaLnBrk="1" latinLnBrk="0" hangingPunct="1">
        <a:lnSpc>
          <a:spcPct val="90000"/>
        </a:lnSpc>
        <a:spcBef>
          <a:spcPts val="667"/>
        </a:spcBef>
        <a:buFont typeface="Arial" panose="020B0604020202020204" pitchFamily="34" charset="0"/>
        <a:buChar char="•"/>
        <a:defRPr sz="1467" kern="1200">
          <a:solidFill>
            <a:schemeClr val="tx1"/>
          </a:solidFill>
          <a:latin typeface="+mn-lt"/>
          <a:ea typeface="+mn-ea"/>
          <a:cs typeface="+mn-cs"/>
        </a:defRPr>
      </a:lvl2pPr>
      <a:lvl3pPr marL="1447764" indent="-228594" algn="l" defTabSz="1219170" rtl="0" eaLnBrk="1" latinLnBrk="0" hangingPunct="1">
        <a:lnSpc>
          <a:spcPct val="90000"/>
        </a:lnSpc>
        <a:spcBef>
          <a:spcPts val="667"/>
        </a:spcBef>
        <a:buFont typeface="Arial" panose="020B0604020202020204" pitchFamily="34" charset="0"/>
        <a:buChar char="•"/>
        <a:defRPr sz="1467" kern="1200">
          <a:solidFill>
            <a:schemeClr val="tx1"/>
          </a:solidFill>
          <a:latin typeface="+mn-lt"/>
          <a:ea typeface="+mn-ea"/>
          <a:cs typeface="+mn-cs"/>
        </a:defRPr>
      </a:lvl3pPr>
      <a:lvl4pPr marL="2209745" indent="-380990" algn="l" defTabSz="1219170" rtl="0" eaLnBrk="1" latinLnBrk="0" hangingPunct="1">
        <a:lnSpc>
          <a:spcPct val="90000"/>
        </a:lnSpc>
        <a:spcBef>
          <a:spcPts val="667"/>
        </a:spcBef>
        <a:buFont typeface="Arial" panose="020B0604020202020204" pitchFamily="34" charset="0"/>
        <a:buChar char="•"/>
        <a:defRPr sz="1467"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226">
          <p15:clr>
            <a:srgbClr val="F26B43"/>
          </p15:clr>
        </p15:guide>
        <p15:guide id="6" pos="5535">
          <p15:clr>
            <a:srgbClr val="F26B43"/>
          </p15:clr>
        </p15:guide>
        <p15:guide id="7" orient="horz" pos="896">
          <p15:clr>
            <a:srgbClr val="F26B43"/>
          </p15:clr>
        </p15:guide>
        <p15:guide id="8" pos="2736">
          <p15:clr>
            <a:srgbClr val="F26B43"/>
          </p15:clr>
        </p15:guide>
        <p15:guide id="9" pos="3024">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708621" y="1883221"/>
            <a:ext cx="5754624" cy="1895904"/>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a:p>
        </p:txBody>
      </p:sp>
    </p:spTree>
    <p:extLst>
      <p:ext uri="{BB962C8B-B14F-4D97-AF65-F5344CB8AC3E}">
        <p14:creationId xmlns:p14="http://schemas.microsoft.com/office/powerpoint/2010/main" val="1449690108"/>
      </p:ext>
    </p:extLst>
  </p:cSld>
  <p:clrMap bg1="lt1" tx1="dk1" bg2="lt2" tx2="dk2" accent1="accent1" accent2="accent2" accent3="accent3" accent4="accent4" accent5="accent5" accent6="accent6" hlink="hlink" folHlink="folHlink"/>
  <p:sldLayoutIdLst>
    <p:sldLayoutId id="2147484569" r:id="rId1"/>
    <p:sldLayoutId id="2147484570" r:id="rId2"/>
    <p:sldLayoutId id="2147484571" r:id="rId3"/>
  </p:sldLayoutIdLst>
  <p:hf hdr="0" ft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4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6435519"/>
            <a:ext cx="12192000" cy="422483"/>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Text Placeholder 2"/>
          <p:cNvSpPr>
            <a:spLocks noGrp="1"/>
          </p:cNvSpPr>
          <p:nvPr>
            <p:ph type="body" idx="1"/>
          </p:nvPr>
        </p:nvSpPr>
        <p:spPr>
          <a:xfrm>
            <a:off x="480486" y="1439333"/>
            <a:ext cx="11235265" cy="4529667"/>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480485" y="6549297"/>
            <a:ext cx="627880" cy="222635"/>
          </a:xfrm>
          <a:prstGeom prst="rect">
            <a:avLst/>
          </a:prstGeom>
        </p:spPr>
      </p:pic>
      <p:sp>
        <p:nvSpPr>
          <p:cNvPr id="4" name="Title Placeholder 3"/>
          <p:cNvSpPr>
            <a:spLocks noGrp="1"/>
          </p:cNvSpPr>
          <p:nvPr>
            <p:ph type="title"/>
          </p:nvPr>
        </p:nvSpPr>
        <p:spPr>
          <a:xfrm>
            <a:off x="480486" y="304800"/>
            <a:ext cx="11235265" cy="402336"/>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1258111"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a:solidFill>
                  <a:schemeClr val="bg1"/>
                </a:solidFill>
                <a:latin typeface="+mj-lt"/>
              </a:rPr>
              <a:t>CONFIDENTIAL  |  </a:t>
            </a:r>
            <a:r>
              <a:rPr lang="en-US" sz="933" b="0" i="0" u="none" strike="noStrike" kern="1200" baseline="0">
                <a:solidFill>
                  <a:schemeClr val="bg1"/>
                </a:solidFill>
                <a:effectLst/>
                <a:latin typeface="+mj-lt"/>
                <a:ea typeface="+mn-ea"/>
                <a:cs typeface="+mn-cs"/>
              </a:rPr>
              <a:t>© </a:t>
            </a:r>
            <a:fld id="{410390A6-CD46-CA4C-A887-B8E618C4C14B}" type="datetimeyyyy">
              <a:rPr lang="en-US" sz="933" b="0" i="0" u="none" strike="noStrike" kern="1200" baseline="0" smtClean="0">
                <a:solidFill>
                  <a:schemeClr val="bg1"/>
                </a:solidFill>
                <a:effectLst/>
                <a:latin typeface="+mj-lt"/>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2021</a:t>
            </a:fld>
            <a:r>
              <a:rPr lang="en-US" sz="933" b="0" i="0" u="none" strike="noStrike" kern="1200" baseline="0">
                <a:solidFill>
                  <a:schemeClr val="bg1"/>
                </a:solidFill>
                <a:effectLst/>
                <a:latin typeface="+mj-lt"/>
                <a:ea typeface="+mn-ea"/>
                <a:cs typeface="+mn-cs"/>
              </a:rPr>
              <a:t> EPAM Systems, Inc.</a:t>
            </a:r>
            <a:endParaRPr lang="en-US" sz="933">
              <a:latin typeface="+mj-lt"/>
            </a:endParaRPr>
          </a:p>
        </p:txBody>
      </p:sp>
    </p:spTree>
    <p:extLst>
      <p:ext uri="{BB962C8B-B14F-4D97-AF65-F5344CB8AC3E}">
        <p14:creationId xmlns:p14="http://schemas.microsoft.com/office/powerpoint/2010/main" val="4113294529"/>
      </p:ext>
    </p:extLst>
  </p:cSld>
  <p:clrMap bg1="lt1" tx1="dk1" bg2="lt2" tx2="dk2" accent1="accent1" accent2="accent2" accent3="accent3" accent4="accent4" accent5="accent5" accent6="accent6" hlink="hlink" folHlink="folHlink"/>
  <p:sldLayoutIdLst>
    <p:sldLayoutId id="2147484573" r:id="rId1"/>
    <p:sldLayoutId id="2147484574" r:id="rId2"/>
    <p:sldLayoutId id="2147484575" r:id="rId3"/>
    <p:sldLayoutId id="2147484576" r:id="rId4"/>
    <p:sldLayoutId id="2147484577" r:id="rId5"/>
    <p:sldLayoutId id="2147484578" r:id="rId6"/>
    <p:sldLayoutId id="2147484579" r:id="rId7"/>
    <p:sldLayoutId id="2147484580" r:id="rId8"/>
    <p:sldLayoutId id="2147484581" r:id="rId9"/>
    <p:sldLayoutId id="2147484582" r:id="rId10"/>
    <p:sldLayoutId id="2147484583" r:id="rId11"/>
    <p:sldLayoutId id="2147484584" r:id="rId12"/>
    <p:sldLayoutId id="2147484585" r:id="rId13"/>
    <p:sldLayoutId id="2147484586" r:id="rId14"/>
    <p:sldLayoutId id="2147484587" r:id="rId15"/>
    <p:sldLayoutId id="2147484588" r:id="rId16"/>
    <p:sldLayoutId id="2147484619" r:id="rId17"/>
  </p:sldLayoutIdLst>
  <p:hf hdr="0" ftr="0" dt="0"/>
  <p:txStyles>
    <p:titleStyle>
      <a:lvl1pPr algn="l" defTabSz="1219170" rtl="0" eaLnBrk="1" latinLnBrk="0" hangingPunct="1">
        <a:lnSpc>
          <a:spcPct val="100000"/>
        </a:lnSpc>
        <a:spcBef>
          <a:spcPct val="0"/>
        </a:spcBef>
        <a:buNone/>
        <a:defRPr sz="2667" kern="1200" cap="none" spc="133" baseline="0">
          <a:solidFill>
            <a:schemeClr val="tx1"/>
          </a:solidFill>
          <a:latin typeface="+mj-lt"/>
          <a:ea typeface="+mj-ea"/>
          <a:cs typeface="+mj-cs"/>
        </a:defRPr>
      </a:lvl1pPr>
    </p:titleStyle>
    <p:bodyStyle>
      <a:lvl1pPr marL="228594" indent="-228594" algn="l" defTabSz="1219170" rtl="0" eaLnBrk="1" latinLnBrk="0" hangingPunct="1">
        <a:lnSpc>
          <a:spcPts val="2133"/>
        </a:lnSpc>
        <a:spcBef>
          <a:spcPts val="352"/>
        </a:spcBef>
        <a:spcAft>
          <a:spcPts val="400"/>
        </a:spcAft>
        <a:buFont typeface="Arial" panose="020B0604020202020204" pitchFamily="34" charset="0"/>
        <a:buChar char="•"/>
        <a:defRPr sz="1467" kern="1200">
          <a:solidFill>
            <a:schemeClr val="tx1"/>
          </a:solidFill>
          <a:latin typeface="+mn-lt"/>
          <a:ea typeface="+mn-ea"/>
          <a:cs typeface="+mn-cs"/>
        </a:defRPr>
      </a:lvl1pPr>
      <a:lvl2pPr marL="838179" indent="-228594" algn="l" defTabSz="1219170" rtl="0" eaLnBrk="1" latinLnBrk="0" hangingPunct="1">
        <a:lnSpc>
          <a:spcPct val="90000"/>
        </a:lnSpc>
        <a:spcBef>
          <a:spcPts val="667"/>
        </a:spcBef>
        <a:buFont typeface="Arial" panose="020B0604020202020204" pitchFamily="34" charset="0"/>
        <a:buChar char="•"/>
        <a:defRPr sz="1467" kern="1200">
          <a:solidFill>
            <a:schemeClr val="tx1"/>
          </a:solidFill>
          <a:latin typeface="+mn-lt"/>
          <a:ea typeface="+mn-ea"/>
          <a:cs typeface="+mn-cs"/>
        </a:defRPr>
      </a:lvl2pPr>
      <a:lvl3pPr marL="1447764" indent="-228594" algn="l" defTabSz="1219170" rtl="0" eaLnBrk="1" latinLnBrk="0" hangingPunct="1">
        <a:lnSpc>
          <a:spcPct val="90000"/>
        </a:lnSpc>
        <a:spcBef>
          <a:spcPts val="667"/>
        </a:spcBef>
        <a:buFont typeface="Arial" panose="020B0604020202020204" pitchFamily="34" charset="0"/>
        <a:buChar char="•"/>
        <a:defRPr sz="1467" kern="1200">
          <a:solidFill>
            <a:schemeClr val="tx1"/>
          </a:solidFill>
          <a:latin typeface="+mn-lt"/>
          <a:ea typeface="+mn-ea"/>
          <a:cs typeface="+mn-cs"/>
        </a:defRPr>
      </a:lvl3pPr>
      <a:lvl4pPr marL="2209745" indent="-380990" algn="l" defTabSz="1219170" rtl="0" eaLnBrk="1" latinLnBrk="0" hangingPunct="1">
        <a:lnSpc>
          <a:spcPct val="90000"/>
        </a:lnSpc>
        <a:spcBef>
          <a:spcPts val="667"/>
        </a:spcBef>
        <a:buFont typeface="Arial" panose="020B0604020202020204" pitchFamily="34" charset="0"/>
        <a:buChar char="•"/>
        <a:defRPr sz="1467"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301" userDrawn="1">
          <p15:clr>
            <a:srgbClr val="F26B43"/>
          </p15:clr>
        </p15:guide>
        <p15:guide id="6" pos="7380" userDrawn="1">
          <p15:clr>
            <a:srgbClr val="F26B43"/>
          </p15:clr>
        </p15:guide>
        <p15:guide id="7" orient="horz" pos="896" userDrawn="1">
          <p15:clr>
            <a:srgbClr val="F26B43"/>
          </p15:clr>
        </p15:guide>
        <p15:guide id="8" pos="3648" userDrawn="1">
          <p15:clr>
            <a:srgbClr val="F26B43"/>
          </p15:clr>
        </p15:guide>
        <p15:guide id="9" pos="4032"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75313"/>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grpSp>
        <p:nvGrpSpPr>
          <p:cNvPr id="8" name="Group 7"/>
          <p:cNvGrpSpPr/>
          <p:nvPr userDrawn="1"/>
        </p:nvGrpSpPr>
        <p:grpSpPr>
          <a:xfrm>
            <a:off x="309635" y="6576309"/>
            <a:ext cx="3953087" cy="170675"/>
            <a:chOff x="232224" y="6576304"/>
            <a:chExt cx="2964815" cy="170675"/>
          </a:xfrm>
        </p:grpSpPr>
        <p:sp>
          <p:nvSpPr>
            <p:cNvPr id="9" name="TextBox 8"/>
            <p:cNvSpPr txBox="1"/>
            <p:nvPr userDrawn="1"/>
          </p:nvSpPr>
          <p:spPr>
            <a:xfrm>
              <a:off x="880559" y="6578194"/>
              <a:ext cx="2316480" cy="161583"/>
            </a:xfrm>
            <a:prstGeom prst="rect">
              <a:avLst/>
            </a:prstGeom>
            <a:noFill/>
          </p:spPr>
          <p:txBody>
            <a:bodyPr wrap="square" lIns="68580" tIns="34290" rIns="68580" bIns="34290" rtlCol="0">
              <a:spAutoFit/>
            </a:bodyPr>
            <a:lstStyle/>
            <a:p>
              <a:r>
                <a:rPr lang="en-US" sz="600" b="0" i="0" kern="0" spc="15">
                  <a:solidFill>
                    <a:schemeClr val="accent1"/>
                  </a:solidFill>
                  <a:latin typeface="Trebuchet MS"/>
                  <a:cs typeface="Trebuchet MS"/>
                </a:rPr>
                <a:t>CONFIDENTIAL</a:t>
              </a:r>
            </a:p>
          </p:txBody>
        </p:sp>
        <p:cxnSp>
          <p:nvCxnSpPr>
            <p:cNvPr id="10" name="Straight Connector 9"/>
            <p:cNvCxnSpPr/>
            <p:nvPr userDrawn="1"/>
          </p:nvCxnSpPr>
          <p:spPr>
            <a:xfrm>
              <a:off x="813249" y="6576687"/>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1" name="Picture 10" descr="logo_footer.png"/>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232224" y="6576304"/>
              <a:ext cx="476250" cy="170675"/>
            </a:xfrm>
            <a:prstGeom prst="rect">
              <a:avLst/>
            </a:prstGeom>
          </p:spPr>
        </p:pic>
      </p:grpSp>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7" r:id="rId3"/>
    <p:sldLayoutId id="2147483739"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 name="Rectangle 30"/>
          <p:cNvSpPr/>
          <p:nvPr userDrawn="1"/>
        </p:nvSpPr>
        <p:spPr>
          <a:xfrm>
            <a:off x="0" y="6475313"/>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grpSp>
        <p:nvGrpSpPr>
          <p:cNvPr id="32" name="Group 31"/>
          <p:cNvGrpSpPr/>
          <p:nvPr userDrawn="1"/>
        </p:nvGrpSpPr>
        <p:grpSpPr>
          <a:xfrm>
            <a:off x="309635" y="6576309"/>
            <a:ext cx="3953087" cy="170675"/>
            <a:chOff x="232224" y="6576304"/>
            <a:chExt cx="2964815" cy="170675"/>
          </a:xfrm>
        </p:grpSpPr>
        <p:sp>
          <p:nvSpPr>
            <p:cNvPr id="33" name="TextBox 32"/>
            <p:cNvSpPr txBox="1"/>
            <p:nvPr userDrawn="1"/>
          </p:nvSpPr>
          <p:spPr>
            <a:xfrm>
              <a:off x="880559" y="6578194"/>
              <a:ext cx="2316480" cy="161583"/>
            </a:xfrm>
            <a:prstGeom prst="rect">
              <a:avLst/>
            </a:prstGeom>
            <a:noFill/>
          </p:spPr>
          <p:txBody>
            <a:bodyPr wrap="square" lIns="68580" tIns="34290" rIns="68580" bIns="34290" rtlCol="0">
              <a:spAutoFit/>
            </a:bodyPr>
            <a:lstStyle/>
            <a:p>
              <a:r>
                <a:rPr lang="en-US" sz="600" b="0" i="0" kern="0" spc="15">
                  <a:solidFill>
                    <a:schemeClr val="accent1"/>
                  </a:solidFill>
                  <a:latin typeface="Trebuchet MS"/>
                  <a:cs typeface="Trebuchet MS"/>
                </a:rPr>
                <a:t>CONFIDENTIAL</a:t>
              </a:r>
            </a:p>
          </p:txBody>
        </p:sp>
        <p:cxnSp>
          <p:nvCxnSpPr>
            <p:cNvPr id="34" name="Straight Connector 33"/>
            <p:cNvCxnSpPr/>
            <p:nvPr userDrawn="1"/>
          </p:nvCxnSpPr>
          <p:spPr>
            <a:xfrm>
              <a:off x="813249" y="6576687"/>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35" name="Picture 34" descr="logo_footer.png"/>
            <p:cNvPicPr>
              <a:picLocks/>
            </p:cNvPicPr>
            <p:nvPr userDrawn="1"/>
          </p:nvPicPr>
          <p:blipFill>
            <a:blip r:embed="rId18" cstate="email">
              <a:extLst>
                <a:ext uri="{28A0092B-C50C-407E-A947-70E740481C1C}">
                  <a14:useLocalDpi xmlns:a14="http://schemas.microsoft.com/office/drawing/2010/main"/>
                </a:ext>
              </a:extLst>
            </a:blip>
            <a:stretch>
              <a:fillRect/>
            </a:stretch>
          </p:blipFill>
          <p:spPr>
            <a:xfrm>
              <a:off x="232224" y="6576304"/>
              <a:ext cx="476250" cy="170675"/>
            </a:xfrm>
            <a:prstGeom prst="rect">
              <a:avLst/>
            </a:prstGeom>
          </p:spPr>
        </p:pic>
      </p:grpSp>
      <p:sp>
        <p:nvSpPr>
          <p:cNvPr id="13" name="TextBox 12"/>
          <p:cNvSpPr txBox="1"/>
          <p:nvPr/>
        </p:nvSpPr>
        <p:spPr>
          <a:xfrm>
            <a:off x="9708153" y="6560484"/>
            <a:ext cx="1991360" cy="207749"/>
          </a:xfrm>
          <a:prstGeom prst="rect">
            <a:avLst/>
          </a:prstGeom>
          <a:noFill/>
        </p:spPr>
        <p:txBody>
          <a:bodyPr wrap="square" rtlCol="0">
            <a:spAutoFit/>
          </a:bodyPr>
          <a:lstStyle/>
          <a:p>
            <a:pPr algn="r" defTabSz="685800"/>
            <a:fld id="{C2C0EDAD-27A0-9447-9004-E733B36B95C3}" type="slidenum">
              <a:rPr lang="en-US" sz="750" smtClean="0">
                <a:solidFill>
                  <a:srgbClr val="CCCCCC"/>
                </a:solidFill>
                <a:cs typeface="Trebuchet MS"/>
              </a:rPr>
              <a:pPr algn="r" defTabSz="685800"/>
              <a:t>‹#›</a:t>
            </a:fld>
            <a:endParaRPr lang="en-US" sz="750">
              <a:solidFill>
                <a:srgbClr val="CCCCCC"/>
              </a:solidFill>
              <a:cs typeface="Trebuchet MS"/>
            </a:endParaRPr>
          </a:p>
        </p:txBody>
      </p:sp>
    </p:spTree>
    <p:extLst>
      <p:ext uri="{BB962C8B-B14F-4D97-AF65-F5344CB8AC3E}">
        <p14:creationId xmlns:p14="http://schemas.microsoft.com/office/powerpoint/2010/main" val="31396771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4" r:id="rId16"/>
  </p:sldLayoutIdLst>
  <p:hf sldNum="0" hdr="0" dt="0"/>
  <p:txStyles>
    <p:titleStyle>
      <a:lvl1pPr algn="l" defTabSz="342900" rtl="0" eaLnBrk="1" latinLnBrk="0" hangingPunct="1">
        <a:spcBef>
          <a:spcPct val="0"/>
        </a:spcBef>
        <a:buNone/>
        <a:defRPr sz="1950" kern="1200" cap="all" baseline="0">
          <a:solidFill>
            <a:schemeClr val="tx1"/>
          </a:solidFill>
          <a:latin typeface="Arial Black"/>
          <a:ea typeface="+mj-ea"/>
          <a:cs typeface="Arial Black"/>
        </a:defRPr>
      </a:lvl1pPr>
    </p:titleStyle>
    <p:bodyStyle>
      <a:lvl1pPr marL="257175" indent="-257175" algn="l" defTabSz="342900" rtl="0" eaLnBrk="1" latinLnBrk="0" hangingPunct="1">
        <a:spcBef>
          <a:spcPct val="20000"/>
        </a:spcBef>
        <a:buClr>
          <a:schemeClr val="accent2"/>
        </a:buClr>
        <a:buFont typeface="Arial"/>
        <a:buChar char="•"/>
        <a:defRPr sz="1500" kern="1200">
          <a:solidFill>
            <a:schemeClr val="tx1"/>
          </a:solidFill>
          <a:latin typeface="Trebuchet MS"/>
          <a:ea typeface="+mn-ea"/>
          <a:cs typeface="Trebuchet MS"/>
        </a:defRPr>
      </a:lvl1pPr>
      <a:lvl2pPr marL="557213" indent="-214313" algn="l" defTabSz="342900" rtl="0" eaLnBrk="1" latinLnBrk="0" hangingPunct="1">
        <a:spcBef>
          <a:spcPct val="20000"/>
        </a:spcBef>
        <a:buFont typeface="Arial"/>
        <a:buChar char="–"/>
        <a:defRPr sz="1350" kern="1200">
          <a:solidFill>
            <a:schemeClr val="tx1"/>
          </a:solidFill>
          <a:latin typeface="Trebuchet MS"/>
          <a:ea typeface="+mn-ea"/>
          <a:cs typeface="Trebuchet MS"/>
        </a:defRPr>
      </a:lvl2pPr>
      <a:lvl3pPr marL="857250" indent="-171450" algn="l" defTabSz="342900" rtl="0" eaLnBrk="1" latinLnBrk="0" hangingPunct="1">
        <a:spcBef>
          <a:spcPct val="20000"/>
        </a:spcBef>
        <a:buFont typeface="Arial"/>
        <a:buChar char="•"/>
        <a:defRPr sz="1200" kern="1200">
          <a:solidFill>
            <a:schemeClr val="tx1"/>
          </a:solidFill>
          <a:latin typeface="Trebuchet MS"/>
          <a:ea typeface="+mn-ea"/>
          <a:cs typeface="Trebuchet MS"/>
        </a:defRPr>
      </a:lvl3pPr>
      <a:lvl4pPr marL="1200150" indent="-171450" algn="l" defTabSz="342900" rtl="0" eaLnBrk="1" latinLnBrk="0" hangingPunct="1">
        <a:spcBef>
          <a:spcPct val="20000"/>
        </a:spcBef>
        <a:buFont typeface="Arial"/>
        <a:buChar char="–"/>
        <a:defRPr sz="975" kern="1200">
          <a:solidFill>
            <a:schemeClr val="tx1"/>
          </a:solidFill>
          <a:latin typeface="Trebuchet MS"/>
          <a:ea typeface="+mn-ea"/>
          <a:cs typeface="Trebuchet MS"/>
        </a:defRPr>
      </a:lvl4pPr>
      <a:lvl5pPr marL="1543050" indent="-171450" algn="l" defTabSz="342900" rtl="0" eaLnBrk="1" latinLnBrk="0" hangingPunct="1">
        <a:spcBef>
          <a:spcPct val="20000"/>
        </a:spcBef>
        <a:buFont typeface="Arial"/>
        <a:buChar char="»"/>
        <a:defRPr sz="825" kern="1200">
          <a:solidFill>
            <a:schemeClr val="tx1"/>
          </a:solidFill>
          <a:latin typeface="Trebuchet MS"/>
          <a:ea typeface="+mn-ea"/>
          <a:cs typeface="Trebuchet M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75313"/>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grpSp>
        <p:nvGrpSpPr>
          <p:cNvPr id="11" name="Group 10"/>
          <p:cNvGrpSpPr/>
          <p:nvPr userDrawn="1"/>
        </p:nvGrpSpPr>
        <p:grpSpPr>
          <a:xfrm>
            <a:off x="309635" y="6576309"/>
            <a:ext cx="3953087" cy="170675"/>
            <a:chOff x="232224" y="6576304"/>
            <a:chExt cx="2964815" cy="170675"/>
          </a:xfrm>
        </p:grpSpPr>
        <p:sp>
          <p:nvSpPr>
            <p:cNvPr id="12" name="TextBox 11"/>
            <p:cNvSpPr txBox="1"/>
            <p:nvPr userDrawn="1"/>
          </p:nvSpPr>
          <p:spPr>
            <a:xfrm>
              <a:off x="880559" y="6578194"/>
              <a:ext cx="2316480" cy="161583"/>
            </a:xfrm>
            <a:prstGeom prst="rect">
              <a:avLst/>
            </a:prstGeom>
            <a:noFill/>
          </p:spPr>
          <p:txBody>
            <a:bodyPr wrap="square" lIns="68580" tIns="34290" rIns="68580" bIns="34290" rtlCol="0">
              <a:spAutoFit/>
            </a:bodyPr>
            <a:lstStyle/>
            <a:p>
              <a:r>
                <a:rPr lang="en-US" sz="600" b="0" i="0" kern="0" spc="15">
                  <a:solidFill>
                    <a:schemeClr val="accent1"/>
                  </a:solidFill>
                  <a:latin typeface="Trebuchet MS"/>
                  <a:cs typeface="Trebuchet MS"/>
                </a:rPr>
                <a:t>CONFIDENTIAL</a:t>
              </a:r>
            </a:p>
          </p:txBody>
        </p:sp>
        <p:cxnSp>
          <p:nvCxnSpPr>
            <p:cNvPr id="14" name="Straight Connector 13"/>
            <p:cNvCxnSpPr/>
            <p:nvPr userDrawn="1"/>
          </p:nvCxnSpPr>
          <p:spPr>
            <a:xfrm>
              <a:off x="813249" y="6576687"/>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5" name="Picture 14" descr="logo_footer.png"/>
            <p:cNvPicPr>
              <a:picLocks/>
            </p:cNvPicPr>
            <p:nvPr userDrawn="1"/>
          </p:nvPicPr>
          <p:blipFill>
            <a:blip r:embed="rId18" cstate="email">
              <a:extLst>
                <a:ext uri="{28A0092B-C50C-407E-A947-70E740481C1C}">
                  <a14:useLocalDpi xmlns:a14="http://schemas.microsoft.com/office/drawing/2010/main"/>
                </a:ext>
              </a:extLst>
            </a:blip>
            <a:stretch>
              <a:fillRect/>
            </a:stretch>
          </p:blipFill>
          <p:spPr>
            <a:xfrm>
              <a:off x="232224" y="6576304"/>
              <a:ext cx="476250" cy="170675"/>
            </a:xfrm>
            <a:prstGeom prst="rect">
              <a:avLst/>
            </a:prstGeom>
          </p:spPr>
        </p:pic>
      </p:grpSp>
      <p:sp>
        <p:nvSpPr>
          <p:cNvPr id="13" name="TextBox 12"/>
          <p:cNvSpPr txBox="1"/>
          <p:nvPr/>
        </p:nvSpPr>
        <p:spPr>
          <a:xfrm>
            <a:off x="9708153" y="6560484"/>
            <a:ext cx="1991360" cy="207749"/>
          </a:xfrm>
          <a:prstGeom prst="rect">
            <a:avLst/>
          </a:prstGeom>
          <a:noFill/>
        </p:spPr>
        <p:txBody>
          <a:bodyPr wrap="square" rtlCol="0">
            <a:spAutoFit/>
          </a:bodyPr>
          <a:lstStyle/>
          <a:p>
            <a:pPr algn="r" defTabSz="685800"/>
            <a:fld id="{C2C0EDAD-27A0-9447-9004-E733B36B95C3}" type="slidenum">
              <a:rPr lang="en-US" sz="750" smtClean="0">
                <a:solidFill>
                  <a:srgbClr val="CCCCCC"/>
                </a:solidFill>
                <a:cs typeface="Trebuchet MS"/>
              </a:rPr>
              <a:pPr algn="r" defTabSz="685800"/>
              <a:t>‹#›</a:t>
            </a:fld>
            <a:endParaRPr lang="en-US" sz="750">
              <a:solidFill>
                <a:srgbClr val="CCCCCC"/>
              </a:solidFill>
              <a:cs typeface="Trebuchet MS"/>
            </a:endParaRPr>
          </a:p>
        </p:txBody>
      </p:sp>
    </p:spTree>
    <p:extLst>
      <p:ext uri="{BB962C8B-B14F-4D97-AF65-F5344CB8AC3E}">
        <p14:creationId xmlns:p14="http://schemas.microsoft.com/office/powerpoint/2010/main" val="3487038222"/>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3" r:id="rId16"/>
  </p:sldLayoutIdLst>
  <p:hf sldNum="0" hdr="0" dt="0"/>
  <p:txStyles>
    <p:titleStyle>
      <a:lvl1pPr algn="l" defTabSz="342900" rtl="0" eaLnBrk="1" latinLnBrk="0" hangingPunct="1">
        <a:spcBef>
          <a:spcPct val="0"/>
        </a:spcBef>
        <a:buNone/>
        <a:defRPr sz="1950" kern="1200" cap="all" baseline="0">
          <a:solidFill>
            <a:schemeClr val="tx1"/>
          </a:solidFill>
          <a:latin typeface="Arial Black"/>
          <a:ea typeface="+mj-ea"/>
          <a:cs typeface="Arial Black"/>
        </a:defRPr>
      </a:lvl1pPr>
    </p:titleStyle>
    <p:bodyStyle>
      <a:lvl1pPr marL="257175" indent="-257175" algn="l" defTabSz="342900" rtl="0" eaLnBrk="1" latinLnBrk="0" hangingPunct="1">
        <a:spcBef>
          <a:spcPct val="20000"/>
        </a:spcBef>
        <a:buClr>
          <a:schemeClr val="accent2"/>
        </a:buClr>
        <a:buFont typeface="Arial"/>
        <a:buChar char="•"/>
        <a:defRPr sz="1500" kern="1200">
          <a:solidFill>
            <a:schemeClr val="tx1"/>
          </a:solidFill>
          <a:latin typeface="Trebuchet MS"/>
          <a:ea typeface="+mn-ea"/>
          <a:cs typeface="Trebuchet MS"/>
        </a:defRPr>
      </a:lvl1pPr>
      <a:lvl2pPr marL="557213" indent="-214313" algn="l" defTabSz="342900" rtl="0" eaLnBrk="1" latinLnBrk="0" hangingPunct="1">
        <a:spcBef>
          <a:spcPct val="20000"/>
        </a:spcBef>
        <a:buFont typeface="Arial"/>
        <a:buChar char="–"/>
        <a:defRPr sz="1350" kern="1200">
          <a:solidFill>
            <a:schemeClr val="tx1"/>
          </a:solidFill>
          <a:latin typeface="Trebuchet MS"/>
          <a:ea typeface="+mn-ea"/>
          <a:cs typeface="Trebuchet MS"/>
        </a:defRPr>
      </a:lvl2pPr>
      <a:lvl3pPr marL="857250" indent="-171450" algn="l" defTabSz="342900" rtl="0" eaLnBrk="1" latinLnBrk="0" hangingPunct="1">
        <a:spcBef>
          <a:spcPct val="20000"/>
        </a:spcBef>
        <a:buFont typeface="Arial"/>
        <a:buChar char="•"/>
        <a:defRPr sz="1200" kern="1200">
          <a:solidFill>
            <a:schemeClr val="tx1"/>
          </a:solidFill>
          <a:latin typeface="Trebuchet MS"/>
          <a:ea typeface="+mn-ea"/>
          <a:cs typeface="Trebuchet MS"/>
        </a:defRPr>
      </a:lvl3pPr>
      <a:lvl4pPr marL="1200150" indent="-171450" algn="l" defTabSz="342900" rtl="0" eaLnBrk="1" latinLnBrk="0" hangingPunct="1">
        <a:spcBef>
          <a:spcPct val="20000"/>
        </a:spcBef>
        <a:buFont typeface="Arial"/>
        <a:buChar char="–"/>
        <a:defRPr sz="975" kern="1200">
          <a:solidFill>
            <a:schemeClr val="tx1"/>
          </a:solidFill>
          <a:latin typeface="Trebuchet MS"/>
          <a:ea typeface="+mn-ea"/>
          <a:cs typeface="Trebuchet MS"/>
        </a:defRPr>
      </a:lvl4pPr>
      <a:lvl5pPr marL="1543050" indent="-171450" algn="l" defTabSz="342900" rtl="0" eaLnBrk="1" latinLnBrk="0" hangingPunct="1">
        <a:spcBef>
          <a:spcPct val="20000"/>
        </a:spcBef>
        <a:buFont typeface="Arial"/>
        <a:buChar char="»"/>
        <a:defRPr sz="825" kern="1200">
          <a:solidFill>
            <a:schemeClr val="tx1"/>
          </a:solidFill>
          <a:latin typeface="Trebuchet MS"/>
          <a:ea typeface="+mn-ea"/>
          <a:cs typeface="Trebuchet M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75313"/>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grpSp>
        <p:nvGrpSpPr>
          <p:cNvPr id="11" name="Group 10"/>
          <p:cNvGrpSpPr/>
          <p:nvPr userDrawn="1"/>
        </p:nvGrpSpPr>
        <p:grpSpPr>
          <a:xfrm>
            <a:off x="309635" y="6576309"/>
            <a:ext cx="3953087" cy="170675"/>
            <a:chOff x="232224" y="6576304"/>
            <a:chExt cx="2964815" cy="170675"/>
          </a:xfrm>
        </p:grpSpPr>
        <p:sp>
          <p:nvSpPr>
            <p:cNvPr id="12" name="TextBox 11"/>
            <p:cNvSpPr txBox="1"/>
            <p:nvPr userDrawn="1"/>
          </p:nvSpPr>
          <p:spPr>
            <a:xfrm>
              <a:off x="880559" y="6578194"/>
              <a:ext cx="2316480" cy="161583"/>
            </a:xfrm>
            <a:prstGeom prst="rect">
              <a:avLst/>
            </a:prstGeom>
            <a:noFill/>
          </p:spPr>
          <p:txBody>
            <a:bodyPr wrap="square" lIns="68580" tIns="34290" rIns="68580" bIns="34290" rtlCol="0">
              <a:spAutoFit/>
            </a:bodyPr>
            <a:lstStyle/>
            <a:p>
              <a:r>
                <a:rPr lang="en-US" sz="600" b="0" i="0" kern="0" spc="15">
                  <a:solidFill>
                    <a:schemeClr val="accent1"/>
                  </a:solidFill>
                  <a:latin typeface="Trebuchet MS"/>
                  <a:cs typeface="Trebuchet MS"/>
                </a:rPr>
                <a:t>CONFIDENTIAL</a:t>
              </a:r>
            </a:p>
          </p:txBody>
        </p:sp>
        <p:cxnSp>
          <p:nvCxnSpPr>
            <p:cNvPr id="14" name="Straight Connector 13"/>
            <p:cNvCxnSpPr/>
            <p:nvPr userDrawn="1"/>
          </p:nvCxnSpPr>
          <p:spPr>
            <a:xfrm>
              <a:off x="813249" y="6576687"/>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5" name="Picture 14" descr="logo_footer.png"/>
            <p:cNvPicPr>
              <a:picLocks/>
            </p:cNvPicPr>
            <p:nvPr userDrawn="1"/>
          </p:nvPicPr>
          <p:blipFill>
            <a:blip r:embed="rId18" cstate="email">
              <a:extLst>
                <a:ext uri="{28A0092B-C50C-407E-A947-70E740481C1C}">
                  <a14:useLocalDpi xmlns:a14="http://schemas.microsoft.com/office/drawing/2010/main"/>
                </a:ext>
              </a:extLst>
            </a:blip>
            <a:stretch>
              <a:fillRect/>
            </a:stretch>
          </p:blipFill>
          <p:spPr>
            <a:xfrm>
              <a:off x="232224" y="6576304"/>
              <a:ext cx="476250" cy="170675"/>
            </a:xfrm>
            <a:prstGeom prst="rect">
              <a:avLst/>
            </a:prstGeom>
          </p:spPr>
        </p:pic>
      </p:grpSp>
      <p:sp>
        <p:nvSpPr>
          <p:cNvPr id="13" name="TextBox 12"/>
          <p:cNvSpPr txBox="1"/>
          <p:nvPr/>
        </p:nvSpPr>
        <p:spPr>
          <a:xfrm>
            <a:off x="9708153" y="6560484"/>
            <a:ext cx="1991360" cy="207749"/>
          </a:xfrm>
          <a:prstGeom prst="rect">
            <a:avLst/>
          </a:prstGeom>
          <a:noFill/>
        </p:spPr>
        <p:txBody>
          <a:bodyPr wrap="square" rtlCol="0">
            <a:spAutoFit/>
          </a:bodyPr>
          <a:lstStyle/>
          <a:p>
            <a:pPr algn="r" defTabSz="685800"/>
            <a:fld id="{C2C0EDAD-27A0-9447-9004-E733B36B95C3}" type="slidenum">
              <a:rPr lang="en-US" sz="750" smtClean="0">
                <a:solidFill>
                  <a:srgbClr val="CCCCCC"/>
                </a:solidFill>
                <a:cs typeface="Trebuchet MS"/>
              </a:rPr>
              <a:pPr algn="r" defTabSz="685800"/>
              <a:t>‹#›</a:t>
            </a:fld>
            <a:endParaRPr lang="en-US" sz="750">
              <a:solidFill>
                <a:srgbClr val="CCCCCC"/>
              </a:solidFill>
              <a:cs typeface="Trebuchet MS"/>
            </a:endParaRPr>
          </a:p>
        </p:txBody>
      </p:sp>
    </p:spTree>
    <p:extLst>
      <p:ext uri="{BB962C8B-B14F-4D97-AF65-F5344CB8AC3E}">
        <p14:creationId xmlns:p14="http://schemas.microsoft.com/office/powerpoint/2010/main" val="16768844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hf sldNum="0" hdr="0" dt="0"/>
  <p:txStyles>
    <p:titleStyle>
      <a:lvl1pPr algn="l" defTabSz="342900" rtl="0" eaLnBrk="1" latinLnBrk="0" hangingPunct="1">
        <a:spcBef>
          <a:spcPct val="0"/>
        </a:spcBef>
        <a:buNone/>
        <a:defRPr sz="1950" kern="1200" cap="all" baseline="0">
          <a:solidFill>
            <a:schemeClr val="tx1"/>
          </a:solidFill>
          <a:latin typeface="Arial Black"/>
          <a:ea typeface="+mj-ea"/>
          <a:cs typeface="Arial Black"/>
        </a:defRPr>
      </a:lvl1pPr>
    </p:titleStyle>
    <p:bodyStyle>
      <a:lvl1pPr marL="257175" indent="-257175" algn="l" defTabSz="342900" rtl="0" eaLnBrk="1" latinLnBrk="0" hangingPunct="1">
        <a:spcBef>
          <a:spcPct val="20000"/>
        </a:spcBef>
        <a:buClr>
          <a:schemeClr val="accent2"/>
        </a:buClr>
        <a:buFont typeface="Arial"/>
        <a:buChar char="•"/>
        <a:defRPr sz="1500" kern="1200">
          <a:solidFill>
            <a:schemeClr val="tx1"/>
          </a:solidFill>
          <a:latin typeface="Trebuchet MS"/>
          <a:ea typeface="+mn-ea"/>
          <a:cs typeface="Trebuchet MS"/>
        </a:defRPr>
      </a:lvl1pPr>
      <a:lvl2pPr marL="557213" indent="-214313" algn="l" defTabSz="342900" rtl="0" eaLnBrk="1" latinLnBrk="0" hangingPunct="1">
        <a:spcBef>
          <a:spcPct val="20000"/>
        </a:spcBef>
        <a:buFont typeface="Arial"/>
        <a:buChar char="–"/>
        <a:defRPr sz="1350" kern="1200">
          <a:solidFill>
            <a:schemeClr val="tx1"/>
          </a:solidFill>
          <a:latin typeface="Trebuchet MS"/>
          <a:ea typeface="+mn-ea"/>
          <a:cs typeface="Trebuchet MS"/>
        </a:defRPr>
      </a:lvl2pPr>
      <a:lvl3pPr marL="857250" indent="-171450" algn="l" defTabSz="342900" rtl="0" eaLnBrk="1" latinLnBrk="0" hangingPunct="1">
        <a:spcBef>
          <a:spcPct val="20000"/>
        </a:spcBef>
        <a:buFont typeface="Arial"/>
        <a:buChar char="•"/>
        <a:defRPr sz="1200" kern="1200">
          <a:solidFill>
            <a:schemeClr val="tx1"/>
          </a:solidFill>
          <a:latin typeface="Trebuchet MS"/>
          <a:ea typeface="+mn-ea"/>
          <a:cs typeface="Trebuchet MS"/>
        </a:defRPr>
      </a:lvl3pPr>
      <a:lvl4pPr marL="1200150" indent="-171450" algn="l" defTabSz="342900" rtl="0" eaLnBrk="1" latinLnBrk="0" hangingPunct="1">
        <a:spcBef>
          <a:spcPct val="20000"/>
        </a:spcBef>
        <a:buFont typeface="Arial"/>
        <a:buChar char="–"/>
        <a:defRPr sz="975" kern="1200">
          <a:solidFill>
            <a:schemeClr val="tx1"/>
          </a:solidFill>
          <a:latin typeface="Trebuchet MS"/>
          <a:ea typeface="+mn-ea"/>
          <a:cs typeface="Trebuchet MS"/>
        </a:defRPr>
      </a:lvl4pPr>
      <a:lvl5pPr marL="1543050" indent="-171450" algn="l" defTabSz="342900" rtl="0" eaLnBrk="1" latinLnBrk="0" hangingPunct="1">
        <a:spcBef>
          <a:spcPct val="20000"/>
        </a:spcBef>
        <a:buFont typeface="Arial"/>
        <a:buChar char="»"/>
        <a:defRPr sz="825" kern="1200">
          <a:solidFill>
            <a:schemeClr val="tx1"/>
          </a:solidFill>
          <a:latin typeface="Trebuchet MS"/>
          <a:ea typeface="+mn-ea"/>
          <a:cs typeface="Trebuchet M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500707"/>
            <a:ext cx="12192000" cy="3657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
        <p:nvSpPr>
          <p:cNvPr id="13" name="TextBox 12"/>
          <p:cNvSpPr txBox="1"/>
          <p:nvPr/>
        </p:nvSpPr>
        <p:spPr>
          <a:xfrm>
            <a:off x="9708153" y="6560484"/>
            <a:ext cx="1991360" cy="207749"/>
          </a:xfrm>
          <a:prstGeom prst="rect">
            <a:avLst/>
          </a:prstGeom>
          <a:noFill/>
        </p:spPr>
        <p:txBody>
          <a:bodyPr wrap="square" rtlCol="0">
            <a:spAutoFit/>
          </a:bodyPr>
          <a:lstStyle/>
          <a:p>
            <a:pPr algn="r" defTabSz="685800"/>
            <a:fld id="{C2C0EDAD-27A0-9447-9004-E733B36B95C3}" type="slidenum">
              <a:rPr lang="en-US" sz="750" smtClean="0">
                <a:solidFill>
                  <a:srgbClr val="CCCCCC"/>
                </a:solidFill>
                <a:cs typeface="Trebuchet MS"/>
              </a:rPr>
              <a:pPr algn="r" defTabSz="685800"/>
              <a:t>‹#›</a:t>
            </a:fld>
            <a:endParaRPr lang="en-US" sz="750">
              <a:solidFill>
                <a:srgbClr val="CCCCCC"/>
              </a:solidFill>
              <a:cs typeface="Trebuchet MS"/>
            </a:endParaRPr>
          </a:p>
        </p:txBody>
      </p:sp>
      <p:sp>
        <p:nvSpPr>
          <p:cNvPr id="38" name="TextBox 37"/>
          <p:cNvSpPr txBox="1"/>
          <p:nvPr/>
        </p:nvSpPr>
        <p:spPr>
          <a:xfrm>
            <a:off x="1562947" y="6564320"/>
            <a:ext cx="3088640" cy="184666"/>
          </a:xfrm>
          <a:prstGeom prst="rect">
            <a:avLst/>
          </a:prstGeom>
          <a:noFill/>
        </p:spPr>
        <p:txBody>
          <a:bodyPr wrap="square" rtlCol="0">
            <a:spAutoFit/>
          </a:bodyPr>
          <a:lstStyle/>
          <a:p>
            <a:pPr defTabSz="685800"/>
            <a:r>
              <a:rPr lang="en-US" sz="600" kern="0" spc="15">
                <a:solidFill>
                  <a:srgbClr val="CCCCCC"/>
                </a:solidFill>
                <a:cs typeface="Trebuchet MS"/>
              </a:rPr>
              <a:t>CONFIDENTIAL</a:t>
            </a:r>
          </a:p>
        </p:txBody>
      </p:sp>
      <p:cxnSp>
        <p:nvCxnSpPr>
          <p:cNvPr id="7" name="Straight Connector 6"/>
          <p:cNvCxnSpPr/>
          <p:nvPr/>
        </p:nvCxnSpPr>
        <p:spPr>
          <a:xfrm>
            <a:off x="1473200" y="6601291"/>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_footer.png"/>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622440" y="6615690"/>
            <a:ext cx="635000" cy="169417"/>
          </a:xfrm>
          <a:prstGeom prst="rect">
            <a:avLst/>
          </a:prstGeom>
        </p:spPr>
      </p:pic>
    </p:spTree>
    <p:extLst>
      <p:ext uri="{BB962C8B-B14F-4D97-AF65-F5344CB8AC3E}">
        <p14:creationId xmlns:p14="http://schemas.microsoft.com/office/powerpoint/2010/main" val="76910508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1" r:id="rId16"/>
  </p:sldLayoutIdLst>
  <p:hf sldNum="0" hdr="0" dt="0"/>
  <p:txStyles>
    <p:titleStyle>
      <a:lvl1pPr algn="l" defTabSz="342900" rtl="0" eaLnBrk="1" latinLnBrk="0" hangingPunct="1">
        <a:spcBef>
          <a:spcPct val="0"/>
        </a:spcBef>
        <a:buNone/>
        <a:defRPr sz="1950" kern="1200" cap="all" baseline="0">
          <a:solidFill>
            <a:schemeClr val="tx1"/>
          </a:solidFill>
          <a:latin typeface="Arial Black"/>
          <a:ea typeface="+mj-ea"/>
          <a:cs typeface="Arial Black"/>
        </a:defRPr>
      </a:lvl1pPr>
    </p:titleStyle>
    <p:bodyStyle>
      <a:lvl1pPr marL="257175" indent="-257175" algn="l" defTabSz="342900" rtl="0" eaLnBrk="1" latinLnBrk="0" hangingPunct="1">
        <a:spcBef>
          <a:spcPct val="20000"/>
        </a:spcBef>
        <a:buClr>
          <a:schemeClr val="accent2"/>
        </a:buClr>
        <a:buFont typeface="Arial"/>
        <a:buChar char="•"/>
        <a:defRPr sz="1500" kern="1200">
          <a:solidFill>
            <a:schemeClr val="tx1"/>
          </a:solidFill>
          <a:latin typeface="Trebuchet MS"/>
          <a:ea typeface="+mn-ea"/>
          <a:cs typeface="Trebuchet MS"/>
        </a:defRPr>
      </a:lvl1pPr>
      <a:lvl2pPr marL="557213" indent="-214313" algn="l" defTabSz="342900" rtl="0" eaLnBrk="1" latinLnBrk="0" hangingPunct="1">
        <a:spcBef>
          <a:spcPct val="20000"/>
        </a:spcBef>
        <a:buFont typeface="Arial"/>
        <a:buChar char="–"/>
        <a:defRPr sz="1350" kern="1200">
          <a:solidFill>
            <a:schemeClr val="tx1"/>
          </a:solidFill>
          <a:latin typeface="Trebuchet MS"/>
          <a:ea typeface="+mn-ea"/>
          <a:cs typeface="Trebuchet MS"/>
        </a:defRPr>
      </a:lvl2pPr>
      <a:lvl3pPr marL="857250" indent="-171450" algn="l" defTabSz="342900" rtl="0" eaLnBrk="1" latinLnBrk="0" hangingPunct="1">
        <a:spcBef>
          <a:spcPct val="20000"/>
        </a:spcBef>
        <a:buFont typeface="Arial"/>
        <a:buChar char="•"/>
        <a:defRPr sz="1200" kern="1200">
          <a:solidFill>
            <a:schemeClr val="tx1"/>
          </a:solidFill>
          <a:latin typeface="Trebuchet MS"/>
          <a:ea typeface="+mn-ea"/>
          <a:cs typeface="Trebuchet MS"/>
        </a:defRPr>
      </a:lvl3pPr>
      <a:lvl4pPr marL="1200150" indent="-171450" algn="l" defTabSz="342900" rtl="0" eaLnBrk="1" latinLnBrk="0" hangingPunct="1">
        <a:spcBef>
          <a:spcPct val="20000"/>
        </a:spcBef>
        <a:buFont typeface="Arial"/>
        <a:buChar char="–"/>
        <a:defRPr sz="975" kern="1200">
          <a:solidFill>
            <a:schemeClr val="tx1"/>
          </a:solidFill>
          <a:latin typeface="Trebuchet MS"/>
          <a:ea typeface="+mn-ea"/>
          <a:cs typeface="Trebuchet MS"/>
        </a:defRPr>
      </a:lvl4pPr>
      <a:lvl5pPr marL="1543050" indent="-171450" algn="l" defTabSz="342900" rtl="0" eaLnBrk="1" latinLnBrk="0" hangingPunct="1">
        <a:spcBef>
          <a:spcPct val="20000"/>
        </a:spcBef>
        <a:buFont typeface="Arial"/>
        <a:buChar char="»"/>
        <a:defRPr sz="825" kern="1200">
          <a:solidFill>
            <a:schemeClr val="tx1"/>
          </a:solidFill>
          <a:latin typeface="Trebuchet MS"/>
          <a:ea typeface="+mn-ea"/>
          <a:cs typeface="Trebuchet M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500707"/>
            <a:ext cx="12192000" cy="3657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a:solidFill>
                <a:prstClr val="white"/>
              </a:solidFill>
            </a:endParaRPr>
          </a:p>
        </p:txBody>
      </p:sp>
      <p:sp>
        <p:nvSpPr>
          <p:cNvPr id="13" name="TextBox 12"/>
          <p:cNvSpPr txBox="1"/>
          <p:nvPr/>
        </p:nvSpPr>
        <p:spPr>
          <a:xfrm>
            <a:off x="9708153" y="6560484"/>
            <a:ext cx="1991360" cy="207749"/>
          </a:xfrm>
          <a:prstGeom prst="rect">
            <a:avLst/>
          </a:prstGeom>
          <a:noFill/>
        </p:spPr>
        <p:txBody>
          <a:bodyPr wrap="square" rtlCol="0">
            <a:spAutoFit/>
          </a:bodyPr>
          <a:lstStyle/>
          <a:p>
            <a:pPr algn="r" defTabSz="685800"/>
            <a:fld id="{C2C0EDAD-27A0-9447-9004-E733B36B95C3}" type="slidenum">
              <a:rPr lang="en-US" sz="750" smtClean="0">
                <a:solidFill>
                  <a:srgbClr val="CCCCCC"/>
                </a:solidFill>
                <a:cs typeface="Trebuchet MS"/>
              </a:rPr>
              <a:pPr algn="r" defTabSz="685800"/>
              <a:t>‹#›</a:t>
            </a:fld>
            <a:endParaRPr lang="en-US" sz="750">
              <a:solidFill>
                <a:srgbClr val="CCCCCC"/>
              </a:solidFill>
              <a:cs typeface="Trebuchet MS"/>
            </a:endParaRPr>
          </a:p>
        </p:txBody>
      </p:sp>
      <p:sp>
        <p:nvSpPr>
          <p:cNvPr id="38" name="TextBox 37"/>
          <p:cNvSpPr txBox="1"/>
          <p:nvPr/>
        </p:nvSpPr>
        <p:spPr>
          <a:xfrm>
            <a:off x="1562947" y="6564320"/>
            <a:ext cx="3088640" cy="184666"/>
          </a:xfrm>
          <a:prstGeom prst="rect">
            <a:avLst/>
          </a:prstGeom>
          <a:noFill/>
        </p:spPr>
        <p:txBody>
          <a:bodyPr wrap="square" rtlCol="0">
            <a:spAutoFit/>
          </a:bodyPr>
          <a:lstStyle/>
          <a:p>
            <a:pPr defTabSz="685800"/>
            <a:r>
              <a:rPr lang="en-US" sz="600" kern="0" spc="15">
                <a:solidFill>
                  <a:srgbClr val="CCCCCC"/>
                </a:solidFill>
                <a:cs typeface="Trebuchet MS"/>
              </a:rPr>
              <a:t>CONFIDENTIAL</a:t>
            </a:r>
          </a:p>
        </p:txBody>
      </p:sp>
      <p:cxnSp>
        <p:nvCxnSpPr>
          <p:cNvPr id="7" name="Straight Connector 6"/>
          <p:cNvCxnSpPr/>
          <p:nvPr/>
        </p:nvCxnSpPr>
        <p:spPr>
          <a:xfrm>
            <a:off x="1473200" y="6601291"/>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_footer.png"/>
          <p:cNvPicPr>
            <a:picLocks noChangeAspect="1"/>
          </p:cNvPicPr>
          <p:nvPr/>
        </p:nvPicPr>
        <p:blipFill>
          <a:blip r:embed="rId27" cstate="email">
            <a:extLst>
              <a:ext uri="{28A0092B-C50C-407E-A947-70E740481C1C}">
                <a14:useLocalDpi xmlns:a14="http://schemas.microsoft.com/office/drawing/2010/main" val="0"/>
              </a:ext>
            </a:extLst>
          </a:blip>
          <a:stretch>
            <a:fillRect/>
          </a:stretch>
        </p:blipFill>
        <p:spPr>
          <a:xfrm>
            <a:off x="622440" y="6615690"/>
            <a:ext cx="635000" cy="169417"/>
          </a:xfrm>
          <a:prstGeom prst="rect">
            <a:avLst/>
          </a:prstGeom>
        </p:spPr>
      </p:pic>
    </p:spTree>
    <p:extLst>
      <p:ext uri="{BB962C8B-B14F-4D97-AF65-F5344CB8AC3E}">
        <p14:creationId xmlns:p14="http://schemas.microsoft.com/office/powerpoint/2010/main" val="1639914841"/>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4" r:id="rId18"/>
    <p:sldLayoutId id="2147483845" r:id="rId19"/>
    <p:sldLayoutId id="2147483846" r:id="rId20"/>
    <p:sldLayoutId id="2147483847" r:id="rId21"/>
    <p:sldLayoutId id="2147483848" r:id="rId22"/>
    <p:sldLayoutId id="2147483849" r:id="rId23"/>
    <p:sldLayoutId id="2147483850" r:id="rId24"/>
    <p:sldLayoutId id="2147483851" r:id="rId25"/>
  </p:sldLayoutIdLst>
  <p:hf sldNum="0" hdr="0" dt="0"/>
  <p:txStyles>
    <p:titleStyle>
      <a:lvl1pPr algn="l" defTabSz="342900" rtl="0" eaLnBrk="1" latinLnBrk="0" hangingPunct="1">
        <a:spcBef>
          <a:spcPct val="0"/>
        </a:spcBef>
        <a:buNone/>
        <a:defRPr sz="1950" kern="1200" cap="all" baseline="0">
          <a:solidFill>
            <a:schemeClr val="tx1"/>
          </a:solidFill>
          <a:latin typeface="Arial Black"/>
          <a:ea typeface="+mj-ea"/>
          <a:cs typeface="Arial Black"/>
        </a:defRPr>
      </a:lvl1pPr>
    </p:titleStyle>
    <p:bodyStyle>
      <a:lvl1pPr marL="257175" indent="-257175" algn="l" defTabSz="342900" rtl="0" eaLnBrk="1" latinLnBrk="0" hangingPunct="1">
        <a:spcBef>
          <a:spcPct val="20000"/>
        </a:spcBef>
        <a:buClr>
          <a:schemeClr val="accent2"/>
        </a:buClr>
        <a:buFont typeface="Arial"/>
        <a:buChar char="•"/>
        <a:defRPr sz="1500" kern="1200">
          <a:solidFill>
            <a:schemeClr val="tx1"/>
          </a:solidFill>
          <a:latin typeface="Trebuchet MS"/>
          <a:ea typeface="+mn-ea"/>
          <a:cs typeface="Trebuchet MS"/>
        </a:defRPr>
      </a:lvl1pPr>
      <a:lvl2pPr marL="557213" indent="-214313" algn="l" defTabSz="342900" rtl="0" eaLnBrk="1" latinLnBrk="0" hangingPunct="1">
        <a:spcBef>
          <a:spcPct val="20000"/>
        </a:spcBef>
        <a:buFont typeface="Arial"/>
        <a:buChar char="–"/>
        <a:defRPr sz="1350" kern="1200">
          <a:solidFill>
            <a:schemeClr val="tx1"/>
          </a:solidFill>
          <a:latin typeface="Trebuchet MS"/>
          <a:ea typeface="+mn-ea"/>
          <a:cs typeface="Trebuchet MS"/>
        </a:defRPr>
      </a:lvl2pPr>
      <a:lvl3pPr marL="857250" indent="-171450" algn="l" defTabSz="342900" rtl="0" eaLnBrk="1" latinLnBrk="0" hangingPunct="1">
        <a:spcBef>
          <a:spcPct val="20000"/>
        </a:spcBef>
        <a:buFont typeface="Arial"/>
        <a:buChar char="•"/>
        <a:defRPr sz="1200" kern="1200">
          <a:solidFill>
            <a:schemeClr val="tx1"/>
          </a:solidFill>
          <a:latin typeface="Trebuchet MS"/>
          <a:ea typeface="+mn-ea"/>
          <a:cs typeface="Trebuchet MS"/>
        </a:defRPr>
      </a:lvl3pPr>
      <a:lvl4pPr marL="1200150" indent="-171450" algn="l" defTabSz="342900" rtl="0" eaLnBrk="1" latinLnBrk="0" hangingPunct="1">
        <a:spcBef>
          <a:spcPct val="20000"/>
        </a:spcBef>
        <a:buFont typeface="Arial"/>
        <a:buChar char="–"/>
        <a:defRPr sz="975" kern="1200">
          <a:solidFill>
            <a:schemeClr val="tx1"/>
          </a:solidFill>
          <a:latin typeface="Trebuchet MS"/>
          <a:ea typeface="+mn-ea"/>
          <a:cs typeface="Trebuchet MS"/>
        </a:defRPr>
      </a:lvl4pPr>
      <a:lvl5pPr marL="1543050" indent="-171450" algn="l" defTabSz="342900" rtl="0" eaLnBrk="1" latinLnBrk="0" hangingPunct="1">
        <a:spcBef>
          <a:spcPct val="20000"/>
        </a:spcBef>
        <a:buFont typeface="Arial"/>
        <a:buChar char="»"/>
        <a:defRPr sz="825" kern="1200">
          <a:solidFill>
            <a:schemeClr val="tx1"/>
          </a:solidFill>
          <a:latin typeface="Trebuchet MS"/>
          <a:ea typeface="+mn-ea"/>
          <a:cs typeface="Trebuchet M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8345" y="3022333"/>
            <a:ext cx="6887667" cy="1270534"/>
          </a:xfrm>
        </p:spPr>
        <p:txBody>
          <a:bodyPr/>
          <a:lstStyle/>
          <a:p>
            <a:pPr lvl="0"/>
            <a:r>
              <a:rPr lang="en-US" sz="4400" b="1" dirty="0">
                <a:latin typeface="Aharoni" panose="02010803020104030203" pitchFamily="2" charset="-79"/>
                <a:cs typeface="Aharoni" panose="02010803020104030203" pitchFamily="2" charset="-79"/>
              </a:rPr>
              <a:t>CQRS and Event Sourcing </a:t>
            </a:r>
            <a:br>
              <a:rPr lang="en-US" sz="4000" b="1" dirty="0">
                <a:latin typeface="Aharoni" panose="02010803020104030203" pitchFamily="2" charset="-79"/>
                <a:cs typeface="Aharoni" panose="02010803020104030203" pitchFamily="2" charset="-79"/>
              </a:rPr>
            </a:br>
            <a:r>
              <a:rPr lang="en-US" sz="3200" b="1" dirty="0">
                <a:latin typeface="Aharoni" panose="02010803020104030203" pitchFamily="2" charset="-79"/>
                <a:cs typeface="Aharoni" panose="02010803020104030203" pitchFamily="2" charset="-79"/>
              </a:rPr>
              <a:t>					</a:t>
            </a:r>
            <a:r>
              <a:rPr lang="en-US" sz="2800" b="1" dirty="0">
                <a:latin typeface="Aharoni" panose="02010803020104030203" pitchFamily="2" charset="-79"/>
                <a:cs typeface="Aharoni" panose="02010803020104030203" pitchFamily="2" charset="-79"/>
              </a:rPr>
              <a:t>Author : Srinivas B</a:t>
            </a:r>
            <a:endParaRPr lang="en-US" sz="4000" b="1" dirty="0">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16AD212A-E369-CB46-BE9C-0744152A0BAF}"/>
              </a:ext>
            </a:extLst>
          </p:cNvPr>
          <p:cNvSpPr txBox="1"/>
          <p:nvPr/>
        </p:nvSpPr>
        <p:spPr>
          <a:xfrm>
            <a:off x="128345" y="6573066"/>
            <a:ext cx="2422187" cy="200055"/>
          </a:xfrm>
          <a:prstGeom prst="rect">
            <a:avLst/>
          </a:prstGeom>
          <a:noFill/>
        </p:spPr>
        <p:txBody>
          <a:bodyPr wrap="square" rtlCol="0">
            <a:spAutoFit/>
          </a:bodyPr>
          <a:lstStyle/>
          <a:p>
            <a:pPr defTabSz="685800">
              <a:defRPr/>
            </a:pPr>
            <a:r>
              <a:rPr lang="en-US" sz="700">
                <a:solidFill>
                  <a:srgbClr val="FFFFFF"/>
                </a:solidFill>
                <a:latin typeface="Calibri Light"/>
              </a:rPr>
              <a:t>CONFIDENTIAL  |  © </a:t>
            </a:r>
            <a:fld id="{C2C2A205-363F-3A4F-9468-14B73647696B}" type="datetimeyyyy">
              <a:rPr lang="en-US" sz="700">
                <a:solidFill>
                  <a:srgbClr val="FFFFFF"/>
                </a:solidFill>
                <a:latin typeface="Calibri Light"/>
              </a:rPr>
              <a:pPr defTabSz="685800">
                <a:defRPr/>
              </a:pPr>
              <a:t>2021</a:t>
            </a:fld>
            <a:r>
              <a:rPr lang="en-US" sz="700">
                <a:solidFill>
                  <a:srgbClr val="FFFFFF"/>
                </a:solidFill>
                <a:latin typeface="Calibri Light"/>
              </a:rPr>
              <a:t> EPAM Systems, Inc.</a:t>
            </a:r>
            <a:endParaRPr lang="en-US" sz="700">
              <a:solidFill>
                <a:srgbClr val="222222"/>
              </a:solidFill>
              <a:latin typeface="Calibri Light"/>
            </a:endParaRPr>
          </a:p>
        </p:txBody>
      </p:sp>
    </p:spTree>
    <p:extLst>
      <p:ext uri="{BB962C8B-B14F-4D97-AF65-F5344CB8AC3E}">
        <p14:creationId xmlns:p14="http://schemas.microsoft.com/office/powerpoint/2010/main" val="173319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a:extLst>
              <a:ext uri="{FF2B5EF4-FFF2-40B4-BE49-F238E27FC236}">
                <a16:creationId xmlns:a16="http://schemas.microsoft.com/office/drawing/2014/main" id="{7AC5313D-A79F-448B-9291-E3B2D4FDFBF3}"/>
              </a:ext>
            </a:extLst>
          </p:cNvPr>
          <p:cNvSpPr>
            <a:spLocks noGrp="1"/>
          </p:cNvSpPr>
          <p:nvPr>
            <p:ph type="title"/>
          </p:nvPr>
        </p:nvSpPr>
        <p:spPr/>
        <p:txBody>
          <a:bodyPr/>
          <a:lstStyle/>
          <a:p>
            <a:r>
              <a:rPr lang="en-US" b="1" dirty="0">
                <a:solidFill>
                  <a:schemeClr val="accent2">
                    <a:lumMod val="75000"/>
                  </a:schemeClr>
                </a:solidFill>
                <a:latin typeface="Arial Rounded MT Bold" panose="020F0704030504030204" pitchFamily="34" charset="0"/>
              </a:rPr>
              <a:t>CQRS(Command Query Responsibility Segregation)</a:t>
            </a:r>
          </a:p>
        </p:txBody>
      </p:sp>
      <p:sp>
        <p:nvSpPr>
          <p:cNvPr id="40" name="Content Placeholder 39">
            <a:extLst>
              <a:ext uri="{FF2B5EF4-FFF2-40B4-BE49-F238E27FC236}">
                <a16:creationId xmlns:a16="http://schemas.microsoft.com/office/drawing/2014/main" id="{910D56FA-F4E1-4551-B9EA-8C1F2FCB6D2A}"/>
              </a:ext>
            </a:extLst>
          </p:cNvPr>
          <p:cNvSpPr>
            <a:spLocks noGrp="1"/>
          </p:cNvSpPr>
          <p:nvPr>
            <p:ph sz="quarter" idx="10"/>
          </p:nvPr>
        </p:nvSpPr>
        <p:spPr/>
        <p:txBody>
          <a:bodyPr/>
          <a:lstStyle/>
          <a:p>
            <a:endParaRPr lang="en-US" sz="1400" dirty="0"/>
          </a:p>
          <a:p>
            <a:r>
              <a:rPr lang="en-US" sz="1600" b="1" spc="133" dirty="0">
                <a:latin typeface="Arial Rounded MT Bold" panose="020F0704030504030204" pitchFamily="34" charset="0"/>
                <a:ea typeface="+mj-ea"/>
                <a:cs typeface="+mj-cs"/>
              </a:rPr>
              <a:t>CQRS </a:t>
            </a:r>
            <a:r>
              <a:rPr lang="en-US" sz="1600" spc="133" dirty="0">
                <a:latin typeface="Arial Rounded MT Bold" panose="020F0704030504030204" pitchFamily="34" charset="0"/>
                <a:ea typeface="+mj-ea"/>
                <a:cs typeface="+mj-cs"/>
              </a:rPr>
              <a:t>is a software design that stands for Command Query Responsibility Segregation</a:t>
            </a:r>
          </a:p>
          <a:p>
            <a:pPr marL="0" indent="0">
              <a:buNone/>
            </a:pPr>
            <a:endParaRPr lang="en-US" sz="1600" spc="133" dirty="0">
              <a:latin typeface="Arial Rounded MT Bold" panose="020F0704030504030204" pitchFamily="34" charset="0"/>
              <a:ea typeface="+mj-ea"/>
              <a:cs typeface="+mj-cs"/>
            </a:endParaRPr>
          </a:p>
          <a:p>
            <a:r>
              <a:rPr lang="en-US" sz="1600" b="1" spc="133" dirty="0">
                <a:latin typeface="Arial Rounded MT Bold" panose="020F0704030504030204" pitchFamily="34" charset="0"/>
                <a:ea typeface="+mj-ea"/>
                <a:cs typeface="+mj-cs"/>
              </a:rPr>
              <a:t>CQRS </a:t>
            </a:r>
            <a:r>
              <a:rPr lang="en-US" sz="1600" spc="133" dirty="0">
                <a:latin typeface="Arial Rounded MT Bold" panose="020F0704030504030204" pitchFamily="34" charset="0"/>
                <a:ea typeface="+mj-ea"/>
                <a:cs typeface="+mj-cs"/>
              </a:rPr>
              <a:t>suggests that application should be divided in a command and a query services. Commands alters the state of an object or entity and query return the state of an object or entity</a:t>
            </a:r>
          </a:p>
          <a:p>
            <a:pPr marL="0" indent="0">
              <a:buNone/>
            </a:pPr>
            <a:endParaRPr lang="en-US" sz="1600" spc="133" dirty="0">
              <a:latin typeface="Arial Rounded MT Bold" panose="020F0704030504030204" pitchFamily="34" charset="0"/>
              <a:ea typeface="+mj-ea"/>
              <a:cs typeface="+mj-cs"/>
            </a:endParaRPr>
          </a:p>
          <a:p>
            <a:r>
              <a:rPr lang="en-US" sz="1600" spc="133" dirty="0">
                <a:latin typeface="Arial Rounded MT Bold" panose="020F0704030504030204" pitchFamily="34" charset="0"/>
                <a:ea typeface="+mj-ea"/>
                <a:cs typeface="+mj-cs"/>
              </a:rPr>
              <a:t>Instead of having a single interface for read and write operations </a:t>
            </a:r>
            <a:r>
              <a:rPr lang="en-US" sz="1600" b="1" spc="133" dirty="0">
                <a:latin typeface="Arial Rounded MT Bold" panose="020F0704030504030204" pitchFamily="34" charset="0"/>
                <a:ea typeface="+mj-ea"/>
                <a:cs typeface="+mj-cs"/>
              </a:rPr>
              <a:t>CQRS </a:t>
            </a:r>
            <a:r>
              <a:rPr lang="en-US" sz="1600" spc="133" dirty="0">
                <a:latin typeface="Arial Rounded MT Bold" panose="020F0704030504030204" pitchFamily="34" charset="0"/>
                <a:ea typeface="+mj-ea"/>
                <a:cs typeface="+mj-cs"/>
              </a:rPr>
              <a:t>alters the state and queries the data as 2 separate concerns.</a:t>
            </a:r>
          </a:p>
          <a:p>
            <a:pPr marL="0" indent="0">
              <a:buNone/>
            </a:pPr>
            <a:r>
              <a:rPr lang="en-US" sz="1600" b="1" spc="133" dirty="0">
                <a:latin typeface="Arial Rounded MT Bold" panose="020F0704030504030204" pitchFamily="34" charset="0"/>
                <a:ea typeface="+mj-ea"/>
                <a:cs typeface="+mj-cs"/>
              </a:rPr>
              <a:t>   </a:t>
            </a:r>
            <a:r>
              <a:rPr lang="en-US" sz="1600" b="1" spc="133" dirty="0">
                <a:solidFill>
                  <a:schemeClr val="accent2">
                    <a:lumMod val="75000"/>
                  </a:schemeClr>
                </a:solidFill>
                <a:latin typeface="Arial Rounded MT Bold" panose="020F0704030504030204" pitchFamily="34" charset="0"/>
                <a:ea typeface="+mj-ea"/>
                <a:cs typeface="+mj-cs"/>
              </a:rPr>
              <a:t>Why CQRS</a:t>
            </a:r>
          </a:p>
          <a:p>
            <a:r>
              <a:rPr lang="en-US" sz="1600" b="1" spc="133" dirty="0">
                <a:latin typeface="Arial Rounded MT Bold" panose="020F0704030504030204" pitchFamily="34" charset="0"/>
                <a:ea typeface="+mj-ea"/>
                <a:cs typeface="+mj-cs"/>
              </a:rPr>
              <a:t>CQRS </a:t>
            </a:r>
            <a:r>
              <a:rPr lang="en-US" sz="1600" spc="133" dirty="0">
                <a:latin typeface="Arial Rounded MT Bold" panose="020F0704030504030204" pitchFamily="34" charset="0"/>
                <a:ea typeface="+mj-ea"/>
                <a:cs typeface="+mj-cs"/>
              </a:rPr>
              <a:t>allows  us to scale up the command and query sides independently.</a:t>
            </a:r>
          </a:p>
          <a:p>
            <a:r>
              <a:rPr lang="en-US" sz="1600" b="1" spc="133" dirty="0">
                <a:latin typeface="Arial Rounded MT Bold" panose="020F0704030504030204" pitchFamily="34" charset="0"/>
                <a:ea typeface="+mj-ea"/>
                <a:cs typeface="+mj-cs"/>
              </a:rPr>
              <a:t>Also, </a:t>
            </a:r>
            <a:r>
              <a:rPr lang="en-US" sz="1600" spc="133" dirty="0">
                <a:latin typeface="Arial Rounded MT Bold" panose="020F0704030504030204" pitchFamily="34" charset="0"/>
                <a:ea typeface="+mj-ea"/>
                <a:cs typeface="+mj-cs"/>
              </a:rPr>
              <a:t>for applications which are being used by many users or need to support a lot of parallel operations on the same set of data</a:t>
            </a:r>
          </a:p>
        </p:txBody>
      </p:sp>
    </p:spTree>
    <p:extLst>
      <p:ext uri="{BB962C8B-B14F-4D97-AF65-F5344CB8AC3E}">
        <p14:creationId xmlns:p14="http://schemas.microsoft.com/office/powerpoint/2010/main" val="266644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a:extLst>
              <a:ext uri="{FF2B5EF4-FFF2-40B4-BE49-F238E27FC236}">
                <a16:creationId xmlns:a16="http://schemas.microsoft.com/office/drawing/2014/main" id="{7AC5313D-A79F-448B-9291-E3B2D4FDFBF3}"/>
              </a:ext>
            </a:extLst>
          </p:cNvPr>
          <p:cNvSpPr>
            <a:spLocks noGrp="1"/>
          </p:cNvSpPr>
          <p:nvPr>
            <p:ph type="title"/>
          </p:nvPr>
        </p:nvSpPr>
        <p:spPr/>
        <p:txBody>
          <a:bodyPr/>
          <a:lstStyle/>
          <a:p>
            <a:r>
              <a:rPr lang="en-US" b="1" dirty="0">
                <a:solidFill>
                  <a:schemeClr val="accent2">
                    <a:lumMod val="75000"/>
                  </a:schemeClr>
                </a:solidFill>
                <a:latin typeface="Arial Rounded MT Bold" panose="020F0704030504030204" pitchFamily="34" charset="0"/>
              </a:rPr>
              <a:t>Event Sourcing</a:t>
            </a:r>
          </a:p>
        </p:txBody>
      </p:sp>
      <p:sp>
        <p:nvSpPr>
          <p:cNvPr id="40" name="Content Placeholder 39">
            <a:extLst>
              <a:ext uri="{FF2B5EF4-FFF2-40B4-BE49-F238E27FC236}">
                <a16:creationId xmlns:a16="http://schemas.microsoft.com/office/drawing/2014/main" id="{910D56FA-F4E1-4551-B9EA-8C1F2FCB6D2A}"/>
              </a:ext>
            </a:extLst>
          </p:cNvPr>
          <p:cNvSpPr>
            <a:spLocks noGrp="1"/>
          </p:cNvSpPr>
          <p:nvPr>
            <p:ph sz="quarter" idx="10"/>
          </p:nvPr>
        </p:nvSpPr>
        <p:spPr>
          <a:xfrm>
            <a:off x="476251" y="1127051"/>
            <a:ext cx="11239500" cy="5326912"/>
          </a:xfrm>
        </p:spPr>
        <p:txBody>
          <a:bodyPr/>
          <a:lstStyle/>
          <a:p>
            <a:endParaRPr lang="en-US" sz="1600" b="1" spc="133" dirty="0">
              <a:latin typeface="Arial Rounded MT Bold" panose="020F0704030504030204" pitchFamily="34" charset="0"/>
              <a:ea typeface="+mj-ea"/>
              <a:cs typeface="+mj-cs"/>
            </a:endParaRPr>
          </a:p>
          <a:p>
            <a:r>
              <a:rPr lang="en-US" sz="1600" b="1" spc="133" dirty="0">
                <a:latin typeface="Arial Rounded MT Bold" panose="020F0704030504030204" pitchFamily="34" charset="0"/>
                <a:ea typeface="+mj-ea"/>
                <a:cs typeface="+mj-cs"/>
              </a:rPr>
              <a:t>Event Sourcing </a:t>
            </a:r>
            <a:r>
              <a:rPr lang="en-US" sz="1600" spc="133" dirty="0">
                <a:latin typeface="Arial Rounded MT Bold" panose="020F0704030504030204" pitchFamily="34" charset="0"/>
                <a:ea typeface="+mj-ea"/>
                <a:cs typeface="+mj-cs"/>
              </a:rPr>
              <a:t>defines an approach where all the changes that are made to an object or entity are stored as immutable events to event store, as opposed to storing just the current state. It has tremendous benefits for auditability.</a:t>
            </a:r>
          </a:p>
          <a:p>
            <a:pPr marL="0" indent="0">
              <a:buNone/>
            </a:pPr>
            <a:r>
              <a:rPr lang="en-US" sz="1600" b="1" spc="133" dirty="0">
                <a:solidFill>
                  <a:schemeClr val="accent2">
                    <a:lumMod val="75000"/>
                  </a:schemeClr>
                </a:solidFill>
                <a:latin typeface="Arial Rounded MT Bold" panose="020F0704030504030204" pitchFamily="34" charset="0"/>
                <a:ea typeface="+mj-ea"/>
                <a:cs typeface="+mj-cs"/>
              </a:rPr>
              <a:t>   Why Event Sourcing must be combined with CQRS</a:t>
            </a:r>
          </a:p>
          <a:p>
            <a:r>
              <a:rPr lang="en-US" sz="1600" spc="133" dirty="0">
                <a:latin typeface="Arial Rounded MT Bold" panose="020F0704030504030204" pitchFamily="34" charset="0"/>
                <a:ea typeface="+mj-ea"/>
                <a:cs typeface="+mj-cs"/>
              </a:rPr>
              <a:t>What will happen if the query API fails and unable to fetch the info from database. Due to some reasons, records are lost. How the database will be recovered or repopulated with all the old data or records. </a:t>
            </a:r>
          </a:p>
          <a:p>
            <a:r>
              <a:rPr lang="en-US" sz="1600" spc="133" dirty="0">
                <a:latin typeface="Arial Rounded MT Bold" panose="020F0704030504030204" pitchFamily="34" charset="0"/>
                <a:ea typeface="+mj-ea"/>
                <a:cs typeface="+mj-cs"/>
              </a:rPr>
              <a:t>This is the reason we must combine </a:t>
            </a:r>
            <a:r>
              <a:rPr lang="en-US" sz="1600" b="1" spc="133" dirty="0">
                <a:latin typeface="Arial Rounded MT Bold" panose="020F0704030504030204" pitchFamily="34" charset="0"/>
                <a:ea typeface="+mj-ea"/>
                <a:cs typeface="+mj-cs"/>
              </a:rPr>
              <a:t>CQRS </a:t>
            </a:r>
            <a:r>
              <a:rPr lang="en-US" sz="1600" spc="133" dirty="0">
                <a:latin typeface="Arial Rounded MT Bold" panose="020F0704030504030204" pitchFamily="34" charset="0"/>
                <a:ea typeface="+mj-ea"/>
                <a:cs typeface="+mj-cs"/>
              </a:rPr>
              <a:t>&amp; </a:t>
            </a:r>
            <a:r>
              <a:rPr lang="en-US" sz="1600" b="1" spc="133" dirty="0">
                <a:latin typeface="Arial Rounded MT Bold" panose="020F0704030504030204" pitchFamily="34" charset="0"/>
                <a:ea typeface="+mj-ea"/>
                <a:cs typeface="+mj-cs"/>
              </a:rPr>
              <a:t>Event Sourcing </a:t>
            </a:r>
            <a:r>
              <a:rPr lang="en-US" sz="1600" spc="133" dirty="0">
                <a:latin typeface="Arial Rounded MT Bold" panose="020F0704030504030204" pitchFamily="34" charset="0"/>
                <a:ea typeface="+mj-ea"/>
                <a:cs typeface="+mj-cs"/>
              </a:rPr>
              <a:t>so even if we lost the data, the events will be safe in the event store which will </a:t>
            </a:r>
            <a:r>
              <a:rPr lang="en-US" sz="1600" spc="133">
                <a:latin typeface="Arial Rounded MT Bold" panose="020F0704030504030204" pitchFamily="34" charset="0"/>
                <a:ea typeface="+mj-ea"/>
                <a:cs typeface="+mj-cs"/>
              </a:rPr>
              <a:t>be repopulating </a:t>
            </a:r>
            <a:r>
              <a:rPr lang="en-US" sz="1600" spc="133" dirty="0">
                <a:latin typeface="Arial Rounded MT Bold" panose="020F0704030504030204" pitchFamily="34" charset="0"/>
                <a:ea typeface="+mj-ea"/>
                <a:cs typeface="+mj-cs"/>
              </a:rPr>
              <a:t>the records from Event store back to the Database. This makes </a:t>
            </a:r>
            <a:r>
              <a:rPr lang="en-US" sz="1600" b="1" spc="133" dirty="0">
                <a:latin typeface="Arial Rounded MT Bold" panose="020F0704030504030204" pitchFamily="34" charset="0"/>
                <a:ea typeface="+mj-ea"/>
                <a:cs typeface="+mj-cs"/>
              </a:rPr>
              <a:t>CQRS</a:t>
            </a:r>
            <a:r>
              <a:rPr lang="en-US" sz="1600" spc="133" dirty="0">
                <a:latin typeface="Arial Rounded MT Bold" panose="020F0704030504030204" pitchFamily="34" charset="0"/>
                <a:ea typeface="+mj-ea"/>
                <a:cs typeface="+mj-cs"/>
              </a:rPr>
              <a:t> and </a:t>
            </a:r>
            <a:r>
              <a:rPr lang="en-US" sz="1600" b="1" spc="133" dirty="0">
                <a:latin typeface="Arial Rounded MT Bold" panose="020F0704030504030204" pitchFamily="34" charset="0"/>
                <a:ea typeface="+mj-ea"/>
                <a:cs typeface="+mj-cs"/>
              </a:rPr>
              <a:t>Event Sourcing </a:t>
            </a:r>
            <a:r>
              <a:rPr lang="en-US" sz="1600" spc="133" dirty="0">
                <a:latin typeface="Arial Rounded MT Bold" panose="020F0704030504030204" pitchFamily="34" charset="0"/>
                <a:ea typeface="+mj-ea"/>
                <a:cs typeface="+mj-cs"/>
              </a:rPr>
              <a:t>as Atomic.</a:t>
            </a:r>
          </a:p>
          <a:p>
            <a:pPr marL="0" indent="0">
              <a:buNone/>
            </a:pPr>
            <a:endParaRPr lang="en-US" sz="1600" spc="133" dirty="0">
              <a:latin typeface="Arial Rounded MT Bold" panose="020F0704030504030204" pitchFamily="34" charset="0"/>
              <a:ea typeface="+mj-ea"/>
              <a:cs typeface="+mj-cs"/>
            </a:endParaRPr>
          </a:p>
          <a:p>
            <a:pPr marL="0" indent="0">
              <a:buNone/>
            </a:pPr>
            <a:r>
              <a:rPr lang="en-US" sz="1600" b="1" spc="133" dirty="0">
                <a:solidFill>
                  <a:schemeClr val="accent2">
                    <a:lumMod val="75000"/>
                  </a:schemeClr>
                </a:solidFill>
                <a:latin typeface="Arial Rounded MT Bold" panose="020F0704030504030204" pitchFamily="34" charset="0"/>
                <a:ea typeface="+mj-ea"/>
                <a:cs typeface="+mj-cs"/>
              </a:rPr>
              <a:t>   How do we maintain event store and maintaining it also difficult these days</a:t>
            </a:r>
          </a:p>
          <a:p>
            <a:r>
              <a:rPr lang="en-US" sz="1600" spc="133" dirty="0">
                <a:latin typeface="Arial Rounded MT Bold" panose="020F0704030504030204" pitchFamily="34" charset="0"/>
                <a:ea typeface="+mj-ea"/>
                <a:cs typeface="+mj-cs"/>
              </a:rPr>
              <a:t>The solution is Axon Framework – provides Zero configuration event store.</a:t>
            </a:r>
          </a:p>
        </p:txBody>
      </p:sp>
    </p:spTree>
    <p:extLst>
      <p:ext uri="{BB962C8B-B14F-4D97-AF65-F5344CB8AC3E}">
        <p14:creationId xmlns:p14="http://schemas.microsoft.com/office/powerpoint/2010/main" val="234090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a:extLst>
              <a:ext uri="{FF2B5EF4-FFF2-40B4-BE49-F238E27FC236}">
                <a16:creationId xmlns:a16="http://schemas.microsoft.com/office/drawing/2014/main" id="{7AC5313D-A79F-448B-9291-E3B2D4FDFBF3}"/>
              </a:ext>
            </a:extLst>
          </p:cNvPr>
          <p:cNvSpPr>
            <a:spLocks noGrp="1"/>
          </p:cNvSpPr>
          <p:nvPr>
            <p:ph type="title"/>
          </p:nvPr>
        </p:nvSpPr>
        <p:spPr/>
        <p:txBody>
          <a:bodyPr/>
          <a:lstStyle/>
          <a:p>
            <a:r>
              <a:rPr lang="en-US" b="1" dirty="0">
                <a:solidFill>
                  <a:schemeClr val="accent2">
                    <a:lumMod val="75000"/>
                  </a:schemeClr>
                </a:solidFill>
                <a:latin typeface="Arial Rounded MT Bold" panose="020F0704030504030204" pitchFamily="34" charset="0"/>
              </a:rPr>
              <a:t>Why Axon Server</a:t>
            </a:r>
          </a:p>
        </p:txBody>
      </p:sp>
      <p:pic>
        <p:nvPicPr>
          <p:cNvPr id="7" name="Content Placeholder 6">
            <a:extLst>
              <a:ext uri="{FF2B5EF4-FFF2-40B4-BE49-F238E27FC236}">
                <a16:creationId xmlns:a16="http://schemas.microsoft.com/office/drawing/2014/main" id="{29026C7D-4FB2-40D3-9623-7088EBC0D89B}"/>
              </a:ext>
            </a:extLst>
          </p:cNvPr>
          <p:cNvPicPr>
            <a:picLocks noGrp="1" noChangeAspect="1"/>
          </p:cNvPicPr>
          <p:nvPr>
            <p:ph sz="quarter" idx="10"/>
          </p:nvPr>
        </p:nvPicPr>
        <p:blipFill>
          <a:blip r:embed="rId3"/>
          <a:stretch>
            <a:fillRect/>
          </a:stretch>
        </p:blipFill>
        <p:spPr>
          <a:xfrm>
            <a:off x="191386" y="1084521"/>
            <a:ext cx="5904614" cy="4348716"/>
          </a:xfrm>
        </p:spPr>
      </p:pic>
      <p:pic>
        <p:nvPicPr>
          <p:cNvPr id="9" name="Picture 8">
            <a:extLst>
              <a:ext uri="{FF2B5EF4-FFF2-40B4-BE49-F238E27FC236}">
                <a16:creationId xmlns:a16="http://schemas.microsoft.com/office/drawing/2014/main" id="{AB331399-9FAA-4E6D-878D-04B172949939}"/>
              </a:ext>
            </a:extLst>
          </p:cNvPr>
          <p:cNvPicPr>
            <a:picLocks noChangeAspect="1"/>
          </p:cNvPicPr>
          <p:nvPr/>
        </p:nvPicPr>
        <p:blipFill>
          <a:blip r:embed="rId4"/>
          <a:stretch>
            <a:fillRect/>
          </a:stretch>
        </p:blipFill>
        <p:spPr>
          <a:xfrm>
            <a:off x="6096000" y="1184035"/>
            <a:ext cx="5904614" cy="4249202"/>
          </a:xfrm>
          <a:prstGeom prst="rect">
            <a:avLst/>
          </a:prstGeom>
        </p:spPr>
      </p:pic>
    </p:spTree>
    <p:extLst>
      <p:ext uri="{BB962C8B-B14F-4D97-AF65-F5344CB8AC3E}">
        <p14:creationId xmlns:p14="http://schemas.microsoft.com/office/powerpoint/2010/main" val="327166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a:extLst>
              <a:ext uri="{FF2B5EF4-FFF2-40B4-BE49-F238E27FC236}">
                <a16:creationId xmlns:a16="http://schemas.microsoft.com/office/drawing/2014/main" id="{7AC5313D-A79F-448B-9291-E3B2D4FDFBF3}"/>
              </a:ext>
            </a:extLst>
          </p:cNvPr>
          <p:cNvSpPr>
            <a:spLocks noGrp="1"/>
          </p:cNvSpPr>
          <p:nvPr>
            <p:ph type="title"/>
          </p:nvPr>
        </p:nvSpPr>
        <p:spPr/>
        <p:txBody>
          <a:bodyPr/>
          <a:lstStyle/>
          <a:p>
            <a:r>
              <a:rPr lang="en-US" b="1" dirty="0">
                <a:solidFill>
                  <a:schemeClr val="accent2">
                    <a:lumMod val="75000"/>
                  </a:schemeClr>
                </a:solidFill>
                <a:latin typeface="Arial Rounded MT Bold" panose="020F0704030504030204" pitchFamily="34" charset="0"/>
              </a:rPr>
              <a:t>Why Axon Server</a:t>
            </a:r>
          </a:p>
        </p:txBody>
      </p:sp>
      <p:pic>
        <p:nvPicPr>
          <p:cNvPr id="5" name="Content Placeholder 4">
            <a:extLst>
              <a:ext uri="{FF2B5EF4-FFF2-40B4-BE49-F238E27FC236}">
                <a16:creationId xmlns:a16="http://schemas.microsoft.com/office/drawing/2014/main" id="{226D428B-04B7-4361-8BF5-AC333369C765}"/>
              </a:ext>
            </a:extLst>
          </p:cNvPr>
          <p:cNvPicPr>
            <a:picLocks noGrp="1" noChangeAspect="1"/>
          </p:cNvPicPr>
          <p:nvPr>
            <p:ph sz="quarter" idx="10"/>
          </p:nvPr>
        </p:nvPicPr>
        <p:blipFill>
          <a:blip r:embed="rId3"/>
          <a:stretch>
            <a:fillRect/>
          </a:stretch>
        </p:blipFill>
        <p:spPr>
          <a:xfrm>
            <a:off x="102537" y="1046458"/>
            <a:ext cx="6308895" cy="4386779"/>
          </a:xfrm>
        </p:spPr>
      </p:pic>
      <p:pic>
        <p:nvPicPr>
          <p:cNvPr id="8" name="Picture 7">
            <a:extLst>
              <a:ext uri="{FF2B5EF4-FFF2-40B4-BE49-F238E27FC236}">
                <a16:creationId xmlns:a16="http://schemas.microsoft.com/office/drawing/2014/main" id="{D2DAD07C-2E06-43DD-930B-D9A907355E14}"/>
              </a:ext>
            </a:extLst>
          </p:cNvPr>
          <p:cNvPicPr>
            <a:picLocks noChangeAspect="1"/>
          </p:cNvPicPr>
          <p:nvPr/>
        </p:nvPicPr>
        <p:blipFill>
          <a:blip r:embed="rId4"/>
          <a:stretch>
            <a:fillRect/>
          </a:stretch>
        </p:blipFill>
        <p:spPr>
          <a:xfrm>
            <a:off x="6039293" y="1046458"/>
            <a:ext cx="6142074" cy="4765083"/>
          </a:xfrm>
          <a:prstGeom prst="rect">
            <a:avLst/>
          </a:prstGeom>
        </p:spPr>
      </p:pic>
    </p:spTree>
    <p:extLst>
      <p:ext uri="{BB962C8B-B14F-4D97-AF65-F5344CB8AC3E}">
        <p14:creationId xmlns:p14="http://schemas.microsoft.com/office/powerpoint/2010/main" val="56145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a:extLst>
              <a:ext uri="{FF2B5EF4-FFF2-40B4-BE49-F238E27FC236}">
                <a16:creationId xmlns:a16="http://schemas.microsoft.com/office/drawing/2014/main" id="{7AC5313D-A79F-448B-9291-E3B2D4FDFBF3}"/>
              </a:ext>
            </a:extLst>
          </p:cNvPr>
          <p:cNvSpPr>
            <a:spLocks noGrp="1"/>
          </p:cNvSpPr>
          <p:nvPr>
            <p:ph type="title"/>
          </p:nvPr>
        </p:nvSpPr>
        <p:spPr/>
        <p:txBody>
          <a:bodyPr/>
          <a:lstStyle/>
          <a:p>
            <a:r>
              <a:rPr lang="en-US" b="1" dirty="0">
                <a:solidFill>
                  <a:schemeClr val="accent2">
                    <a:lumMod val="75000"/>
                  </a:schemeClr>
                </a:solidFill>
                <a:latin typeface="Arial Rounded MT Bold" panose="020F0704030504030204" pitchFamily="34" charset="0"/>
              </a:rPr>
              <a:t>Axon Framework and Axon Server</a:t>
            </a:r>
          </a:p>
        </p:txBody>
      </p:sp>
      <p:pic>
        <p:nvPicPr>
          <p:cNvPr id="6" name="Content Placeholder 5">
            <a:extLst>
              <a:ext uri="{FF2B5EF4-FFF2-40B4-BE49-F238E27FC236}">
                <a16:creationId xmlns:a16="http://schemas.microsoft.com/office/drawing/2014/main" id="{2BAA412D-4F00-472E-A8BB-777C8F89D977}"/>
              </a:ext>
            </a:extLst>
          </p:cNvPr>
          <p:cNvPicPr>
            <a:picLocks noGrp="1" noChangeAspect="1"/>
          </p:cNvPicPr>
          <p:nvPr>
            <p:ph sz="quarter" idx="10"/>
          </p:nvPr>
        </p:nvPicPr>
        <p:blipFill>
          <a:blip r:embed="rId3"/>
          <a:stretch>
            <a:fillRect/>
          </a:stretch>
        </p:blipFill>
        <p:spPr>
          <a:xfrm>
            <a:off x="476250" y="1526556"/>
            <a:ext cx="11239500" cy="4355751"/>
          </a:xfrm>
        </p:spPr>
      </p:pic>
    </p:spTree>
    <p:extLst>
      <p:ext uri="{BB962C8B-B14F-4D97-AF65-F5344CB8AC3E}">
        <p14:creationId xmlns:p14="http://schemas.microsoft.com/office/powerpoint/2010/main" val="4169503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a:extLst>
              <a:ext uri="{FF2B5EF4-FFF2-40B4-BE49-F238E27FC236}">
                <a16:creationId xmlns:a16="http://schemas.microsoft.com/office/drawing/2014/main" id="{7AC5313D-A79F-448B-9291-E3B2D4FDFBF3}"/>
              </a:ext>
            </a:extLst>
          </p:cNvPr>
          <p:cNvSpPr>
            <a:spLocks noGrp="1"/>
          </p:cNvSpPr>
          <p:nvPr>
            <p:ph type="title"/>
          </p:nvPr>
        </p:nvSpPr>
        <p:spPr/>
        <p:txBody>
          <a:bodyPr/>
          <a:lstStyle/>
          <a:p>
            <a:r>
              <a:rPr lang="en-US" b="1" dirty="0">
                <a:solidFill>
                  <a:schemeClr val="accent2">
                    <a:lumMod val="75000"/>
                  </a:schemeClr>
                </a:solidFill>
                <a:latin typeface="Arial Rounded MT Bold" panose="020F0704030504030204" pitchFamily="34" charset="0"/>
              </a:rPr>
              <a:t>Application Overview</a:t>
            </a:r>
          </a:p>
        </p:txBody>
      </p:sp>
      <p:pic>
        <p:nvPicPr>
          <p:cNvPr id="5" name="Content Placeholder 4">
            <a:extLst>
              <a:ext uri="{FF2B5EF4-FFF2-40B4-BE49-F238E27FC236}">
                <a16:creationId xmlns:a16="http://schemas.microsoft.com/office/drawing/2014/main" id="{02432661-39BC-479B-8388-2864E0D82EC3}"/>
              </a:ext>
            </a:extLst>
          </p:cNvPr>
          <p:cNvPicPr>
            <a:picLocks noGrp="1" noChangeAspect="1"/>
          </p:cNvPicPr>
          <p:nvPr>
            <p:ph sz="quarter" idx="10"/>
          </p:nvPr>
        </p:nvPicPr>
        <p:blipFill>
          <a:blip r:embed="rId3"/>
          <a:stretch>
            <a:fillRect/>
          </a:stretch>
        </p:blipFill>
        <p:spPr>
          <a:xfrm>
            <a:off x="1052623" y="1116419"/>
            <a:ext cx="10313582" cy="5146158"/>
          </a:xfrm>
        </p:spPr>
      </p:pic>
    </p:spTree>
    <p:extLst>
      <p:ext uri="{BB962C8B-B14F-4D97-AF65-F5344CB8AC3E}">
        <p14:creationId xmlns:p14="http://schemas.microsoft.com/office/powerpoint/2010/main" val="331428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18688" y="2902758"/>
            <a:ext cx="5754624" cy="1052483"/>
          </a:xfrm>
        </p:spPr>
        <p:txBody>
          <a:bodyPr/>
          <a:lstStyle/>
          <a:p>
            <a:pPr algn="ctr"/>
            <a:r>
              <a:rPr lang="en-IN" sz="6000" b="1" dirty="0"/>
              <a:t>Any Questions?</a:t>
            </a:r>
            <a:endParaRPr lang="en-US" sz="6000" b="1" dirty="0"/>
          </a:p>
        </p:txBody>
      </p:sp>
    </p:spTree>
    <p:extLst>
      <p:ext uri="{BB962C8B-B14F-4D97-AF65-F5344CB8AC3E}">
        <p14:creationId xmlns:p14="http://schemas.microsoft.com/office/powerpoint/2010/main" val="5360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18688" y="2902758"/>
            <a:ext cx="5754624" cy="1052483"/>
          </a:xfrm>
        </p:spPr>
        <p:txBody>
          <a:bodyPr/>
          <a:lstStyle/>
          <a:p>
            <a:pPr algn="ctr"/>
            <a:r>
              <a:rPr lang="en-IN" sz="6000" b="1" dirty="0"/>
              <a:t>Thank You</a:t>
            </a:r>
            <a:endParaRPr lang="en-US" sz="6000" b="1" dirty="0"/>
          </a:p>
        </p:txBody>
      </p:sp>
    </p:spTree>
    <p:extLst>
      <p:ext uri="{BB962C8B-B14F-4D97-AF65-F5344CB8AC3E}">
        <p14:creationId xmlns:p14="http://schemas.microsoft.com/office/powerpoint/2010/main" val="1790060446"/>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10.xml><?xml version="1.0" encoding="utf-8"?>
<a:theme xmlns:a="http://schemas.openxmlformats.org/drawingml/2006/main" name="1_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12.xml><?xml version="1.0" encoding="utf-8"?>
<a:theme xmlns:a="http://schemas.openxmlformats.org/drawingml/2006/main" name="2_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2_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3.xml><?xml version="1.0" encoding="utf-8"?>
<a:theme xmlns:a="http://schemas.openxmlformats.org/drawingml/2006/main" name="1_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4.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Theme7">
  <a:themeElements>
    <a:clrScheme name="EPAM_Color">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rgbClr val="2BB6D0"/>
          </a:solidFill>
          <a:headEnd type="none" w="lg" len="lg"/>
          <a:tailEnd type="oval" w="med" len="sm"/>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extLst>
    <a:ext uri="{05A4C25C-085E-4340-85A3-A5531E510DB2}">
      <thm15:themeFamily xmlns:thm15="http://schemas.microsoft.com/office/thememl/2012/main" name="Theme7" id="{9F6C64EC-45CD-48AA-B768-7D4822899D82}" vid="{7A75437C-4C1D-43A1-AA8C-1A1832661CC6}"/>
    </a:ext>
  </a:extLst>
</a:theme>
</file>

<file path=ppt/theme/theme6.xml><?xml version="1.0" encoding="utf-8"?>
<a:theme xmlns:a="http://schemas.openxmlformats.org/drawingml/2006/main" name="2_Theme7">
  <a:themeElements>
    <a:clrScheme name="EPAM_Color">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rgbClr val="2BB6D0"/>
          </a:solidFill>
          <a:headEnd type="none" w="lg" len="lg"/>
          <a:tailEnd type="oval" w="med" len="sm"/>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extLst>
    <a:ext uri="{05A4C25C-085E-4340-85A3-A5531E510DB2}">
      <thm15:themeFamily xmlns:thm15="http://schemas.microsoft.com/office/thememl/2012/main" name="Theme7" id="{9F6C64EC-45CD-48AA-B768-7D4822899D82}" vid="{7A75437C-4C1D-43A1-AA8C-1A1832661CC6}"/>
    </a:ext>
  </a:extLst>
</a:theme>
</file>

<file path=ppt/theme/theme7.xml><?xml version="1.0" encoding="utf-8"?>
<a:theme xmlns:a="http://schemas.openxmlformats.org/drawingml/2006/main" name="3_Theme7">
  <a:themeElements>
    <a:clrScheme name="EPAM_Color">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rgbClr val="2BB6D0"/>
          </a:solidFill>
          <a:headEnd type="none" w="lg" len="lg"/>
          <a:tailEnd type="oval" w="med" len="sm"/>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extLst>
    <a:ext uri="{05A4C25C-085E-4340-85A3-A5531E510DB2}">
      <thm15:themeFamily xmlns:thm15="http://schemas.microsoft.com/office/thememl/2012/main" name="Theme7" id="{9F6C64EC-45CD-48AA-B768-7D4822899D82}" vid="{7A75437C-4C1D-43A1-AA8C-1A1832661CC6}"/>
    </a:ext>
  </a:extLst>
</a:theme>
</file>

<file path=ppt/theme/theme8.xml><?xml version="1.0" encoding="utf-8"?>
<a:theme xmlns:a="http://schemas.openxmlformats.org/drawingml/2006/main" name="4_Theme7">
  <a:themeElements>
    <a:clrScheme name="EPAM_Color">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rgbClr val="2BB6D0"/>
          </a:solidFill>
          <a:headEnd type="none" w="lg" len="lg"/>
          <a:tailEnd type="oval" w="med" len="sm"/>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extLst>
    <a:ext uri="{05A4C25C-085E-4340-85A3-A5531E510DB2}">
      <thm15:themeFamily xmlns:thm15="http://schemas.microsoft.com/office/thememl/2012/main" name="Theme7" id="{9F6C64EC-45CD-48AA-B768-7D4822899D82}" vid="{7A75437C-4C1D-43A1-AA8C-1A1832661CC6}"/>
    </a:ext>
  </a:extLst>
</a:theme>
</file>

<file path=ppt/theme/theme9.xml><?xml version="1.0" encoding="utf-8"?>
<a:theme xmlns:a="http://schemas.openxmlformats.org/drawingml/2006/main" name="5_Theme7">
  <a:themeElements>
    <a:clrScheme name="EPAM_Color">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rgbClr val="2BB6D0"/>
          </a:solidFill>
          <a:headEnd type="none" w="lg" len="lg"/>
          <a:tailEnd type="oval" w="med" len="sm"/>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extLst>
    <a:ext uri="{05A4C25C-085E-4340-85A3-A5531E510DB2}">
      <thm15:themeFamily xmlns:thm15="http://schemas.microsoft.com/office/thememl/2012/main" name="Theme7" id="{9F6C64EC-45CD-48AA-B768-7D4822899D82}" vid="{7A75437C-4C1D-43A1-AA8C-1A1832661CC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1A37E-F8E3-427A-BCE9-B1DDB8B96CDF}">
  <ds:schemaRefs>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5E3C081-4081-47AD-A9A6-9F18F525DA1D}">
  <ds:schemaRefs>
    <ds:schemaRef ds:uri="http://schemas.microsoft.com/sharepoint/v3"/>
    <ds:schemaRef ds:uri="http://www.w3.org/XML/1998/namespace"/>
    <ds:schemaRef ds:uri="http://schemas.openxmlformats.org/package/2006/metadata/core-properties"/>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174</TotalTime>
  <Words>337</Words>
  <Application>Microsoft Office PowerPoint</Application>
  <PresentationFormat>Widescreen</PresentationFormat>
  <Paragraphs>32</Paragraphs>
  <Slides>9</Slides>
  <Notes>5</Notes>
  <HiddenSlides>0</HiddenSlides>
  <MMClips>0</MMClips>
  <ScaleCrop>false</ScaleCrop>
  <HeadingPairs>
    <vt:vector size="6" baseType="variant">
      <vt:variant>
        <vt:lpstr>Fonts Used</vt:lpstr>
      </vt:variant>
      <vt:variant>
        <vt:i4>9</vt:i4>
      </vt:variant>
      <vt:variant>
        <vt:lpstr>Theme</vt:lpstr>
      </vt:variant>
      <vt:variant>
        <vt:i4>13</vt:i4>
      </vt:variant>
      <vt:variant>
        <vt:lpstr>Slide Titles</vt:lpstr>
      </vt:variant>
      <vt:variant>
        <vt:i4>9</vt:i4>
      </vt:variant>
    </vt:vector>
  </HeadingPairs>
  <TitlesOfParts>
    <vt:vector size="31" baseType="lpstr">
      <vt:lpstr>Aharoni</vt:lpstr>
      <vt:lpstr>Arial</vt:lpstr>
      <vt:lpstr>Arial Black</vt:lpstr>
      <vt:lpstr>Arial Rounded MT Bold</vt:lpstr>
      <vt:lpstr>Calibri</vt:lpstr>
      <vt:lpstr>Calibri Light</vt:lpstr>
      <vt:lpstr>Lucida Grande</vt:lpstr>
      <vt:lpstr>Trebuchet MS</vt:lpstr>
      <vt:lpstr>Trebuchet MS Regular</vt:lpstr>
      <vt:lpstr>Covers</vt:lpstr>
      <vt:lpstr>1_Covers</vt:lpstr>
      <vt:lpstr>1_General</vt:lpstr>
      <vt:lpstr>Custom Design</vt:lpstr>
      <vt:lpstr>1_Theme7</vt:lpstr>
      <vt:lpstr>2_Theme7</vt:lpstr>
      <vt:lpstr>3_Theme7</vt:lpstr>
      <vt:lpstr>4_Theme7</vt:lpstr>
      <vt:lpstr>5_Theme7</vt:lpstr>
      <vt:lpstr>1_Custom Design</vt:lpstr>
      <vt:lpstr>General</vt:lpstr>
      <vt:lpstr>2_Cover Slides</vt:lpstr>
      <vt:lpstr>2_General</vt:lpstr>
      <vt:lpstr>CQRS and Event Sourcing       Author : Srinivas B</vt:lpstr>
      <vt:lpstr>CQRS(Command Query Responsibility Segregation)</vt:lpstr>
      <vt:lpstr>Event Sourcing</vt:lpstr>
      <vt:lpstr>Why Axon Server</vt:lpstr>
      <vt:lpstr>Why Axon Server</vt:lpstr>
      <vt:lpstr>Axon Framework and Axon Server</vt:lpstr>
      <vt:lpstr>Application Overview</vt:lpstr>
      <vt:lpstr>Any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EPAM  Truncated Induction</dc:title>
  <dc:creator>Ravi Katragadda</dc:creator>
  <cp:lastModifiedBy>Srinivas Basha</cp:lastModifiedBy>
  <cp:revision>30</cp:revision>
  <cp:lastPrinted>1601-01-01T00:00:00Z</cp:lastPrinted>
  <dcterms:created xsi:type="dcterms:W3CDTF">2021-03-23T11:53:01Z</dcterms:created>
  <dcterms:modified xsi:type="dcterms:W3CDTF">2021-04-15T11:25:03Z</dcterms:modified>
</cp:coreProperties>
</file>