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 id="2147483757" r:id="rId2"/>
  </p:sldMasterIdLst>
  <p:sldIdLst>
    <p:sldId id="260" r:id="rId3"/>
    <p:sldId id="257" r:id="rId4"/>
    <p:sldId id="308" r:id="rId5"/>
    <p:sldId id="309" r:id="rId6"/>
    <p:sldId id="307" r:id="rId7"/>
    <p:sldId id="306" r:id="rId8"/>
    <p:sldId id="294" r:id="rId9"/>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unKishore Palnati ARUNKISHORE" initials="APA" lastIdx="1" clrIdx="0">
    <p:extLst>
      <p:ext uri="{19B8F6BF-5375-455C-9EA6-DF929625EA0E}">
        <p15:presenceInfo xmlns:p15="http://schemas.microsoft.com/office/powerpoint/2012/main" userId="S::arunkishore@dbs.com::04fdeeee-30eb-414b-97c4-8bb5d98543d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1830388"/>
            <a:ext cx="12188825" cy="319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67"/>
          <p:cNvSpPr txBox="1">
            <a:spLocks noChangeArrowheads="1"/>
          </p:cNvSpPr>
          <p:nvPr userDrawn="1"/>
        </p:nvSpPr>
        <p:spPr bwMode="auto">
          <a:xfrm>
            <a:off x="488950" y="6299200"/>
            <a:ext cx="94932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fontAlgn="auto" hangingPunct="1">
              <a:spcBef>
                <a:spcPts val="0"/>
              </a:spcBef>
              <a:spcAft>
                <a:spcPts val="0"/>
              </a:spcAft>
              <a:defRPr/>
            </a:pPr>
            <a:r>
              <a:rPr lang="en-US" altLang="en-US" sz="800" b="0" dirty="0"/>
              <a:t>Disclaimer: The information contained in this document is intended only for use during the presentation and should not be disseminated or distributed to parties outside the presentation. DBS Bank accepts no liability whatsoever with respect to the use of this document or its contents.  </a:t>
            </a:r>
            <a:endParaRPr lang="en-GB" altLang="en-US" sz="800" b="0" dirty="0"/>
          </a:p>
        </p:txBody>
      </p:sp>
      <p:pic>
        <p:nvPicPr>
          <p:cNvPr id="6" name="Picture 13"/>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296525" y="6299200"/>
            <a:ext cx="1057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7"/>
          <p:cNvSpPr>
            <a:spLocks noGrp="1"/>
          </p:cNvSpPr>
          <p:nvPr>
            <p:ph type="title"/>
          </p:nvPr>
        </p:nvSpPr>
        <p:spPr>
          <a:xfrm>
            <a:off x="4343400" y="2653294"/>
            <a:ext cx="7010399" cy="712975"/>
          </a:xfrm>
        </p:spPr>
        <p:txBody>
          <a:bodyPr/>
          <a:lstStyle>
            <a:lvl1pPr algn="r">
              <a:defRPr sz="3600" b="0">
                <a:solidFill>
                  <a:schemeClr val="bg1"/>
                </a:solidFill>
              </a:defRPr>
            </a:lvl1pPr>
          </a:lstStyle>
          <a:p>
            <a:r>
              <a:rPr lang="en-US"/>
              <a:t>Click to edit Master title style</a:t>
            </a:r>
            <a:endParaRPr lang="en-US" dirty="0"/>
          </a:p>
        </p:txBody>
      </p:sp>
      <p:sp>
        <p:nvSpPr>
          <p:cNvPr id="10" name="Text Placeholder 9"/>
          <p:cNvSpPr>
            <a:spLocks noGrp="1"/>
          </p:cNvSpPr>
          <p:nvPr>
            <p:ph type="body" sz="quarter" idx="10"/>
          </p:nvPr>
        </p:nvSpPr>
        <p:spPr>
          <a:xfrm>
            <a:off x="6019800" y="3597833"/>
            <a:ext cx="5334002" cy="456282"/>
          </a:xfrm>
        </p:spPr>
        <p:txBody>
          <a:bodyPr/>
          <a:lstStyle>
            <a:lvl1pPr marL="0" indent="0" algn="r">
              <a:buNone/>
              <a:defRPr sz="2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760650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5"/>
          <p:cNvSpPr>
            <a:spLocks noGrp="1" noChangeArrowheads="1"/>
          </p:cNvSpPr>
          <p:nvPr>
            <p:ph type="sldNum" sz="quarter" idx="10"/>
          </p:nvPr>
        </p:nvSpPr>
        <p:spPr>
          <a:ln/>
        </p:spPr>
        <p:txBody>
          <a:bodyPr/>
          <a:lstStyle>
            <a:lvl1pPr>
              <a:defRPr/>
            </a:lvl1pPr>
          </a:lstStyle>
          <a:p>
            <a:pPr>
              <a:defRPr/>
            </a:pPr>
            <a:fld id="{6A483FBA-2311-4D69-85DF-9FC78C302D6D}" type="slidenum">
              <a:rPr lang="en-US"/>
              <a:pPr>
                <a:defRPr/>
              </a:pPr>
              <a:t>‹#›</a:t>
            </a:fld>
            <a:endParaRPr lang="en-US" dirty="0"/>
          </a:p>
        </p:txBody>
      </p:sp>
      <p:sp>
        <p:nvSpPr>
          <p:cNvPr id="5" name="Rectangle 49"/>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411046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03733" y="381000"/>
            <a:ext cx="2573867" cy="5562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77901" y="381000"/>
            <a:ext cx="7522633" cy="5562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5"/>
          <p:cNvSpPr>
            <a:spLocks noGrp="1" noChangeArrowheads="1"/>
          </p:cNvSpPr>
          <p:nvPr>
            <p:ph type="sldNum" sz="quarter" idx="10"/>
          </p:nvPr>
        </p:nvSpPr>
        <p:spPr>
          <a:ln/>
        </p:spPr>
        <p:txBody>
          <a:bodyPr/>
          <a:lstStyle>
            <a:lvl1pPr>
              <a:defRPr/>
            </a:lvl1pPr>
          </a:lstStyle>
          <a:p>
            <a:pPr>
              <a:defRPr/>
            </a:pPr>
            <a:fld id="{4F61E827-4C98-4306-8755-AC90DC81C6FE}" type="slidenum">
              <a:rPr lang="en-US"/>
              <a:pPr>
                <a:defRPr/>
              </a:pPr>
              <a:t>‹#›</a:t>
            </a:fld>
            <a:endParaRPr lang="en-US" dirty="0"/>
          </a:p>
        </p:txBody>
      </p:sp>
      <p:sp>
        <p:nvSpPr>
          <p:cNvPr id="5" name="Rectangle 49"/>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5119747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3664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1" descr="PPT cov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28800"/>
            <a:ext cx="121920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67"/>
          <p:cNvSpPr txBox="1">
            <a:spLocks noChangeArrowheads="1"/>
          </p:cNvSpPr>
          <p:nvPr/>
        </p:nvSpPr>
        <p:spPr bwMode="auto">
          <a:xfrm>
            <a:off x="668338" y="6299200"/>
            <a:ext cx="8678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a:defRPr/>
            </a:pPr>
            <a:r>
              <a:rPr lang="en-US" altLang="en-US" sz="800" b="0" dirty="0"/>
              <a:t>Disclaimer: The information contained in this document is intended only for use during the presentation and should not be disseminated or distributed to parties outside the presentation. DBS Bank accepts no liability whatsoever with respect to the use of this document or its contents.  </a:t>
            </a:r>
            <a:endParaRPr lang="en-GB" altLang="en-US" sz="800" b="0" dirty="0"/>
          </a:p>
        </p:txBody>
      </p:sp>
      <p:pic>
        <p:nvPicPr>
          <p:cNvPr id="6" name="Picture 9"/>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588" y="1830388"/>
            <a:ext cx="12188825" cy="319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3"/>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0296525" y="6299200"/>
            <a:ext cx="1057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2" name="Rectangle 2"/>
          <p:cNvSpPr>
            <a:spLocks noGrp="1" noChangeArrowheads="1"/>
          </p:cNvSpPr>
          <p:nvPr>
            <p:ph type="ctrTitle"/>
          </p:nvPr>
        </p:nvSpPr>
        <p:spPr>
          <a:xfrm>
            <a:off x="1930400" y="2667000"/>
            <a:ext cx="9347200" cy="838200"/>
          </a:xfrm>
        </p:spPr>
        <p:txBody>
          <a:bodyPr/>
          <a:lstStyle>
            <a:lvl1pPr algn="r">
              <a:defRPr sz="3600" b="0">
                <a:solidFill>
                  <a:schemeClr val="bg1"/>
                </a:solidFill>
              </a:defRPr>
            </a:lvl1pPr>
          </a:lstStyle>
          <a:p>
            <a:pPr lvl="0"/>
            <a:r>
              <a:rPr lang="en-US" altLang="en-US" noProof="0"/>
              <a:t>Click to edit Master title style</a:t>
            </a:r>
            <a:endParaRPr lang="en-GB" altLang="en-US" noProof="0"/>
          </a:p>
        </p:txBody>
      </p:sp>
      <p:sp>
        <p:nvSpPr>
          <p:cNvPr id="35856" name="Rectangle 16"/>
          <p:cNvSpPr>
            <a:spLocks noGrp="1" noChangeArrowheads="1"/>
          </p:cNvSpPr>
          <p:nvPr>
            <p:ph type="subTitle" idx="1"/>
          </p:nvPr>
        </p:nvSpPr>
        <p:spPr>
          <a:xfrm>
            <a:off x="4165600" y="3657600"/>
            <a:ext cx="7112000" cy="609600"/>
          </a:xfrm>
          <a:extLst>
            <a:ext uri="{909E8E84-426E-40DD-AFC4-6F175D3DCCD1}">
              <a14:hiddenFill xmlns:a14="http://schemas.microsoft.com/office/drawing/2010/main">
                <a:solidFill>
                  <a:schemeClr val="accent1"/>
                </a:solidFill>
              </a14:hiddenFill>
            </a:ext>
          </a:extLst>
        </p:spPr>
        <p:txBody>
          <a:bodyPr/>
          <a:lstStyle>
            <a:lvl1pPr marL="0" indent="0" algn="r">
              <a:buFont typeface="Wingdings" panose="05000000000000000000" pitchFamily="2" charset="2"/>
              <a:buNone/>
              <a:defRPr sz="2800">
                <a:solidFill>
                  <a:schemeClr val="bg1"/>
                </a:solidFill>
              </a:defRPr>
            </a:lvl1pPr>
          </a:lstStyle>
          <a:p>
            <a:pPr lvl="0"/>
            <a:r>
              <a:rPr lang="en-US" altLang="en-US" noProof="0"/>
              <a:t>Click to edit Master subtitle style</a:t>
            </a:r>
            <a:endParaRPr lang="en-GB" altLang="en-US" noProof="0"/>
          </a:p>
        </p:txBody>
      </p:sp>
    </p:spTree>
    <p:extLst>
      <p:ext uri="{BB962C8B-B14F-4D97-AF65-F5344CB8AC3E}">
        <p14:creationId xmlns:p14="http://schemas.microsoft.com/office/powerpoint/2010/main" val="27126113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4392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5"/>
          <p:cNvSpPr>
            <a:spLocks noGrp="1" noChangeArrowheads="1"/>
          </p:cNvSpPr>
          <p:nvPr>
            <p:ph type="sldNum" sz="quarter" idx="10"/>
          </p:nvPr>
        </p:nvSpPr>
        <p:spPr>
          <a:ln/>
        </p:spPr>
        <p:txBody>
          <a:bodyPr/>
          <a:lstStyle>
            <a:lvl1pPr>
              <a:defRPr/>
            </a:lvl1pPr>
          </a:lstStyle>
          <a:p>
            <a:pPr>
              <a:defRPr/>
            </a:pPr>
            <a:fld id="{8FF3F851-4F98-488A-856B-5F7CBF2B31B3}" type="slidenum">
              <a:rPr lang="en-US"/>
              <a:pPr>
                <a:defRPr/>
              </a:pPr>
              <a:t>‹#›</a:t>
            </a:fld>
            <a:endParaRPr lang="en-US" dirty="0"/>
          </a:p>
        </p:txBody>
      </p:sp>
      <p:sp>
        <p:nvSpPr>
          <p:cNvPr id="5" name="Rectangle 49"/>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402446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45"/>
          <p:cNvSpPr>
            <a:spLocks noGrp="1" noChangeArrowheads="1"/>
          </p:cNvSpPr>
          <p:nvPr>
            <p:ph type="sldNum" sz="quarter" idx="10"/>
          </p:nvPr>
        </p:nvSpPr>
        <p:spPr>
          <a:ln/>
        </p:spPr>
        <p:txBody>
          <a:bodyPr/>
          <a:lstStyle>
            <a:lvl1pPr>
              <a:defRPr/>
            </a:lvl1pPr>
          </a:lstStyle>
          <a:p>
            <a:pPr>
              <a:defRPr/>
            </a:pPr>
            <a:fld id="{E961B73A-5BC6-4B54-B916-8269AE58169A}" type="slidenum">
              <a:rPr lang="en-US"/>
              <a:pPr>
                <a:defRPr/>
              </a:pPr>
              <a:t>‹#›</a:t>
            </a:fld>
            <a:endParaRPr lang="en-US" dirty="0"/>
          </a:p>
        </p:txBody>
      </p:sp>
      <p:sp>
        <p:nvSpPr>
          <p:cNvPr id="5" name="Rectangle 49"/>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311920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77900" y="1676400"/>
            <a:ext cx="5012267" cy="426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3367" y="1676400"/>
            <a:ext cx="5012267" cy="426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5"/>
          <p:cNvSpPr>
            <a:spLocks noGrp="1" noChangeArrowheads="1"/>
          </p:cNvSpPr>
          <p:nvPr>
            <p:ph type="sldNum" sz="quarter" idx="10"/>
          </p:nvPr>
        </p:nvSpPr>
        <p:spPr>
          <a:ln/>
        </p:spPr>
        <p:txBody>
          <a:bodyPr/>
          <a:lstStyle>
            <a:lvl1pPr>
              <a:defRPr/>
            </a:lvl1pPr>
          </a:lstStyle>
          <a:p>
            <a:pPr>
              <a:defRPr/>
            </a:pPr>
            <a:fld id="{23A2AA18-8775-4D27-90BB-735F8FAF2F84}" type="slidenum">
              <a:rPr lang="en-US"/>
              <a:pPr>
                <a:defRPr/>
              </a:pPr>
              <a:t>‹#›</a:t>
            </a:fld>
            <a:endParaRPr lang="en-US" dirty="0"/>
          </a:p>
        </p:txBody>
      </p:sp>
      <p:sp>
        <p:nvSpPr>
          <p:cNvPr id="6" name="Rectangle 49"/>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269464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5"/>
          <p:cNvSpPr>
            <a:spLocks noGrp="1" noChangeArrowheads="1"/>
          </p:cNvSpPr>
          <p:nvPr>
            <p:ph type="sldNum" sz="quarter" idx="10"/>
          </p:nvPr>
        </p:nvSpPr>
        <p:spPr>
          <a:ln/>
        </p:spPr>
        <p:txBody>
          <a:bodyPr/>
          <a:lstStyle>
            <a:lvl1pPr>
              <a:defRPr/>
            </a:lvl1pPr>
          </a:lstStyle>
          <a:p>
            <a:pPr>
              <a:defRPr/>
            </a:pPr>
            <a:fld id="{5C4DFCDD-C595-4AB5-BFF6-DD3E1137F54A}" type="slidenum">
              <a:rPr lang="en-US"/>
              <a:pPr>
                <a:defRPr/>
              </a:pPr>
              <a:t>‹#›</a:t>
            </a:fld>
            <a:endParaRPr lang="en-US" dirty="0"/>
          </a:p>
        </p:txBody>
      </p:sp>
      <p:sp>
        <p:nvSpPr>
          <p:cNvPr id="8" name="Rectangle 49"/>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746447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5"/>
          <p:cNvSpPr>
            <a:spLocks noGrp="1" noChangeArrowheads="1"/>
          </p:cNvSpPr>
          <p:nvPr>
            <p:ph type="sldNum" sz="quarter" idx="10"/>
          </p:nvPr>
        </p:nvSpPr>
        <p:spPr>
          <a:ln/>
        </p:spPr>
        <p:txBody>
          <a:bodyPr/>
          <a:lstStyle>
            <a:lvl1pPr>
              <a:defRPr/>
            </a:lvl1pPr>
          </a:lstStyle>
          <a:p>
            <a:pPr>
              <a:defRPr/>
            </a:pPr>
            <a:fld id="{ACA46F32-9188-47C8-99F2-A7C7A2A32A7D}" type="slidenum">
              <a:rPr lang="en-US"/>
              <a:pPr>
                <a:defRPr/>
              </a:pPr>
              <a:t>‹#›</a:t>
            </a:fld>
            <a:endParaRPr lang="en-US" dirty="0"/>
          </a:p>
        </p:txBody>
      </p:sp>
      <p:sp>
        <p:nvSpPr>
          <p:cNvPr id="4" name="Rectangle 49"/>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307602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5"/>
          <p:cNvSpPr>
            <a:spLocks noGrp="1" noChangeArrowheads="1"/>
          </p:cNvSpPr>
          <p:nvPr>
            <p:ph type="sldNum" sz="quarter" idx="10"/>
          </p:nvPr>
        </p:nvSpPr>
        <p:spPr>
          <a:ln/>
        </p:spPr>
        <p:txBody>
          <a:bodyPr/>
          <a:lstStyle>
            <a:lvl1pPr>
              <a:defRPr/>
            </a:lvl1pPr>
          </a:lstStyle>
          <a:p>
            <a:pPr>
              <a:defRPr/>
            </a:pPr>
            <a:fld id="{F0778389-7140-4958-A6B7-AF1E13A975E9}" type="slidenum">
              <a:rPr lang="en-US"/>
              <a:pPr>
                <a:defRPr/>
              </a:pPr>
              <a:t>‹#›</a:t>
            </a:fld>
            <a:endParaRPr lang="en-US" dirty="0"/>
          </a:p>
        </p:txBody>
      </p:sp>
      <p:sp>
        <p:nvSpPr>
          <p:cNvPr id="3" name="Rectangle 49"/>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10230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5"/>
          <p:cNvSpPr>
            <a:spLocks noGrp="1" noChangeArrowheads="1"/>
          </p:cNvSpPr>
          <p:nvPr>
            <p:ph type="sldNum" sz="quarter" idx="10"/>
          </p:nvPr>
        </p:nvSpPr>
        <p:spPr>
          <a:ln/>
        </p:spPr>
        <p:txBody>
          <a:bodyPr/>
          <a:lstStyle>
            <a:lvl1pPr>
              <a:defRPr/>
            </a:lvl1pPr>
          </a:lstStyle>
          <a:p>
            <a:pPr>
              <a:defRPr/>
            </a:pPr>
            <a:fld id="{67E5E1FD-6F64-4A7F-8281-DD8F8BBDD098}" type="slidenum">
              <a:rPr lang="en-US"/>
              <a:pPr>
                <a:defRPr/>
              </a:pPr>
              <a:t>‹#›</a:t>
            </a:fld>
            <a:endParaRPr lang="en-US" dirty="0"/>
          </a:p>
        </p:txBody>
      </p:sp>
      <p:sp>
        <p:nvSpPr>
          <p:cNvPr id="6" name="Rectangle 49"/>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080471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5"/>
          <p:cNvSpPr>
            <a:spLocks noGrp="1" noChangeArrowheads="1"/>
          </p:cNvSpPr>
          <p:nvPr>
            <p:ph type="sldNum" sz="quarter" idx="10"/>
          </p:nvPr>
        </p:nvSpPr>
        <p:spPr>
          <a:ln/>
        </p:spPr>
        <p:txBody>
          <a:bodyPr/>
          <a:lstStyle>
            <a:lvl1pPr>
              <a:defRPr/>
            </a:lvl1pPr>
          </a:lstStyle>
          <a:p>
            <a:pPr>
              <a:defRPr/>
            </a:pPr>
            <a:fld id="{2DC60991-6381-4193-A4D8-B8D3D50BC94C}" type="slidenum">
              <a:rPr lang="en-US"/>
              <a:pPr>
                <a:defRPr/>
              </a:pPr>
              <a:t>‹#›</a:t>
            </a:fld>
            <a:endParaRPr lang="en-US" dirty="0"/>
          </a:p>
        </p:txBody>
      </p:sp>
      <p:sp>
        <p:nvSpPr>
          <p:cNvPr id="6" name="Rectangle 49"/>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470252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016000" y="381000"/>
            <a:ext cx="10261600"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 style</a:t>
            </a:r>
          </a:p>
        </p:txBody>
      </p:sp>
      <p:sp>
        <p:nvSpPr>
          <p:cNvPr id="1027" name="Rectangle 3"/>
          <p:cNvSpPr>
            <a:spLocks noGrp="1" noChangeArrowheads="1"/>
          </p:cNvSpPr>
          <p:nvPr>
            <p:ph type="body" idx="1"/>
          </p:nvPr>
        </p:nvSpPr>
        <p:spPr bwMode="auto">
          <a:xfrm>
            <a:off x="977900" y="1676400"/>
            <a:ext cx="10228263" cy="4267200"/>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69" name="Rectangle 45"/>
          <p:cNvSpPr>
            <a:spLocks noGrp="1" noChangeArrowheads="1"/>
          </p:cNvSpPr>
          <p:nvPr>
            <p:ph type="sldNum" sz="quarter" idx="4"/>
          </p:nvPr>
        </p:nvSpPr>
        <p:spPr bwMode="auto">
          <a:xfrm>
            <a:off x="10529888" y="6370638"/>
            <a:ext cx="1422400" cy="381000"/>
          </a:xfrm>
          <a:prstGeom prst="rect">
            <a:avLst/>
          </a:prstGeom>
          <a:noFill/>
          <a:ln>
            <a:noFill/>
          </a:ln>
          <a:effectLst/>
          <a:extLst>
            <a:ext uri="{909E8E84-426E-40DD-AFC4-6F175D3DCCD1}">
              <a14:hiddenFill xmlns:a14="http://schemas.microsoft.com/office/drawing/2010/main">
                <a:solidFill>
                  <a:srgbClr val="BE050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bodyPr>
          <a:lstStyle>
            <a:lvl1pPr algn="r">
              <a:defRPr sz="800" b="0" smtClean="0"/>
            </a:lvl1pPr>
          </a:lstStyle>
          <a:p>
            <a:pPr>
              <a:defRPr/>
            </a:pPr>
            <a:fld id="{19F4623E-0999-431A-9107-74341B1AE447}" type="slidenum">
              <a:rPr lang="en-US"/>
              <a:pPr>
                <a:defRPr/>
              </a:pPr>
              <a:t>‹#›</a:t>
            </a:fld>
            <a:endParaRPr lang="en-US" dirty="0"/>
          </a:p>
        </p:txBody>
      </p:sp>
      <p:sp>
        <p:nvSpPr>
          <p:cNvPr id="1029" name="Line 46"/>
          <p:cNvSpPr>
            <a:spLocks noChangeShapeType="1"/>
          </p:cNvSpPr>
          <p:nvPr/>
        </p:nvSpPr>
        <p:spPr bwMode="auto">
          <a:xfrm>
            <a:off x="863600" y="6172200"/>
            <a:ext cx="10458450"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3" name="Rectangle 49"/>
          <p:cNvSpPr>
            <a:spLocks noGrp="1" noChangeArrowheads="1"/>
          </p:cNvSpPr>
          <p:nvPr>
            <p:ph type="ftr" sz="quarter" idx="3"/>
          </p:nvPr>
        </p:nvSpPr>
        <p:spPr bwMode="auto">
          <a:xfrm>
            <a:off x="863600" y="6229350"/>
            <a:ext cx="833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800" b="0" dirty="0"/>
            </a:lvl1pPr>
          </a:lstStyle>
          <a:p>
            <a:pPr>
              <a:defRPr/>
            </a:pPr>
            <a:endParaRPr lang="en-US"/>
          </a:p>
        </p:txBody>
      </p:sp>
      <p:sp>
        <p:nvSpPr>
          <p:cNvPr id="1031" name="Line 46"/>
          <p:cNvSpPr>
            <a:spLocks noChangeShapeType="1"/>
          </p:cNvSpPr>
          <p:nvPr userDrawn="1"/>
        </p:nvSpPr>
        <p:spPr bwMode="auto">
          <a:xfrm flipV="1">
            <a:off x="838200" y="6176963"/>
            <a:ext cx="10515600" cy="0"/>
          </a:xfrm>
          <a:prstGeom prst="line">
            <a:avLst/>
          </a:prstGeom>
          <a:noFill/>
          <a:ln w="1905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032" name="Picture 7"/>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0296525" y="6324600"/>
            <a:ext cx="1057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74"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5" r:id="rId12"/>
    <p:sldLayoutId id="2147483776" r:id="rId13"/>
  </p:sldLayoutIdLst>
  <p:txStyles>
    <p:titleStyle>
      <a:lvl1pPr algn="l" rtl="0" eaLnBrk="1" fontAlgn="base" hangingPunct="1">
        <a:spcBef>
          <a:spcPct val="0"/>
        </a:spcBef>
        <a:spcAft>
          <a:spcPct val="0"/>
        </a:spcAft>
        <a:defRPr sz="2800" b="1" kern="1200">
          <a:solidFill>
            <a:schemeClr val="tx1"/>
          </a:solidFill>
          <a:latin typeface="+mj-lt"/>
          <a:ea typeface="+mj-ea"/>
          <a:cs typeface="+mj-cs"/>
        </a:defRPr>
      </a:lvl1pPr>
      <a:lvl2pPr algn="l" rtl="0" eaLnBrk="1" fontAlgn="base" hangingPunct="1">
        <a:spcBef>
          <a:spcPct val="0"/>
        </a:spcBef>
        <a:spcAft>
          <a:spcPct val="0"/>
        </a:spcAft>
        <a:defRPr sz="2800" b="1">
          <a:solidFill>
            <a:schemeClr val="tx1"/>
          </a:solidFill>
          <a:latin typeface="Arial" panose="020B0604020202020204" pitchFamily="34" charset="0"/>
        </a:defRPr>
      </a:lvl2pPr>
      <a:lvl3pPr algn="l" rtl="0" eaLnBrk="1" fontAlgn="base" hangingPunct="1">
        <a:spcBef>
          <a:spcPct val="0"/>
        </a:spcBef>
        <a:spcAft>
          <a:spcPct val="0"/>
        </a:spcAft>
        <a:defRPr sz="2800" b="1">
          <a:solidFill>
            <a:schemeClr val="tx1"/>
          </a:solidFill>
          <a:latin typeface="Arial" panose="020B0604020202020204" pitchFamily="34" charset="0"/>
        </a:defRPr>
      </a:lvl3pPr>
      <a:lvl4pPr algn="l" rtl="0" eaLnBrk="1" fontAlgn="base" hangingPunct="1">
        <a:spcBef>
          <a:spcPct val="0"/>
        </a:spcBef>
        <a:spcAft>
          <a:spcPct val="0"/>
        </a:spcAft>
        <a:defRPr sz="2800" b="1">
          <a:solidFill>
            <a:schemeClr val="tx1"/>
          </a:solidFill>
          <a:latin typeface="Arial" panose="020B0604020202020204" pitchFamily="34" charset="0"/>
        </a:defRPr>
      </a:lvl4pPr>
      <a:lvl5pPr algn="l" rtl="0" eaLnBrk="1" fontAlgn="base" hangingPunct="1">
        <a:spcBef>
          <a:spcPct val="0"/>
        </a:spcBef>
        <a:spcAft>
          <a:spcPct val="0"/>
        </a:spcAft>
        <a:defRPr sz="2800" b="1">
          <a:solidFill>
            <a:schemeClr val="tx1"/>
          </a:solidFill>
          <a:latin typeface="Arial" panose="020B0604020202020204" pitchFamily="34" charset="0"/>
        </a:defRPr>
      </a:lvl5pPr>
      <a:lvl6pPr marL="457200" algn="l" rtl="0" eaLnBrk="1" fontAlgn="base" hangingPunct="1">
        <a:spcBef>
          <a:spcPct val="0"/>
        </a:spcBef>
        <a:spcAft>
          <a:spcPct val="0"/>
        </a:spcAft>
        <a:defRPr sz="2800" b="1">
          <a:solidFill>
            <a:schemeClr val="tx1"/>
          </a:solidFill>
          <a:latin typeface="Arial" panose="020B0604020202020204" pitchFamily="34" charset="0"/>
        </a:defRPr>
      </a:lvl6pPr>
      <a:lvl7pPr marL="914400" algn="l" rtl="0" eaLnBrk="1" fontAlgn="base" hangingPunct="1">
        <a:spcBef>
          <a:spcPct val="0"/>
        </a:spcBef>
        <a:spcAft>
          <a:spcPct val="0"/>
        </a:spcAft>
        <a:defRPr sz="2800" b="1">
          <a:solidFill>
            <a:schemeClr val="tx1"/>
          </a:solidFill>
          <a:latin typeface="Arial" panose="020B0604020202020204" pitchFamily="34" charset="0"/>
        </a:defRPr>
      </a:lvl7pPr>
      <a:lvl8pPr marL="1371600" algn="l" rtl="0" eaLnBrk="1" fontAlgn="base" hangingPunct="1">
        <a:spcBef>
          <a:spcPct val="0"/>
        </a:spcBef>
        <a:spcAft>
          <a:spcPct val="0"/>
        </a:spcAft>
        <a:defRPr sz="2800" b="1">
          <a:solidFill>
            <a:schemeClr val="tx1"/>
          </a:solidFill>
          <a:latin typeface="Arial" panose="020B0604020202020204" pitchFamily="34" charset="0"/>
        </a:defRPr>
      </a:lvl8pPr>
      <a:lvl9pPr marL="1828800" algn="l" rtl="0" eaLnBrk="1" fontAlgn="base" hangingPunct="1">
        <a:spcBef>
          <a:spcPct val="0"/>
        </a:spcBef>
        <a:spcAft>
          <a:spcPct val="0"/>
        </a:spcAft>
        <a:defRPr sz="2800" b="1">
          <a:solidFill>
            <a:schemeClr val="tx1"/>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accent1"/>
        </a:buClr>
        <a:buFont typeface="Wingdings" panose="05000000000000000000" pitchFamily="2" charset="2"/>
        <a:buChar char="§"/>
        <a:defRPr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16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16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73" r:id="rId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onfluence.sgp.dbs.com:8443/dcifcnfl/display/DBSAA/EAPI+PROD+Deployment+Steps"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ctrTitle"/>
          </p:nvPr>
        </p:nvSpPr>
        <p:spPr>
          <a:xfrm>
            <a:off x="4028661" y="3149048"/>
            <a:ext cx="7540487" cy="1556302"/>
          </a:xfrm>
        </p:spPr>
        <p:txBody>
          <a:bodyPr/>
          <a:lstStyle/>
          <a:p>
            <a:r>
              <a:rPr lang="en-US" b="1" u="sng" dirty="0">
                <a:hlinkClick r:id="rId2">
                  <a:extLst>
                    <a:ext uri="{A12FA001-AC4F-418D-AE19-62706E023703}">
                      <ahyp:hlinkClr xmlns:ahyp="http://schemas.microsoft.com/office/drawing/2018/hyperlinkcolor" val="tx"/>
                    </a:ext>
                  </a:extLst>
                </a:hlinkClick>
              </a:rPr>
              <a:t>CQRS and Event Sourcing</a:t>
            </a:r>
            <a:br>
              <a:rPr lang="en-US" b="1" u="sng" dirty="0">
                <a:hlinkClick r:id="rId2">
                  <a:extLst>
                    <a:ext uri="{A12FA001-AC4F-418D-AE19-62706E023703}">
                      <ahyp:hlinkClr xmlns:ahyp="http://schemas.microsoft.com/office/drawing/2018/hyperlinkcolor" val="tx"/>
                    </a:ext>
                  </a:extLst>
                </a:hlinkClick>
              </a:rPr>
            </a:br>
            <a:br>
              <a:rPr lang="en-US" b="1" u="sng" dirty="0">
                <a:hlinkClick r:id="rId2">
                  <a:extLst>
                    <a:ext uri="{A12FA001-AC4F-418D-AE19-62706E023703}">
                      <ahyp:hlinkClr xmlns:ahyp="http://schemas.microsoft.com/office/drawing/2018/hyperlinkcolor" val="tx"/>
                    </a:ext>
                  </a:extLst>
                </a:hlinkClick>
              </a:rPr>
            </a:br>
            <a:r>
              <a:rPr lang="en-US" sz="2000" b="1" u="sng" dirty="0">
                <a:hlinkClick r:id="rId2">
                  <a:extLst>
                    <a:ext uri="{A12FA001-AC4F-418D-AE19-62706E023703}">
                      <ahyp:hlinkClr xmlns:ahyp="http://schemas.microsoft.com/office/drawing/2018/hyperlinkcolor" val="tx"/>
                    </a:ext>
                  </a:extLst>
                </a:hlinkClick>
              </a:rPr>
              <a:t>Author : Srinivas Basha</a:t>
            </a:r>
            <a:r>
              <a:rPr lang="en-US" b="1" u="sng" dirty="0">
                <a:hlinkClick r:id="rId2">
                  <a:extLst>
                    <a:ext uri="{A12FA001-AC4F-418D-AE19-62706E023703}">
                      <ahyp:hlinkClr xmlns:ahyp="http://schemas.microsoft.com/office/drawing/2018/hyperlinkcolor" val="tx"/>
                    </a:ext>
                  </a:extLst>
                </a:hlinkClick>
              </a:rPr>
              <a:t> </a:t>
            </a:r>
            <a:endParaRPr lang="en-US" altLang="en-US" b="1" u="sng"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br>
              <a:rPr lang="en-SG" dirty="0"/>
            </a:br>
            <a:r>
              <a:rPr lang="en-US" dirty="0">
                <a:solidFill>
                  <a:schemeClr val="accent1"/>
                </a:solidFill>
              </a:rPr>
              <a:t>CQRS(Command Query Responsibility Segregation)</a:t>
            </a:r>
            <a:br>
              <a:rPr lang="en-US" dirty="0">
                <a:solidFill>
                  <a:schemeClr val="accent1"/>
                </a:solidFill>
              </a:rPr>
            </a:br>
            <a:endParaRPr lang="en-US" altLang="en-US" dirty="0">
              <a:solidFill>
                <a:schemeClr val="accent1"/>
              </a:solidFill>
            </a:endParaRPr>
          </a:p>
        </p:txBody>
      </p:sp>
      <p:sp>
        <p:nvSpPr>
          <p:cNvPr id="2" name="TextBox 1">
            <a:extLst>
              <a:ext uri="{FF2B5EF4-FFF2-40B4-BE49-F238E27FC236}">
                <a16:creationId xmlns:a16="http://schemas.microsoft.com/office/drawing/2014/main" id="{D05B4A65-F7B0-451C-BF4B-D8E44F93AEF3}"/>
              </a:ext>
            </a:extLst>
          </p:cNvPr>
          <p:cNvSpPr txBox="1"/>
          <p:nvPr/>
        </p:nvSpPr>
        <p:spPr>
          <a:xfrm>
            <a:off x="964620" y="1298023"/>
            <a:ext cx="9798629" cy="4247317"/>
          </a:xfrm>
          <a:prstGeom prst="rect">
            <a:avLst/>
          </a:prstGeom>
          <a:noFill/>
        </p:spPr>
        <p:txBody>
          <a:bodyPr wrap="square" rtlCol="0">
            <a:spAutoFit/>
          </a:bodyPr>
          <a:lstStyle/>
          <a:p>
            <a:pPr algn="just"/>
            <a:endParaRPr lang="en-US" b="1" dirty="0">
              <a:solidFill>
                <a:srgbClr val="00B050"/>
              </a:solidFill>
            </a:endParaRPr>
          </a:p>
          <a:p>
            <a:pPr marL="285750" indent="-285750" algn="just">
              <a:buFont typeface="Arial" panose="020B0604020202020204" pitchFamily="34" charset="0"/>
              <a:buChar char="•"/>
            </a:pPr>
            <a:r>
              <a:rPr lang="en-US" b="1" dirty="0"/>
              <a:t>CQRS is a software design pattern that stands for Command Query Responsibility Segregation.</a:t>
            </a:r>
          </a:p>
          <a:p>
            <a:pPr algn="just"/>
            <a:endParaRPr lang="en-US" b="1" dirty="0"/>
          </a:p>
          <a:p>
            <a:pPr marL="285750" indent="-285750" algn="just">
              <a:buFont typeface="Arial" panose="020B0604020202020204" pitchFamily="34" charset="0"/>
              <a:buChar char="•"/>
            </a:pPr>
            <a:r>
              <a:rPr lang="en-US" b="1" dirty="0"/>
              <a:t>CQRS suggests that applications should be divided in a command and a query part. Commands alters the state of an object or entity, and queries return the state of an object or entity.</a:t>
            </a:r>
          </a:p>
          <a:p>
            <a:pPr algn="just"/>
            <a:endParaRPr lang="en-US" b="1" dirty="0"/>
          </a:p>
          <a:p>
            <a:pPr marL="285750" indent="-285750" algn="just">
              <a:buFont typeface="Arial" panose="020B0604020202020204" pitchFamily="34" charset="0"/>
              <a:buChar char="•"/>
            </a:pPr>
            <a:r>
              <a:rPr lang="en-US" b="1" dirty="0"/>
              <a:t>Instead of having a single interface for read and write operations CQRS is altering and querying of data as 2 separate concerns</a:t>
            </a:r>
            <a:r>
              <a:rPr lang="en-US" b="1" dirty="0">
                <a:solidFill>
                  <a:srgbClr val="00B050"/>
                </a:solidFill>
              </a:rPr>
              <a:t>.</a:t>
            </a:r>
          </a:p>
          <a:p>
            <a:pPr algn="just"/>
            <a:endParaRPr lang="en-US" b="1" dirty="0">
              <a:solidFill>
                <a:srgbClr val="00B050"/>
              </a:solidFill>
            </a:endParaRPr>
          </a:p>
          <a:p>
            <a:pPr algn="just"/>
            <a:r>
              <a:rPr lang="en-US" b="1" dirty="0">
                <a:solidFill>
                  <a:schemeClr val="accent1"/>
                </a:solidFill>
              </a:rPr>
              <a:t>WHY CQRS</a:t>
            </a:r>
          </a:p>
          <a:p>
            <a:pPr algn="just"/>
            <a:endParaRPr lang="en-US" b="1" dirty="0">
              <a:solidFill>
                <a:srgbClr val="00B050"/>
              </a:solidFill>
            </a:endParaRPr>
          </a:p>
          <a:p>
            <a:pPr marL="342900" indent="-342900" algn="just">
              <a:buFont typeface="Arial" panose="020B0604020202020204" pitchFamily="34" charset="0"/>
              <a:buChar char="•"/>
            </a:pPr>
            <a:r>
              <a:rPr lang="en-US" b="1" dirty="0"/>
              <a:t>CQRS allows us to scale up the command and query sides independently.</a:t>
            </a:r>
          </a:p>
          <a:p>
            <a:pPr algn="just"/>
            <a:endParaRPr lang="en-US" b="1" dirty="0"/>
          </a:p>
          <a:p>
            <a:pPr marL="342900" indent="-342900" algn="just">
              <a:buFont typeface="Arial" panose="020B0604020202020204" pitchFamily="34" charset="0"/>
              <a:buChar char="•"/>
            </a:pPr>
            <a:r>
              <a:rPr lang="en-US" b="1" dirty="0"/>
              <a:t>Also, for applications, which are used by many users or need to support a lot of parallel operations on the same set of data.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847725" y="314325"/>
            <a:ext cx="10378495" cy="295275"/>
          </a:xfrm>
        </p:spPr>
        <p:txBody>
          <a:bodyPr/>
          <a:lstStyle/>
          <a:p>
            <a:br>
              <a:rPr lang="en-SG" dirty="0"/>
            </a:br>
            <a:r>
              <a:rPr lang="en-US" dirty="0">
                <a:solidFill>
                  <a:schemeClr val="accent1"/>
                </a:solidFill>
              </a:rPr>
              <a:t>Event Sourcing</a:t>
            </a:r>
            <a:endParaRPr lang="en-US" altLang="en-US" dirty="0">
              <a:solidFill>
                <a:schemeClr val="accent1"/>
              </a:solidFill>
            </a:endParaRPr>
          </a:p>
        </p:txBody>
      </p:sp>
      <p:sp>
        <p:nvSpPr>
          <p:cNvPr id="2" name="TextBox 1">
            <a:extLst>
              <a:ext uri="{FF2B5EF4-FFF2-40B4-BE49-F238E27FC236}">
                <a16:creationId xmlns:a16="http://schemas.microsoft.com/office/drawing/2014/main" id="{D05B4A65-F7B0-451C-BF4B-D8E44F93AEF3}"/>
              </a:ext>
            </a:extLst>
          </p:cNvPr>
          <p:cNvSpPr txBox="1"/>
          <p:nvPr/>
        </p:nvSpPr>
        <p:spPr>
          <a:xfrm>
            <a:off x="964620" y="1002748"/>
            <a:ext cx="9798629" cy="3139321"/>
          </a:xfrm>
          <a:prstGeom prst="rect">
            <a:avLst/>
          </a:prstGeom>
          <a:noFill/>
        </p:spPr>
        <p:txBody>
          <a:bodyPr wrap="square" rtlCol="0">
            <a:spAutoFit/>
          </a:bodyPr>
          <a:lstStyle/>
          <a:p>
            <a:pPr algn="just"/>
            <a:r>
              <a:rPr lang="en-US" b="1" dirty="0">
                <a:solidFill>
                  <a:schemeClr val="tx2"/>
                </a:solidFill>
              </a:rPr>
              <a:t>Event Sourcing </a:t>
            </a:r>
            <a:r>
              <a:rPr lang="en-US" b="1" dirty="0"/>
              <a:t>defines</a:t>
            </a:r>
            <a:r>
              <a:rPr lang="en-US" b="1" dirty="0">
                <a:solidFill>
                  <a:schemeClr val="tx2"/>
                </a:solidFill>
              </a:rPr>
              <a:t> an approach where all the changes that are made to object or entity are stored as immutable events to event store , as opposed to storing just the current state.</a:t>
            </a:r>
          </a:p>
          <a:p>
            <a:pPr algn="just"/>
            <a:r>
              <a:rPr lang="en-US" b="1" dirty="0">
                <a:solidFill>
                  <a:schemeClr val="accent1"/>
                </a:solidFill>
              </a:rPr>
              <a:t>Why Event Sourcing must be combined with CQRS</a:t>
            </a:r>
          </a:p>
          <a:p>
            <a:pPr marL="285750" indent="-285750" algn="just">
              <a:buFont typeface="Arial" panose="020B0604020202020204" pitchFamily="34" charset="0"/>
              <a:buChar char="•"/>
            </a:pPr>
            <a:r>
              <a:rPr lang="en-US" b="1" dirty="0"/>
              <a:t>What will happen if the query API fails and database records are lost, how will the database be repopulated and updated this is the reason we must combine CQRS with Event sourcing.</a:t>
            </a:r>
          </a:p>
          <a:p>
            <a:pPr marL="285750" indent="-285750" algn="just">
              <a:buFont typeface="Arial" panose="020B0604020202020204" pitchFamily="34" charset="0"/>
              <a:buChar char="•"/>
            </a:pPr>
            <a:r>
              <a:rPr lang="en-US" b="1" dirty="0"/>
              <a:t>If the query API is down and we lost the data in DB and on the other side the events will be safe in event store which will repopulate the records from event store to the database.</a:t>
            </a:r>
          </a:p>
          <a:p>
            <a:pPr algn="just"/>
            <a:r>
              <a:rPr lang="en-US" b="1" dirty="0">
                <a:solidFill>
                  <a:schemeClr val="accent1"/>
                </a:solidFill>
              </a:rPr>
              <a:t>How do we maintain event store and maintaining it so difficult these days</a:t>
            </a:r>
          </a:p>
          <a:p>
            <a:pPr marL="285750" indent="-285750" algn="just">
              <a:buFont typeface="Arial" panose="020B0604020202020204" pitchFamily="34" charset="0"/>
              <a:buChar char="•"/>
            </a:pPr>
            <a:r>
              <a:rPr lang="en-US" b="1" dirty="0"/>
              <a:t>The solution is Axon Framework – provides Zero configuration message router and event store for AXON. Below are the benefits of Axon server which is a part of Axon Framework.</a:t>
            </a:r>
          </a:p>
          <a:p>
            <a:pPr marL="285750" indent="-285750">
              <a:buFont typeface="Arial" panose="020B0604020202020204" pitchFamily="34" charset="0"/>
              <a:buChar char="•"/>
            </a:pPr>
            <a:endParaRPr lang="en-US" b="1" dirty="0"/>
          </a:p>
        </p:txBody>
      </p:sp>
      <p:pic>
        <p:nvPicPr>
          <p:cNvPr id="3" name="Picture 2">
            <a:extLst>
              <a:ext uri="{FF2B5EF4-FFF2-40B4-BE49-F238E27FC236}">
                <a16:creationId xmlns:a16="http://schemas.microsoft.com/office/drawing/2014/main" id="{297E6691-7C0A-419A-80DD-74250A69B60B}"/>
              </a:ext>
            </a:extLst>
          </p:cNvPr>
          <p:cNvPicPr>
            <a:picLocks noChangeAspect="1"/>
          </p:cNvPicPr>
          <p:nvPr/>
        </p:nvPicPr>
        <p:blipFill>
          <a:blip r:embed="rId2"/>
          <a:stretch>
            <a:fillRect/>
          </a:stretch>
        </p:blipFill>
        <p:spPr>
          <a:xfrm>
            <a:off x="974146" y="4419068"/>
            <a:ext cx="9974262" cy="1705507"/>
          </a:xfrm>
          <a:prstGeom prst="rect">
            <a:avLst/>
          </a:prstGeom>
        </p:spPr>
      </p:pic>
    </p:spTree>
    <p:extLst>
      <p:ext uri="{BB962C8B-B14F-4D97-AF65-F5344CB8AC3E}">
        <p14:creationId xmlns:p14="http://schemas.microsoft.com/office/powerpoint/2010/main" val="1184975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en-US" sz="2400" dirty="0">
                <a:solidFill>
                  <a:schemeClr val="accent1"/>
                </a:solidFill>
              </a:rPr>
              <a:t>Axon Framework and Axon Server</a:t>
            </a:r>
            <a:endParaRPr lang="en-US" altLang="en-US" sz="1000" dirty="0"/>
          </a:p>
        </p:txBody>
      </p:sp>
      <p:sp>
        <p:nvSpPr>
          <p:cNvPr id="2" name="TextBox 1">
            <a:extLst>
              <a:ext uri="{FF2B5EF4-FFF2-40B4-BE49-F238E27FC236}">
                <a16:creationId xmlns:a16="http://schemas.microsoft.com/office/drawing/2014/main" id="{D05B4A65-F7B0-451C-BF4B-D8E44F93AEF3}"/>
              </a:ext>
            </a:extLst>
          </p:cNvPr>
          <p:cNvSpPr txBox="1"/>
          <p:nvPr/>
        </p:nvSpPr>
        <p:spPr>
          <a:xfrm>
            <a:off x="964621" y="1298023"/>
            <a:ext cx="5652658" cy="369332"/>
          </a:xfrm>
          <a:prstGeom prst="rect">
            <a:avLst/>
          </a:prstGeom>
          <a:noFill/>
        </p:spPr>
        <p:txBody>
          <a:bodyPr wrap="square" rtlCol="0">
            <a:spAutoFit/>
          </a:bodyPr>
          <a:lstStyle/>
          <a:p>
            <a:pPr marL="342900" indent="-342900">
              <a:buAutoNum type="arabicPeriod"/>
            </a:pPr>
            <a:endParaRPr lang="en-SG" dirty="0"/>
          </a:p>
        </p:txBody>
      </p:sp>
      <p:pic>
        <p:nvPicPr>
          <p:cNvPr id="5" name="Picture 4">
            <a:extLst>
              <a:ext uri="{FF2B5EF4-FFF2-40B4-BE49-F238E27FC236}">
                <a16:creationId xmlns:a16="http://schemas.microsoft.com/office/drawing/2014/main" id="{F1933FFB-DFE8-488C-ABE0-9431FC43A6EB}"/>
              </a:ext>
            </a:extLst>
          </p:cNvPr>
          <p:cNvPicPr>
            <a:picLocks noChangeAspect="1"/>
          </p:cNvPicPr>
          <p:nvPr/>
        </p:nvPicPr>
        <p:blipFill>
          <a:blip r:embed="rId2"/>
          <a:stretch>
            <a:fillRect/>
          </a:stretch>
        </p:blipFill>
        <p:spPr>
          <a:xfrm>
            <a:off x="658335" y="1298024"/>
            <a:ext cx="10828871" cy="4361096"/>
          </a:xfrm>
          <a:prstGeom prst="rect">
            <a:avLst/>
          </a:prstGeom>
        </p:spPr>
      </p:pic>
    </p:spTree>
    <p:extLst>
      <p:ext uri="{BB962C8B-B14F-4D97-AF65-F5344CB8AC3E}">
        <p14:creationId xmlns:p14="http://schemas.microsoft.com/office/powerpoint/2010/main" val="1308683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sz="2400" dirty="0">
                <a:solidFill>
                  <a:schemeClr val="accent1"/>
                </a:solidFill>
              </a:rPr>
              <a:t>What we are going to build</a:t>
            </a:r>
            <a:r>
              <a:rPr lang="en-US" sz="1000" dirty="0">
                <a:solidFill>
                  <a:schemeClr val="accent1"/>
                </a:solidFill>
              </a:rPr>
              <a:t>( </a:t>
            </a:r>
            <a:r>
              <a:rPr lang="en-US" sz="1400" dirty="0">
                <a:solidFill>
                  <a:srgbClr val="FFC000"/>
                </a:solidFill>
              </a:rPr>
              <a:t>due to some installation issues in the system, I am using H2 database</a:t>
            </a:r>
            <a:r>
              <a:rPr lang="en-US" sz="1000" dirty="0">
                <a:solidFill>
                  <a:schemeClr val="accent1"/>
                </a:solidFill>
              </a:rPr>
              <a:t>)</a:t>
            </a:r>
            <a:endParaRPr lang="en-US" altLang="en-US" sz="1000" dirty="0"/>
          </a:p>
        </p:txBody>
      </p:sp>
      <p:sp>
        <p:nvSpPr>
          <p:cNvPr id="2" name="TextBox 1">
            <a:extLst>
              <a:ext uri="{FF2B5EF4-FFF2-40B4-BE49-F238E27FC236}">
                <a16:creationId xmlns:a16="http://schemas.microsoft.com/office/drawing/2014/main" id="{D05B4A65-F7B0-451C-BF4B-D8E44F93AEF3}"/>
              </a:ext>
            </a:extLst>
          </p:cNvPr>
          <p:cNvSpPr txBox="1"/>
          <p:nvPr/>
        </p:nvSpPr>
        <p:spPr>
          <a:xfrm>
            <a:off x="964621" y="1298023"/>
            <a:ext cx="5652658" cy="369332"/>
          </a:xfrm>
          <a:prstGeom prst="rect">
            <a:avLst/>
          </a:prstGeom>
          <a:noFill/>
        </p:spPr>
        <p:txBody>
          <a:bodyPr wrap="square" rtlCol="0">
            <a:spAutoFit/>
          </a:bodyPr>
          <a:lstStyle/>
          <a:p>
            <a:pPr marL="342900" indent="-342900">
              <a:buAutoNum type="arabicPeriod"/>
            </a:pPr>
            <a:endParaRPr lang="en-SG" dirty="0"/>
          </a:p>
        </p:txBody>
      </p:sp>
      <p:pic>
        <p:nvPicPr>
          <p:cNvPr id="4" name="Picture 3">
            <a:extLst>
              <a:ext uri="{FF2B5EF4-FFF2-40B4-BE49-F238E27FC236}">
                <a16:creationId xmlns:a16="http://schemas.microsoft.com/office/drawing/2014/main" id="{069D7111-A181-43AC-84BE-94F6219DC9B3}"/>
              </a:ext>
            </a:extLst>
          </p:cNvPr>
          <p:cNvPicPr>
            <a:picLocks noChangeAspect="1"/>
          </p:cNvPicPr>
          <p:nvPr/>
        </p:nvPicPr>
        <p:blipFill>
          <a:blip r:embed="rId2"/>
          <a:stretch>
            <a:fillRect/>
          </a:stretch>
        </p:blipFill>
        <p:spPr>
          <a:xfrm>
            <a:off x="964621" y="1298023"/>
            <a:ext cx="9331750" cy="4855127"/>
          </a:xfrm>
          <a:prstGeom prst="rect">
            <a:avLst/>
          </a:prstGeom>
        </p:spPr>
      </p:pic>
    </p:spTree>
    <p:extLst>
      <p:ext uri="{BB962C8B-B14F-4D97-AF65-F5344CB8AC3E}">
        <p14:creationId xmlns:p14="http://schemas.microsoft.com/office/powerpoint/2010/main" val="1011497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A53F67F3-3D7E-42E6-8C9D-0EDF1A082F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0239" y="707662"/>
            <a:ext cx="8518872" cy="5442676"/>
          </a:xfrm>
          <a:prstGeom prst="rect">
            <a:avLst/>
          </a:prstGeom>
        </p:spPr>
      </p:pic>
    </p:spTree>
    <p:extLst>
      <p:ext uri="{BB962C8B-B14F-4D97-AF65-F5344CB8AC3E}">
        <p14:creationId xmlns:p14="http://schemas.microsoft.com/office/powerpoint/2010/main" val="2318065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con&#10;&#10;Description automatically generated">
            <a:extLst>
              <a:ext uri="{FF2B5EF4-FFF2-40B4-BE49-F238E27FC236}">
                <a16:creationId xmlns:a16="http://schemas.microsoft.com/office/drawing/2014/main" id="{FA53CC48-B38C-464D-B6CC-91554BFF90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6338" y="342201"/>
            <a:ext cx="8879323" cy="5755069"/>
          </a:xfrm>
          <a:prstGeom prst="rect">
            <a:avLst/>
          </a:prstGeom>
        </p:spPr>
      </p:pic>
    </p:spTree>
    <p:extLst>
      <p:ext uri="{BB962C8B-B14F-4D97-AF65-F5344CB8AC3E}">
        <p14:creationId xmlns:p14="http://schemas.microsoft.com/office/powerpoint/2010/main" val="3822727730"/>
      </p:ext>
    </p:extLst>
  </p:cSld>
  <p:clrMapOvr>
    <a:masterClrMapping/>
  </p:clrMapOvr>
</p:sld>
</file>

<file path=ppt/theme/theme1.xml><?xml version="1.0" encoding="utf-8"?>
<a:theme xmlns:a="http://schemas.openxmlformats.org/drawingml/2006/main" name="DBS Colour Theme">
  <a:themeElements>
    <a:clrScheme name="Custom 1">
      <a:dk1>
        <a:srgbClr val="000000"/>
      </a:dk1>
      <a:lt1>
        <a:srgbClr val="FFFFFF"/>
      </a:lt1>
      <a:dk2>
        <a:srgbClr val="000000"/>
      </a:dk2>
      <a:lt2>
        <a:srgbClr val="969696"/>
      </a:lt2>
      <a:accent1>
        <a:srgbClr val="BE050A"/>
      </a:accent1>
      <a:accent2>
        <a:srgbClr val="FAD0A9"/>
      </a:accent2>
      <a:accent3>
        <a:srgbClr val="FFFFFF"/>
      </a:accent3>
      <a:accent4>
        <a:srgbClr val="000000"/>
      </a:accent4>
      <a:accent5>
        <a:srgbClr val="DBAAAA"/>
      </a:accent5>
      <a:accent6>
        <a:srgbClr val="E3BC99"/>
      </a:accent6>
      <a:hlink>
        <a:srgbClr val="E59B9D"/>
      </a:hlink>
      <a:folHlink>
        <a:srgbClr val="B2B2B2"/>
      </a:folHlink>
    </a:clrScheme>
    <a:fontScheme name="DBS PPT template 0207">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BS PPT template 0207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BS PPT template 0207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BS PPT template 0207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BS PPT template 0207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BS PPT template 0207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BS PPT template 0207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BS PPT template 0207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BS ppt 18 Jan.ppt [Read-Only] [Compatibility Mode]" id="{9678D7A2-D245-4817-9784-B8D0CFA7FACD}" vid="{E0D09B04-E3BA-43F4-A6D2-08D4CED41DD1}"/>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BS ppt 18 Jan.ppt [Read-Only] [Compatibility Mode]" id="{9678D7A2-D245-4817-9784-B8D0CFA7FACD}" vid="{E834B0B7-92B8-4A14-82A2-82BE8A653C9F}"/>
    </a:ext>
  </a:extLst>
</a:theme>
</file>

<file path=docProps/app.xml><?xml version="1.0" encoding="utf-8"?>
<Properties xmlns="http://schemas.openxmlformats.org/officeDocument/2006/extended-properties" xmlns:vt="http://schemas.openxmlformats.org/officeDocument/2006/docPropsVTypes">
  <Template>DBS (English)</Template>
  <TotalTime>779</TotalTime>
  <Words>323</Words>
  <Application>Microsoft Office PowerPoint</Application>
  <PresentationFormat>Widescreen</PresentationFormat>
  <Paragraphs>23</Paragraphs>
  <Slides>7</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7</vt:i4>
      </vt:variant>
    </vt:vector>
  </HeadingPairs>
  <TitlesOfParts>
    <vt:vector size="13" baseType="lpstr">
      <vt:lpstr>Arial</vt:lpstr>
      <vt:lpstr>Calibri</vt:lpstr>
      <vt:lpstr>Calibri Light</vt:lpstr>
      <vt:lpstr>Wingdings</vt:lpstr>
      <vt:lpstr>DBS Colour Theme</vt:lpstr>
      <vt:lpstr>Custom Design</vt:lpstr>
      <vt:lpstr>CQRS and Event Sourcing  Author : Srinivas Basha </vt:lpstr>
      <vt:lpstr> CQRS(Command Query Responsibility Segregation) </vt:lpstr>
      <vt:lpstr> Event Sourcing</vt:lpstr>
      <vt:lpstr>Axon Framework and Axon Server</vt:lpstr>
      <vt:lpstr>What we are going to build( due to some installation issues in the system, I am using H2 database)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EAPI PROD Deployment Steps</dc:title>
  <dc:creator>ArunKishore Palnati ARUNKISHORE</dc:creator>
  <cp:lastModifiedBy>Srinivas BASHA</cp:lastModifiedBy>
  <cp:revision>82</cp:revision>
  <dcterms:created xsi:type="dcterms:W3CDTF">2020-04-05T07:40:54Z</dcterms:created>
  <dcterms:modified xsi:type="dcterms:W3CDTF">2021-03-24T10:00:53Z</dcterms:modified>
  <cp:version>10</cp:version>
</cp:coreProperties>
</file>