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65" r:id="rId2"/>
    <p:sldId id="266" r:id="rId3"/>
    <p:sldId id="267" r:id="rId4"/>
    <p:sldId id="268" r:id="rId5"/>
    <p:sldId id="269" r:id="rId6"/>
    <p:sldId id="270" r:id="rId7"/>
    <p:sldId id="263" r:id="rId8"/>
    <p:sldId id="264" r:id="rId9"/>
    <p:sldId id="257" r:id="rId10"/>
    <p:sldId id="258" r:id="rId11"/>
    <p:sldId id="259" r:id="rId12"/>
    <p:sldId id="260" r:id="rId13"/>
    <p:sldId id="271" r:id="rId14"/>
    <p:sldId id="272" r:id="rId15"/>
    <p:sldId id="261" r:id="rId16"/>
    <p:sldId id="273" r:id="rId17"/>
    <p:sldId id="274"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6527CC8-F7F4-4FA0-98FD-595C8849DCCC}" type="datetimeFigureOut">
              <a:rPr lang="en-US" smtClean="0"/>
              <a:t>29-Mar-22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167797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527CC8-F7F4-4FA0-98FD-595C8849DCCC}"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234071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527CC8-F7F4-4FA0-98FD-595C8849DCCC}"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659254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527CC8-F7F4-4FA0-98FD-595C8849DCCC}"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9BBDB-DED7-4A6F-AE18-F81F1E52950C}"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4255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527CC8-F7F4-4FA0-98FD-595C8849DCCC}"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32591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6527CC8-F7F4-4FA0-98FD-595C8849DCCC}" type="datetimeFigureOut">
              <a:rPr lang="en-US" smtClean="0"/>
              <a:t>29-Mar-22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1300680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6527CC8-F7F4-4FA0-98FD-595C8849DCCC}" type="datetimeFigureOut">
              <a:rPr lang="en-US" smtClean="0"/>
              <a:t>29-Mar-22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4075934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27CC8-F7F4-4FA0-98FD-595C8849DCCC}"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1013452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27CC8-F7F4-4FA0-98FD-595C8849DCCC}"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120797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527CC8-F7F4-4FA0-98FD-595C8849DCCC}"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403931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527CC8-F7F4-4FA0-98FD-595C8849DCCC}" type="datetimeFigureOut">
              <a:rPr lang="en-US" smtClean="0"/>
              <a:t>29-Mar-22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347920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527CC8-F7F4-4FA0-98FD-595C8849DCCC}"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19162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527CC8-F7F4-4FA0-98FD-595C8849DCCC}" type="datetimeFigureOut">
              <a:rPr lang="en-US" smtClean="0"/>
              <a:t>29-Mar-22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380123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527CC8-F7F4-4FA0-98FD-595C8849DCCC}" type="datetimeFigureOut">
              <a:rPr lang="en-US" smtClean="0"/>
              <a:t>29-Mar-22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385708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27CC8-F7F4-4FA0-98FD-595C8849DCCC}" type="datetimeFigureOut">
              <a:rPr lang="en-US" smtClean="0"/>
              <a:t>29-Mar-22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129601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527CC8-F7F4-4FA0-98FD-595C8849DCCC}"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63663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527CC8-F7F4-4FA0-98FD-595C8849DCCC}" type="datetimeFigureOut">
              <a:rPr lang="en-US" smtClean="0"/>
              <a:t>29-Mar-22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9BBDB-DED7-4A6F-AE18-F81F1E52950C}" type="slidenum">
              <a:rPr lang="en-US" smtClean="0"/>
              <a:t>‹#›</a:t>
            </a:fld>
            <a:endParaRPr lang="en-US"/>
          </a:p>
        </p:txBody>
      </p:sp>
    </p:spTree>
    <p:extLst>
      <p:ext uri="{BB962C8B-B14F-4D97-AF65-F5344CB8AC3E}">
        <p14:creationId xmlns:p14="http://schemas.microsoft.com/office/powerpoint/2010/main" val="128273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6527CC8-F7F4-4FA0-98FD-595C8849DCCC}" type="datetimeFigureOut">
              <a:rPr lang="en-US" smtClean="0"/>
              <a:t>29-Mar-22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679BBDB-DED7-4A6F-AE18-F81F1E52950C}" type="slidenum">
              <a:rPr lang="en-US" smtClean="0"/>
              <a:t>‹#›</a:t>
            </a:fld>
            <a:endParaRPr lang="en-US"/>
          </a:p>
        </p:txBody>
      </p:sp>
    </p:spTree>
    <p:extLst>
      <p:ext uri="{BB962C8B-B14F-4D97-AF65-F5344CB8AC3E}">
        <p14:creationId xmlns:p14="http://schemas.microsoft.com/office/powerpoint/2010/main" val="3305852593"/>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lstStyle/>
          <a:p>
            <a:r>
              <a:rPr lang="en-US" dirty="0" smtClean="0"/>
              <a:t>               </a:t>
            </a:r>
            <a:r>
              <a:rPr lang="en-US" dirty="0" smtClean="0">
                <a:solidFill>
                  <a:srgbClr val="FFC000"/>
                </a:solidFill>
              </a:rPr>
              <a:t>Online Lab Tests Booking</a:t>
            </a:r>
            <a:endParaRPr lang="en-US" dirty="0">
              <a:solidFill>
                <a:srgbClr val="FFC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1810327"/>
            <a:ext cx="9707418" cy="4350327"/>
          </a:xfrm>
        </p:spPr>
      </p:pic>
    </p:spTree>
    <p:extLst>
      <p:ext uri="{BB962C8B-B14F-4D97-AF65-F5344CB8AC3E}">
        <p14:creationId xmlns:p14="http://schemas.microsoft.com/office/powerpoint/2010/main" val="320959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Login Page</a:t>
            </a:r>
            <a:endParaRPr lang="en-US" dirty="0">
              <a:solidFill>
                <a:schemeClr val="tx2">
                  <a:lumMod val="60000"/>
                  <a:lumOff val="40000"/>
                </a:schemeClr>
              </a:solidFill>
            </a:endParaRPr>
          </a:p>
        </p:txBody>
      </p:sp>
      <p:pic>
        <p:nvPicPr>
          <p:cNvPr id="7" name="Content Placeholder 6"/>
          <p:cNvPicPr>
            <a:picLocks noGrp="1"/>
          </p:cNvPicPr>
          <p:nvPr>
            <p:ph idx="1"/>
          </p:nvPr>
        </p:nvPicPr>
        <p:blipFill>
          <a:blip r:embed="rId2" cstate="print"/>
          <a:srcRect/>
          <a:stretch>
            <a:fillRect/>
          </a:stretch>
        </p:blipFill>
        <p:spPr bwMode="auto">
          <a:xfrm>
            <a:off x="1451516" y="1825625"/>
            <a:ext cx="9571542" cy="4351338"/>
          </a:xfrm>
          <a:prstGeom prst="rect">
            <a:avLst/>
          </a:prstGeom>
          <a:noFill/>
          <a:ln w="9525">
            <a:noFill/>
            <a:miter lim="800000"/>
            <a:headEnd/>
            <a:tailEnd/>
          </a:ln>
        </p:spPr>
      </p:pic>
    </p:spTree>
    <p:extLst>
      <p:ext uri="{BB962C8B-B14F-4D97-AF65-F5344CB8AC3E}">
        <p14:creationId xmlns:p14="http://schemas.microsoft.com/office/powerpoint/2010/main" val="372557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User Home Page</a:t>
            </a:r>
            <a:endParaRPr lang="en-US" dirty="0">
              <a:solidFill>
                <a:schemeClr val="tx2">
                  <a:lumMod val="60000"/>
                  <a:lumOff val="40000"/>
                </a:schemeClr>
              </a:solidFill>
            </a:endParaRPr>
          </a:p>
        </p:txBody>
      </p:sp>
      <p:pic>
        <p:nvPicPr>
          <p:cNvPr id="6" name="Content Placeholder 5"/>
          <p:cNvPicPr>
            <a:picLocks noGrp="1"/>
          </p:cNvPicPr>
          <p:nvPr>
            <p:ph idx="1"/>
          </p:nvPr>
        </p:nvPicPr>
        <p:blipFill>
          <a:blip r:embed="rId2" cstate="print"/>
          <a:srcRect/>
          <a:stretch>
            <a:fillRect/>
          </a:stretch>
        </p:blipFill>
        <p:spPr bwMode="auto">
          <a:xfrm>
            <a:off x="1552833" y="1825625"/>
            <a:ext cx="9368909" cy="4351338"/>
          </a:xfrm>
          <a:prstGeom prst="rect">
            <a:avLst/>
          </a:prstGeom>
          <a:noFill/>
          <a:ln w="9525">
            <a:noFill/>
            <a:miter lim="800000"/>
            <a:headEnd/>
            <a:tailEnd/>
          </a:ln>
        </p:spPr>
      </p:pic>
    </p:spTree>
    <p:extLst>
      <p:ext uri="{BB962C8B-B14F-4D97-AF65-F5344CB8AC3E}">
        <p14:creationId xmlns:p14="http://schemas.microsoft.com/office/powerpoint/2010/main" val="408129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Test Booking Page</a:t>
            </a:r>
            <a:endParaRPr lang="en-US" dirty="0">
              <a:solidFill>
                <a:schemeClr val="tx2">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6865" y="1825625"/>
            <a:ext cx="9180845" cy="4351338"/>
          </a:xfrm>
        </p:spPr>
      </p:pic>
    </p:spTree>
    <p:extLst>
      <p:ext uri="{BB962C8B-B14F-4D97-AF65-F5344CB8AC3E}">
        <p14:creationId xmlns:p14="http://schemas.microsoft.com/office/powerpoint/2010/main" val="3646236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View Orders Page</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120775" y="1690688"/>
            <a:ext cx="10233025" cy="4613859"/>
          </a:xfrm>
          <a:prstGeom prst="rect">
            <a:avLst/>
          </a:prstGeom>
          <a:noFill/>
          <a:ln w="9525">
            <a:noFill/>
            <a:miter lim="800000"/>
            <a:headEnd/>
            <a:tailEnd/>
          </a:ln>
        </p:spPr>
      </p:pic>
    </p:spTree>
    <p:extLst>
      <p:ext uri="{BB962C8B-B14F-4D97-AF65-F5344CB8AC3E}">
        <p14:creationId xmlns:p14="http://schemas.microsoft.com/office/powerpoint/2010/main" val="154920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Cancel Order Page</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422514" y="1825625"/>
            <a:ext cx="9629546" cy="4351338"/>
          </a:xfrm>
          <a:prstGeom prst="rect">
            <a:avLst/>
          </a:prstGeom>
          <a:noFill/>
          <a:ln w="9525">
            <a:noFill/>
            <a:miter lim="800000"/>
            <a:headEnd/>
            <a:tailEnd/>
          </a:ln>
        </p:spPr>
      </p:pic>
    </p:spTree>
    <p:extLst>
      <p:ext uri="{BB962C8B-B14F-4D97-AF65-F5344CB8AC3E}">
        <p14:creationId xmlns:p14="http://schemas.microsoft.com/office/powerpoint/2010/main" val="92738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Admin Home Page</a:t>
            </a:r>
            <a:endParaRPr lang="en-US" dirty="0">
              <a:solidFill>
                <a:schemeClr val="tx2">
                  <a:lumMod val="60000"/>
                  <a:lumOff val="40000"/>
                </a:schemeClr>
              </a:solidFill>
            </a:endParaRPr>
          </a:p>
        </p:txBody>
      </p:sp>
      <p:pic>
        <p:nvPicPr>
          <p:cNvPr id="5" name="Content Placeholder 4"/>
          <p:cNvPicPr>
            <a:picLocks noGrp="1"/>
          </p:cNvPicPr>
          <p:nvPr>
            <p:ph idx="1"/>
          </p:nvPr>
        </p:nvPicPr>
        <p:blipFill>
          <a:blip r:embed="rId2" cstate="print"/>
          <a:srcRect/>
          <a:stretch>
            <a:fillRect/>
          </a:stretch>
        </p:blipFill>
        <p:spPr bwMode="auto">
          <a:xfrm>
            <a:off x="1451516" y="1825625"/>
            <a:ext cx="9571542" cy="4351338"/>
          </a:xfrm>
          <a:prstGeom prst="rect">
            <a:avLst/>
          </a:prstGeom>
          <a:noFill/>
          <a:ln w="9525">
            <a:noFill/>
            <a:miter lim="800000"/>
            <a:headEnd/>
            <a:tailEnd/>
          </a:ln>
        </p:spPr>
      </p:pic>
    </p:spTree>
    <p:extLst>
      <p:ext uri="{BB962C8B-B14F-4D97-AF65-F5344CB8AC3E}">
        <p14:creationId xmlns:p14="http://schemas.microsoft.com/office/powerpoint/2010/main" val="217277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View All User Orders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387433" y="1825625"/>
            <a:ext cx="9699709" cy="4351338"/>
          </a:xfrm>
          <a:prstGeom prst="rect">
            <a:avLst/>
          </a:prstGeom>
          <a:noFill/>
          <a:ln w="9525">
            <a:noFill/>
            <a:miter lim="800000"/>
            <a:headEnd/>
            <a:tailEnd/>
          </a:ln>
        </p:spPr>
      </p:pic>
    </p:spTree>
    <p:extLst>
      <p:ext uri="{BB962C8B-B14F-4D97-AF65-F5344CB8AC3E}">
        <p14:creationId xmlns:p14="http://schemas.microsoft.com/office/powerpoint/2010/main" val="990659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Search Order</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411901" y="1825625"/>
            <a:ext cx="9650772" cy="4351338"/>
          </a:xfrm>
          <a:prstGeom prst="rect">
            <a:avLst/>
          </a:prstGeom>
          <a:noFill/>
          <a:ln w="9525">
            <a:noFill/>
            <a:miter lim="800000"/>
            <a:headEnd/>
            <a:tailEnd/>
          </a:ln>
        </p:spPr>
      </p:pic>
    </p:spTree>
    <p:extLst>
      <p:ext uri="{BB962C8B-B14F-4D97-AF65-F5344CB8AC3E}">
        <p14:creationId xmlns:p14="http://schemas.microsoft.com/office/powerpoint/2010/main" val="126839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Order Update Page</a:t>
            </a:r>
            <a:endParaRPr lang="en-US" dirty="0">
              <a:solidFill>
                <a:schemeClr val="tx2">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504" y="1825625"/>
            <a:ext cx="9231567" cy="4351338"/>
          </a:xfrm>
        </p:spPr>
      </p:pic>
    </p:spTree>
    <p:extLst>
      <p:ext uri="{BB962C8B-B14F-4D97-AF65-F5344CB8AC3E}">
        <p14:creationId xmlns:p14="http://schemas.microsoft.com/office/powerpoint/2010/main" val="380554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0945" y="2161309"/>
            <a:ext cx="10307781" cy="2123658"/>
          </a:xfrm>
          <a:prstGeom prst="rect">
            <a:avLst/>
          </a:prstGeom>
        </p:spPr>
        <p:txBody>
          <a:bodyPr wrap="square">
            <a:spAutoFit/>
          </a:bodyPr>
          <a:lstStyle/>
          <a:p>
            <a:r>
              <a:rPr lang="en-US" sz="3600" dirty="0" smtClean="0">
                <a:solidFill>
                  <a:schemeClr val="accent6">
                    <a:lumMod val="75000"/>
                  </a:schemeClr>
                </a:solidFill>
              </a:rPr>
              <a:t>Team Members:</a:t>
            </a:r>
          </a:p>
          <a:p>
            <a:r>
              <a:rPr lang="en-US" sz="2400" dirty="0" err="1" smtClean="0"/>
              <a:t>Sreepranav</a:t>
            </a:r>
            <a:r>
              <a:rPr lang="en-US" sz="2400" dirty="0" smtClean="0"/>
              <a:t> (Team Lead, Front End Developer and Back End Developer)</a:t>
            </a:r>
          </a:p>
          <a:p>
            <a:r>
              <a:rPr lang="en-US" sz="2400" dirty="0" err="1" smtClean="0"/>
              <a:t>Vamshi</a:t>
            </a:r>
            <a:r>
              <a:rPr lang="en-US" sz="2400" dirty="0" smtClean="0"/>
              <a:t> Krishna Reddy(Designer)</a:t>
            </a:r>
          </a:p>
          <a:p>
            <a:r>
              <a:rPr lang="en-US" sz="2400" dirty="0" smtClean="0"/>
              <a:t>Harini (Front End Developer)</a:t>
            </a:r>
          </a:p>
          <a:p>
            <a:r>
              <a:rPr lang="en-US" sz="2400" dirty="0" err="1" smtClean="0"/>
              <a:t>Sruthi</a:t>
            </a:r>
            <a:r>
              <a:rPr lang="en-US" sz="2400" dirty="0" smtClean="0"/>
              <a:t> (Web Designer)</a:t>
            </a:r>
            <a:endParaRPr lang="en-US" sz="2400" dirty="0"/>
          </a:p>
        </p:txBody>
      </p:sp>
    </p:spTree>
    <p:extLst>
      <p:ext uri="{BB962C8B-B14F-4D97-AF65-F5344CB8AC3E}">
        <p14:creationId xmlns:p14="http://schemas.microsoft.com/office/powerpoint/2010/main" val="213841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5382" y="2078182"/>
            <a:ext cx="7878618" cy="2862322"/>
          </a:xfrm>
          <a:prstGeom prst="rect">
            <a:avLst/>
          </a:prstGeom>
        </p:spPr>
        <p:txBody>
          <a:bodyPr wrap="square">
            <a:spAutoFit/>
          </a:bodyPr>
          <a:lstStyle/>
          <a:p>
            <a:r>
              <a:rPr lang="en-US" sz="4000" dirty="0" smtClean="0">
                <a:solidFill>
                  <a:schemeClr val="accent6">
                    <a:lumMod val="75000"/>
                  </a:schemeClr>
                </a:solidFill>
              </a:rPr>
              <a:t>Introduction:</a:t>
            </a:r>
          </a:p>
          <a:p>
            <a:r>
              <a:rPr lang="en-US" sz="2000" dirty="0" smtClean="0"/>
              <a:t>Indus Health is a web-based application developed using Java programming language. It mainly focuses on placing lab tests easily using internet. Admin and customers all will have different interface and different privileges according to their </a:t>
            </a:r>
            <a:r>
              <a:rPr lang="en-US" sz="2000" dirty="0" err="1" smtClean="0"/>
              <a:t>needs.A</a:t>
            </a:r>
            <a:r>
              <a:rPr lang="en-US" sz="2000" dirty="0" smtClean="0"/>
              <a:t> customer can only manage his account and cannot see any details of other customers. Admin can see the details of all customer accounts. Admin can process the orders placed by the customers. </a:t>
            </a:r>
            <a:endParaRPr lang="en-US" sz="2000" dirty="0"/>
          </a:p>
        </p:txBody>
      </p:sp>
    </p:spTree>
    <p:extLst>
      <p:ext uri="{BB962C8B-B14F-4D97-AF65-F5344CB8AC3E}">
        <p14:creationId xmlns:p14="http://schemas.microsoft.com/office/powerpoint/2010/main" val="281315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9964" y="2004290"/>
            <a:ext cx="9652000" cy="2369880"/>
          </a:xfrm>
          <a:prstGeom prst="rect">
            <a:avLst/>
          </a:prstGeom>
        </p:spPr>
        <p:txBody>
          <a:bodyPr wrap="square">
            <a:spAutoFit/>
          </a:bodyPr>
          <a:lstStyle/>
          <a:p>
            <a:r>
              <a:rPr lang="en-US" sz="4000" dirty="0" smtClean="0">
                <a:solidFill>
                  <a:schemeClr val="accent6">
                    <a:lumMod val="75000"/>
                  </a:schemeClr>
                </a:solidFill>
              </a:rPr>
              <a:t>Objective:</a:t>
            </a:r>
          </a:p>
          <a:p>
            <a:r>
              <a:rPr lang="en-US" sz="2000" dirty="0" smtClean="0"/>
              <a:t>    To develop an online website to place medical tests.</a:t>
            </a:r>
          </a:p>
          <a:p>
            <a:r>
              <a:rPr lang="en-US" sz="2000" dirty="0" smtClean="0"/>
              <a:t>    Provide easy way to do the lab tests at home</a:t>
            </a:r>
          </a:p>
          <a:p>
            <a:r>
              <a:rPr lang="en-US" sz="2800" dirty="0" smtClean="0"/>
              <a:t>   </a:t>
            </a:r>
            <a:r>
              <a:rPr lang="en-US" sz="2800" dirty="0" smtClean="0">
                <a:solidFill>
                  <a:srgbClr val="FFFF00"/>
                </a:solidFill>
              </a:rPr>
              <a:t>Functionalities provided:</a:t>
            </a:r>
          </a:p>
          <a:p>
            <a:r>
              <a:rPr lang="en-US" sz="2000" dirty="0" smtClean="0"/>
              <a:t>             Place required medical tests.</a:t>
            </a:r>
          </a:p>
          <a:p>
            <a:r>
              <a:rPr lang="en-US" sz="2000" dirty="0" smtClean="0"/>
              <a:t>             View the status of test.</a:t>
            </a:r>
            <a:endParaRPr lang="en-US" sz="2000" dirty="0"/>
          </a:p>
        </p:txBody>
      </p:sp>
    </p:spTree>
    <p:extLst>
      <p:ext uri="{BB962C8B-B14F-4D97-AF65-F5344CB8AC3E}">
        <p14:creationId xmlns:p14="http://schemas.microsoft.com/office/powerpoint/2010/main" val="307558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18" y="2041236"/>
            <a:ext cx="10344727" cy="4154984"/>
          </a:xfrm>
          <a:prstGeom prst="rect">
            <a:avLst/>
          </a:prstGeom>
        </p:spPr>
        <p:txBody>
          <a:bodyPr wrap="square">
            <a:spAutoFit/>
          </a:bodyPr>
          <a:lstStyle/>
          <a:p>
            <a:r>
              <a:rPr lang="en-US" sz="3600" dirty="0" smtClean="0">
                <a:solidFill>
                  <a:schemeClr val="accent6">
                    <a:lumMod val="75000"/>
                  </a:schemeClr>
                </a:solidFill>
              </a:rPr>
              <a:t>Modules:</a:t>
            </a:r>
          </a:p>
          <a:p>
            <a:r>
              <a:rPr lang="en-US" sz="2400" dirty="0" smtClean="0"/>
              <a:t>There will be two main interfaces for our website. One is for admin and the other is for the user, here user is a customer</a:t>
            </a:r>
            <a:r>
              <a:rPr lang="en-US" dirty="0" smtClean="0"/>
              <a:t>.</a:t>
            </a:r>
            <a:endParaRPr lang="en-US" dirty="0" smtClean="0"/>
          </a:p>
          <a:p>
            <a:r>
              <a:rPr lang="en-US" sz="2000" dirty="0" smtClean="0"/>
              <a:t>1.Registration Page</a:t>
            </a:r>
          </a:p>
          <a:p>
            <a:r>
              <a:rPr lang="en-US" sz="2000" dirty="0" smtClean="0"/>
              <a:t>2.Login Page</a:t>
            </a:r>
          </a:p>
          <a:p>
            <a:r>
              <a:rPr lang="en-US" sz="2000" dirty="0" smtClean="0"/>
              <a:t>3.Main Page</a:t>
            </a:r>
          </a:p>
          <a:p>
            <a:r>
              <a:rPr lang="en-US" sz="2000" dirty="0" smtClean="0"/>
              <a:t>4.Place an order</a:t>
            </a:r>
          </a:p>
          <a:p>
            <a:r>
              <a:rPr lang="en-US" sz="2000" dirty="0" smtClean="0"/>
              <a:t>5.View </a:t>
            </a:r>
            <a:r>
              <a:rPr lang="en-US" sz="2000" dirty="0" smtClean="0"/>
              <a:t>Orders</a:t>
            </a:r>
          </a:p>
          <a:p>
            <a:r>
              <a:rPr lang="en-US" sz="2000" dirty="0" smtClean="0"/>
              <a:t>6.Cancel Order</a:t>
            </a:r>
            <a:endParaRPr lang="en-US" sz="2000" dirty="0" smtClean="0"/>
          </a:p>
          <a:p>
            <a:r>
              <a:rPr lang="en-US" sz="2000" dirty="0"/>
              <a:t>7</a:t>
            </a:r>
            <a:r>
              <a:rPr lang="en-US" sz="2000" dirty="0" smtClean="0"/>
              <a:t>.Admin </a:t>
            </a:r>
            <a:r>
              <a:rPr lang="en-US" sz="2000" dirty="0" smtClean="0"/>
              <a:t>Page</a:t>
            </a:r>
          </a:p>
          <a:p>
            <a:r>
              <a:rPr lang="en-US" sz="2000" dirty="0"/>
              <a:t>8</a:t>
            </a:r>
            <a:r>
              <a:rPr lang="en-US" sz="2000" dirty="0" smtClean="0"/>
              <a:t>.Update </a:t>
            </a:r>
            <a:r>
              <a:rPr lang="en-US" sz="2000" dirty="0" smtClean="0"/>
              <a:t>Order </a:t>
            </a:r>
            <a:r>
              <a:rPr lang="en-US" sz="2000" dirty="0" smtClean="0"/>
              <a:t>Page</a:t>
            </a:r>
          </a:p>
          <a:p>
            <a:r>
              <a:rPr lang="en-US" sz="2000" dirty="0"/>
              <a:t>9</a:t>
            </a:r>
            <a:r>
              <a:rPr lang="en-US" sz="2000" dirty="0" smtClean="0"/>
              <a:t>.Search Order</a:t>
            </a:r>
          </a:p>
        </p:txBody>
      </p:sp>
    </p:spTree>
    <p:extLst>
      <p:ext uri="{BB962C8B-B14F-4D97-AF65-F5344CB8AC3E}">
        <p14:creationId xmlns:p14="http://schemas.microsoft.com/office/powerpoint/2010/main" val="128625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7636" y="1274618"/>
            <a:ext cx="7148945" cy="4647426"/>
          </a:xfrm>
          <a:prstGeom prst="rect">
            <a:avLst/>
          </a:prstGeom>
        </p:spPr>
        <p:txBody>
          <a:bodyPr wrap="square">
            <a:spAutoFit/>
          </a:bodyPr>
          <a:lstStyle/>
          <a:p>
            <a:r>
              <a:rPr lang="en-US" sz="3600" dirty="0" smtClean="0">
                <a:solidFill>
                  <a:schemeClr val="accent6">
                    <a:lumMod val="75000"/>
                  </a:schemeClr>
                </a:solidFill>
              </a:rPr>
              <a:t>Technologies Used:</a:t>
            </a:r>
          </a:p>
          <a:p>
            <a:r>
              <a:rPr lang="en-US" sz="2800" dirty="0" smtClean="0">
                <a:solidFill>
                  <a:srgbClr val="FFFF00"/>
                </a:solidFill>
              </a:rPr>
              <a:t>Front End:</a:t>
            </a:r>
          </a:p>
          <a:p>
            <a:r>
              <a:rPr lang="en-US" sz="2400" dirty="0" smtClean="0"/>
              <a:t>1.HTML</a:t>
            </a:r>
          </a:p>
          <a:p>
            <a:r>
              <a:rPr lang="en-US" sz="2400" dirty="0" smtClean="0"/>
              <a:t>2.CSS</a:t>
            </a:r>
          </a:p>
          <a:p>
            <a:r>
              <a:rPr lang="en-US" sz="2400" dirty="0" smtClean="0"/>
              <a:t>3.JavaScript</a:t>
            </a:r>
          </a:p>
          <a:p>
            <a:endParaRPr lang="en-US" dirty="0"/>
          </a:p>
          <a:p>
            <a:r>
              <a:rPr lang="en-US" sz="2800" dirty="0" smtClean="0">
                <a:solidFill>
                  <a:srgbClr val="FFFF00"/>
                </a:solidFill>
              </a:rPr>
              <a:t>Back End:</a:t>
            </a:r>
          </a:p>
          <a:p>
            <a:r>
              <a:rPr lang="en-US" sz="2400" dirty="0" smtClean="0"/>
              <a:t>1.Java(Programming Language)</a:t>
            </a:r>
          </a:p>
          <a:p>
            <a:r>
              <a:rPr lang="en-US" sz="2400" dirty="0" smtClean="0"/>
              <a:t>2</a:t>
            </a:r>
            <a:r>
              <a:rPr lang="en-US" sz="2400" dirty="0" smtClean="0"/>
              <a:t>. Spring Boot</a:t>
            </a:r>
          </a:p>
          <a:p>
            <a:r>
              <a:rPr lang="en-US" sz="2400" dirty="0" smtClean="0"/>
              <a:t>3.Hibernate(API/ORM</a:t>
            </a:r>
            <a:r>
              <a:rPr lang="en-US" sz="2400" dirty="0" smtClean="0"/>
              <a:t>)</a:t>
            </a:r>
          </a:p>
          <a:p>
            <a:r>
              <a:rPr lang="en-US" sz="2400" dirty="0" smtClean="0"/>
              <a:t>4.Oracle(Database)</a:t>
            </a:r>
          </a:p>
          <a:p>
            <a:endParaRPr lang="en-US" dirty="0" smtClean="0"/>
          </a:p>
        </p:txBody>
      </p:sp>
    </p:spTree>
    <p:extLst>
      <p:ext uri="{BB962C8B-B14F-4D97-AF65-F5344CB8AC3E}">
        <p14:creationId xmlns:p14="http://schemas.microsoft.com/office/powerpoint/2010/main" val="140820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Agile:</a:t>
            </a:r>
            <a:r>
              <a:rPr lang="en-US" dirty="0" smtClean="0"/>
              <a:t/>
            </a:r>
            <a:br>
              <a:rPr lang="en-US" dirty="0" smtClean="0"/>
            </a:br>
            <a:r>
              <a:rPr lang="en-US" sz="3200" dirty="0" smtClean="0">
                <a:solidFill>
                  <a:schemeClr val="tx2">
                    <a:lumMod val="75000"/>
                  </a:schemeClr>
                </a:solidFill>
              </a:rPr>
              <a:t>Phases of Extreme Programming:</a:t>
            </a:r>
            <a:endParaRPr lang="en-US" sz="3200" dirty="0">
              <a:solidFill>
                <a:schemeClr val="tx2">
                  <a:lumMod val="75000"/>
                </a:schemeClr>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487" y="2563019"/>
            <a:ext cx="5943600" cy="2876550"/>
          </a:xfrm>
        </p:spPr>
      </p:pic>
    </p:spTree>
    <p:extLst>
      <p:ext uri="{BB962C8B-B14F-4D97-AF65-F5344CB8AC3E}">
        <p14:creationId xmlns:p14="http://schemas.microsoft.com/office/powerpoint/2010/main" val="93887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ER Diagram</a:t>
            </a:r>
            <a:endParaRPr lang="en-US" dirty="0">
              <a:solidFill>
                <a:schemeClr val="tx2">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1637" y="1825625"/>
            <a:ext cx="4431301" cy="4351338"/>
          </a:xfrm>
        </p:spPr>
      </p:pic>
    </p:spTree>
    <p:extLst>
      <p:ext uri="{BB962C8B-B14F-4D97-AF65-F5344CB8AC3E}">
        <p14:creationId xmlns:p14="http://schemas.microsoft.com/office/powerpoint/2010/main" val="159080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Registration Page</a:t>
            </a:r>
            <a:endParaRPr lang="en-US" dirty="0">
              <a:solidFill>
                <a:schemeClr val="tx2">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820" y="1825625"/>
            <a:ext cx="9090934" cy="4351338"/>
          </a:xfrm>
        </p:spPr>
      </p:pic>
    </p:spTree>
    <p:extLst>
      <p:ext uri="{BB962C8B-B14F-4D97-AF65-F5344CB8AC3E}">
        <p14:creationId xmlns:p14="http://schemas.microsoft.com/office/powerpoint/2010/main" val="125727119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50</TotalTime>
  <Words>257</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Depth</vt:lpstr>
      <vt:lpstr>               Online Lab Tests Booking</vt:lpstr>
      <vt:lpstr>PowerPoint Presentation</vt:lpstr>
      <vt:lpstr>PowerPoint Presentation</vt:lpstr>
      <vt:lpstr>PowerPoint Presentation</vt:lpstr>
      <vt:lpstr>PowerPoint Presentation</vt:lpstr>
      <vt:lpstr>PowerPoint Presentation</vt:lpstr>
      <vt:lpstr>Agile: Phases of Extreme Programming:</vt:lpstr>
      <vt:lpstr>ER Diagram</vt:lpstr>
      <vt:lpstr>Registration Page</vt:lpstr>
      <vt:lpstr>Login Page</vt:lpstr>
      <vt:lpstr>User Home Page</vt:lpstr>
      <vt:lpstr>Test Booking Page</vt:lpstr>
      <vt:lpstr>View Orders Page</vt:lpstr>
      <vt:lpstr>Cancel Order Page</vt:lpstr>
      <vt:lpstr>Admin Home Page</vt:lpstr>
      <vt:lpstr>View All User Orders</vt:lpstr>
      <vt:lpstr>Search Order</vt:lpstr>
      <vt:lpstr>Order Update Page</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Lab Tests Booking</dc:title>
  <dc:creator>Chakka Venkata Sai Chenchu Harini</dc:creator>
  <cp:lastModifiedBy>Salapaka Sreepranav</cp:lastModifiedBy>
  <cp:revision>8</cp:revision>
  <dcterms:created xsi:type="dcterms:W3CDTF">2022-03-24T04:46:03Z</dcterms:created>
  <dcterms:modified xsi:type="dcterms:W3CDTF">2022-03-29T09:31:18Z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41c21929-5092-4bf5-8561-0d9fecdefdac</vt:lpwstr>
  </property>
  <property fmtid="{D5CDD505-2E9C-101B-9397-08002B2CF9AE}" pid="3" name="HCLClassification">
    <vt:lpwstr>HCL_Cla5s_Publ1c</vt:lpwstr>
  </property>
  <property fmtid="{D5CDD505-2E9C-101B-9397-08002B2CF9AE}" pid="4" name="HCLClassD6">
    <vt:lpwstr>False</vt:lpwstr>
  </property>
</Properties>
</file>