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5196" autoAdjust="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eeteja daggu" userId="ec7541039b763695" providerId="LiveId" clId="{B039356A-E69F-44E8-B148-AAFFAC8C9B9B}"/>
    <pc:docChg chg="undo custSel addSld delSld modSld">
      <pc:chgData name="Sreeteja daggu" userId="ec7541039b763695" providerId="LiveId" clId="{B039356A-E69F-44E8-B148-AAFFAC8C9B9B}" dt="2024-06-29T12:56:26.604" v="91" actId="2696"/>
      <pc:docMkLst>
        <pc:docMk/>
      </pc:docMkLst>
      <pc:sldChg chg="del">
        <pc:chgData name="Sreeteja daggu" userId="ec7541039b763695" providerId="LiveId" clId="{B039356A-E69F-44E8-B148-AAFFAC8C9B9B}" dt="2024-06-29T12:56:23.759" v="90" actId="2696"/>
        <pc:sldMkLst>
          <pc:docMk/>
          <pc:sldMk cId="95992585" sldId="256"/>
        </pc:sldMkLst>
      </pc:sldChg>
      <pc:sldChg chg="modSp del mod">
        <pc:chgData name="Sreeteja daggu" userId="ec7541039b763695" providerId="LiveId" clId="{B039356A-E69F-44E8-B148-AAFFAC8C9B9B}" dt="2024-06-29T12:56:26.604" v="91" actId="2696"/>
        <pc:sldMkLst>
          <pc:docMk/>
          <pc:sldMk cId="95992585" sldId="257"/>
        </pc:sldMkLst>
        <pc:picChg chg="mod">
          <ac:chgData name="Sreeteja daggu" userId="ec7541039b763695" providerId="LiveId" clId="{B039356A-E69F-44E8-B148-AAFFAC8C9B9B}" dt="2024-06-29T12:46:36.043" v="1" actId="1076"/>
          <ac:picMkLst>
            <pc:docMk/>
            <pc:sldMk cId="95992585" sldId="257"/>
            <ac:picMk id="2" creationId="{0B894123-121F-4835-B71F-9F443005B1ED}"/>
          </ac:picMkLst>
        </pc:picChg>
      </pc:sldChg>
      <pc:sldChg chg="addSp delSp modSp new mod">
        <pc:chgData name="Sreeteja daggu" userId="ec7541039b763695" providerId="LiveId" clId="{B039356A-E69F-44E8-B148-AAFFAC8C9B9B}" dt="2024-06-29T12:56:03.594" v="89" actId="20577"/>
        <pc:sldMkLst>
          <pc:docMk/>
          <pc:sldMk cId="3132993538" sldId="258"/>
        </pc:sldMkLst>
        <pc:spChg chg="add mod">
          <ac:chgData name="Sreeteja daggu" userId="ec7541039b763695" providerId="LiveId" clId="{B039356A-E69F-44E8-B148-AAFFAC8C9B9B}" dt="2024-06-29T12:56:03.594" v="89" actId="20577"/>
          <ac:spMkLst>
            <pc:docMk/>
            <pc:sldMk cId="3132993538" sldId="258"/>
            <ac:spMk id="5" creationId="{38B44068-B46F-AB39-BABA-C79C7C9F29BE}"/>
          </ac:spMkLst>
        </pc:spChg>
        <pc:picChg chg="add mod">
          <ac:chgData name="Sreeteja daggu" userId="ec7541039b763695" providerId="LiveId" clId="{B039356A-E69F-44E8-B148-AAFFAC8C9B9B}" dt="2024-06-29T12:51:45.698" v="11" actId="14100"/>
          <ac:picMkLst>
            <pc:docMk/>
            <pc:sldMk cId="3132993538" sldId="258"/>
            <ac:picMk id="3" creationId="{F5C276EE-B218-2ED3-DFAF-7DC508363E26}"/>
          </ac:picMkLst>
        </pc:picChg>
        <pc:picChg chg="add del mod">
          <ac:chgData name="Sreeteja daggu" userId="ec7541039b763695" providerId="LiveId" clId="{B039356A-E69F-44E8-B148-AAFFAC8C9B9B}" dt="2024-06-29T12:53:51.241" v="23" actId="1076"/>
          <ac:picMkLst>
            <pc:docMk/>
            <pc:sldMk cId="3132993538" sldId="258"/>
            <ac:picMk id="4" creationId="{C4386C95-139F-6E0A-78B8-CF5B89A4801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qsels.com/en/public-domain-photo-joqrp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C276EE-B218-2ED3-DFAF-7DC508363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71718" y="1"/>
            <a:ext cx="12263718" cy="6857999"/>
          </a:xfrm>
          <a:prstGeom prst="rect">
            <a:avLst/>
          </a:prstGeom>
        </p:spPr>
      </p:pic>
      <p:pic>
        <p:nvPicPr>
          <p:cNvPr id="4" name="slide2" descr="Dashboard 1">
            <a:extLst>
              <a:ext uri="{FF2B5EF4-FFF2-40B4-BE49-F238E27FC236}">
                <a16:creationId xmlns:a16="http://schemas.microsoft.com/office/drawing/2014/main" id="{C4386C95-139F-6E0A-78B8-CF5B89A48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33" y="672352"/>
            <a:ext cx="11821193" cy="60601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B44068-B46F-AB39-BABA-C79C7C9F29BE}"/>
              </a:ext>
            </a:extLst>
          </p:cNvPr>
          <p:cNvSpPr txBox="1"/>
          <p:nvPr/>
        </p:nvSpPr>
        <p:spPr>
          <a:xfrm>
            <a:off x="4056530" y="177513"/>
            <a:ext cx="38862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 HARDWARE COMPANY SALES ANALYSIS</a:t>
            </a:r>
          </a:p>
        </p:txBody>
      </p:sp>
    </p:spTree>
    <p:extLst>
      <p:ext uri="{BB962C8B-B14F-4D97-AF65-F5344CB8AC3E}">
        <p14:creationId xmlns:p14="http://schemas.microsoft.com/office/powerpoint/2010/main" val="3132993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Sreeteja daggu</cp:lastModifiedBy>
  <cp:revision>1</cp:revision>
  <dcterms:created xsi:type="dcterms:W3CDTF">2024-06-29T12:46:07Z</dcterms:created>
  <dcterms:modified xsi:type="dcterms:W3CDTF">2024-06-29T12:56:50Z</dcterms:modified>
</cp:coreProperties>
</file>