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83" r:id="rId3"/>
    <p:sldId id="284" r:id="rId4"/>
    <p:sldId id="265" r:id="rId5"/>
    <p:sldId id="280" r:id="rId6"/>
    <p:sldId id="279" r:id="rId7"/>
    <p:sldId id="281" r:id="rId8"/>
    <p:sldId id="266" r:id="rId9"/>
    <p:sldId id="261" r:id="rId10"/>
    <p:sldId id="272" r:id="rId11"/>
    <p:sldId id="275" r:id="rId12"/>
    <p:sldId id="2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y...! !" userId="dd2a6910097841fe" providerId="LiveId" clId="{0CD1B6D0-8CAF-433E-A8FB-FEBA039876E2}"/>
    <pc:docChg chg="undo custSel addSld delSld modSld sldOrd">
      <pc:chgData name="Hey...! !" userId="dd2a6910097841fe" providerId="LiveId" clId="{0CD1B6D0-8CAF-433E-A8FB-FEBA039876E2}" dt="2022-01-19T09:16:32.672" v="2850" actId="313"/>
      <pc:docMkLst>
        <pc:docMk/>
      </pc:docMkLst>
      <pc:sldChg chg="addSp delSp modSp mod modAnim">
        <pc:chgData name="Hey...! !" userId="dd2a6910097841fe" providerId="LiveId" clId="{0CD1B6D0-8CAF-433E-A8FB-FEBA039876E2}" dt="2022-01-19T08:51:18.055" v="2685"/>
        <pc:sldMkLst>
          <pc:docMk/>
          <pc:sldMk cId="3517410539" sldId="257"/>
        </pc:sldMkLst>
        <pc:spChg chg="add del mod">
          <ac:chgData name="Hey...! !" userId="dd2a6910097841fe" providerId="LiveId" clId="{0CD1B6D0-8CAF-433E-A8FB-FEBA039876E2}" dt="2022-01-18T07:07:05.550" v="1838" actId="478"/>
          <ac:spMkLst>
            <pc:docMk/>
            <pc:sldMk cId="3517410539" sldId="257"/>
            <ac:spMk id="2" creationId="{76B5603E-8042-45D6-96E3-D38D366E57C4}"/>
          </ac:spMkLst>
        </pc:spChg>
        <pc:spChg chg="mod">
          <ac:chgData name="Hey...! !" userId="dd2a6910097841fe" providerId="LiveId" clId="{0CD1B6D0-8CAF-433E-A8FB-FEBA039876E2}" dt="2022-01-18T07:07:59.336" v="1882" actId="403"/>
          <ac:spMkLst>
            <pc:docMk/>
            <pc:sldMk cId="3517410539" sldId="257"/>
            <ac:spMk id="3" creationId="{FB25DAC1-F294-4F23-8221-59042DA2C22D}"/>
          </ac:spMkLst>
        </pc:spChg>
        <pc:spChg chg="add mod">
          <ac:chgData name="Hey...! !" userId="dd2a6910097841fe" providerId="LiveId" clId="{0CD1B6D0-8CAF-433E-A8FB-FEBA039876E2}" dt="2022-01-19T08:51:16.253" v="2684" actId="14100"/>
          <ac:spMkLst>
            <pc:docMk/>
            <pc:sldMk cId="3517410539" sldId="257"/>
            <ac:spMk id="5" creationId="{B7818AF6-F039-4D2B-B892-24A5A6A86E95}"/>
          </ac:spMkLst>
        </pc:spChg>
      </pc:sldChg>
      <pc:sldChg chg="del">
        <pc:chgData name="Hey...! !" userId="dd2a6910097841fe" providerId="LiveId" clId="{0CD1B6D0-8CAF-433E-A8FB-FEBA039876E2}" dt="2022-01-18T04:14:14.541" v="585" actId="47"/>
        <pc:sldMkLst>
          <pc:docMk/>
          <pc:sldMk cId="139129249" sldId="258"/>
        </pc:sldMkLst>
      </pc:sldChg>
      <pc:sldChg chg="del">
        <pc:chgData name="Hey...! !" userId="dd2a6910097841fe" providerId="LiveId" clId="{0CD1B6D0-8CAF-433E-A8FB-FEBA039876E2}" dt="2022-01-18T04:14:16.429" v="586" actId="47"/>
        <pc:sldMkLst>
          <pc:docMk/>
          <pc:sldMk cId="1954781076" sldId="259"/>
        </pc:sldMkLst>
      </pc:sldChg>
      <pc:sldChg chg="del">
        <pc:chgData name="Hey...! !" userId="dd2a6910097841fe" providerId="LiveId" clId="{0CD1B6D0-8CAF-433E-A8FB-FEBA039876E2}" dt="2022-01-18T04:14:17.859" v="587" actId="47"/>
        <pc:sldMkLst>
          <pc:docMk/>
          <pc:sldMk cId="3823276476" sldId="260"/>
        </pc:sldMkLst>
      </pc:sldChg>
      <pc:sldChg chg="addSp modSp mod modAnim">
        <pc:chgData name="Hey...! !" userId="dd2a6910097841fe" providerId="LiveId" clId="{0CD1B6D0-8CAF-433E-A8FB-FEBA039876E2}" dt="2022-01-19T09:13:51.669" v="2793" actId="20577"/>
        <pc:sldMkLst>
          <pc:docMk/>
          <pc:sldMk cId="3862538741" sldId="261"/>
        </pc:sldMkLst>
        <pc:spChg chg="add mod">
          <ac:chgData name="Hey...! !" userId="dd2a6910097841fe" providerId="LiveId" clId="{0CD1B6D0-8CAF-433E-A8FB-FEBA039876E2}" dt="2022-01-18T06:20:06.658" v="1541" actId="1076"/>
          <ac:spMkLst>
            <pc:docMk/>
            <pc:sldMk cId="3862538741" sldId="261"/>
            <ac:spMk id="2" creationId="{338B73E3-CC63-4187-BF84-6C2C9D1AF9C3}"/>
          </ac:spMkLst>
        </pc:spChg>
        <pc:spChg chg="add mod">
          <ac:chgData name="Hey...! !" userId="dd2a6910097841fe" providerId="LiveId" clId="{0CD1B6D0-8CAF-433E-A8FB-FEBA039876E2}" dt="2022-01-19T09:13:51.669" v="2793" actId="20577"/>
          <ac:spMkLst>
            <pc:docMk/>
            <pc:sldMk cId="3862538741" sldId="261"/>
            <ac:spMk id="4" creationId="{65A14D88-27E3-4A0B-BBD1-8CA7E38F8C7E}"/>
          </ac:spMkLst>
        </pc:spChg>
        <pc:spChg chg="add mod">
          <ac:chgData name="Hey...! !" userId="dd2a6910097841fe" providerId="LiveId" clId="{0CD1B6D0-8CAF-433E-A8FB-FEBA039876E2}" dt="2022-01-19T08:56:41.810" v="2732" actId="20577"/>
          <ac:spMkLst>
            <pc:docMk/>
            <pc:sldMk cId="3862538741" sldId="261"/>
            <ac:spMk id="6" creationId="{9D398266-942F-4154-9A59-8E615DEDDEA0}"/>
          </ac:spMkLst>
        </pc:spChg>
      </pc:sldChg>
      <pc:sldChg chg="addSp delSp modSp new mod modAnim">
        <pc:chgData name="Hey...! !" userId="dd2a6910097841fe" providerId="LiveId" clId="{0CD1B6D0-8CAF-433E-A8FB-FEBA039876E2}" dt="2022-01-19T09:01:06.369" v="2742" actId="20577"/>
        <pc:sldMkLst>
          <pc:docMk/>
          <pc:sldMk cId="1861888725" sldId="262"/>
        </pc:sldMkLst>
        <pc:spChg chg="add del mod">
          <ac:chgData name="Hey...! !" userId="dd2a6910097841fe" providerId="LiveId" clId="{0CD1B6D0-8CAF-433E-A8FB-FEBA039876E2}" dt="2022-01-18T06:31:53.079" v="1659" actId="404"/>
          <ac:spMkLst>
            <pc:docMk/>
            <pc:sldMk cId="1861888725" sldId="262"/>
            <ac:spMk id="2" creationId="{C37477B8-EC1E-43D3-A80B-1EF00200C985}"/>
          </ac:spMkLst>
        </pc:spChg>
        <pc:spChg chg="add mod">
          <ac:chgData name="Hey...! !" userId="dd2a6910097841fe" providerId="LiveId" clId="{0CD1B6D0-8CAF-433E-A8FB-FEBA039876E2}" dt="2022-01-19T09:01:06.369" v="2742" actId="20577"/>
          <ac:spMkLst>
            <pc:docMk/>
            <pc:sldMk cId="1861888725" sldId="262"/>
            <ac:spMk id="4" creationId="{69E3C25B-250D-4F0E-9F78-9BD92AD069E6}"/>
          </ac:spMkLst>
        </pc:spChg>
      </pc:sldChg>
      <pc:sldChg chg="addSp modSp new del mod">
        <pc:chgData name="Hey...! !" userId="dd2a6910097841fe" providerId="LiveId" clId="{0CD1B6D0-8CAF-433E-A8FB-FEBA039876E2}" dt="2022-01-18T04:14:00.439" v="583" actId="47"/>
        <pc:sldMkLst>
          <pc:docMk/>
          <pc:sldMk cId="4159501690" sldId="263"/>
        </pc:sldMkLst>
        <pc:spChg chg="add mod">
          <ac:chgData name="Hey...! !" userId="dd2a6910097841fe" providerId="LiveId" clId="{0CD1B6D0-8CAF-433E-A8FB-FEBA039876E2}" dt="2022-01-17T06:05:10.327" v="302" actId="20577"/>
          <ac:spMkLst>
            <pc:docMk/>
            <pc:sldMk cId="4159501690" sldId="263"/>
            <ac:spMk id="3" creationId="{5931821B-1012-49F7-B6AF-A058793F9DAF}"/>
          </ac:spMkLst>
        </pc:spChg>
        <pc:spChg chg="add mod">
          <ac:chgData name="Hey...! !" userId="dd2a6910097841fe" providerId="LiveId" clId="{0CD1B6D0-8CAF-433E-A8FB-FEBA039876E2}" dt="2022-01-17T06:02:39.462" v="281" actId="115"/>
          <ac:spMkLst>
            <pc:docMk/>
            <pc:sldMk cId="4159501690" sldId="263"/>
            <ac:spMk id="4" creationId="{963A055C-D76E-4580-B3F9-547589741ADB}"/>
          </ac:spMkLst>
        </pc:spChg>
      </pc:sldChg>
      <pc:sldChg chg="new del">
        <pc:chgData name="Hey...! !" userId="dd2a6910097841fe" providerId="LiveId" clId="{0CD1B6D0-8CAF-433E-A8FB-FEBA039876E2}" dt="2022-01-18T04:14:02.264" v="584" actId="47"/>
        <pc:sldMkLst>
          <pc:docMk/>
          <pc:sldMk cId="499040590" sldId="264"/>
        </pc:sldMkLst>
      </pc:sldChg>
      <pc:sldChg chg="addSp delSp modSp new mod modAnim">
        <pc:chgData name="Hey...! !" userId="dd2a6910097841fe" providerId="LiveId" clId="{0CD1B6D0-8CAF-433E-A8FB-FEBA039876E2}" dt="2022-01-19T08:51:34.016" v="2689"/>
        <pc:sldMkLst>
          <pc:docMk/>
          <pc:sldMk cId="1988199930" sldId="265"/>
        </pc:sldMkLst>
        <pc:spChg chg="add mod">
          <ac:chgData name="Hey...! !" userId="dd2a6910097841fe" providerId="LiveId" clId="{0CD1B6D0-8CAF-433E-A8FB-FEBA039876E2}" dt="2022-01-18T06:31:40.044" v="1657" actId="14100"/>
          <ac:spMkLst>
            <pc:docMk/>
            <pc:sldMk cId="1988199930" sldId="265"/>
            <ac:spMk id="2" creationId="{C20CC008-4FC5-4665-B53E-98260539F3BE}"/>
          </ac:spMkLst>
        </pc:spChg>
        <pc:spChg chg="add del mod">
          <ac:chgData name="Hey...! !" userId="dd2a6910097841fe" providerId="LiveId" clId="{0CD1B6D0-8CAF-433E-A8FB-FEBA039876E2}" dt="2022-01-18T06:31:21.174" v="1649" actId="21"/>
          <ac:spMkLst>
            <pc:docMk/>
            <pc:sldMk cId="1988199930" sldId="265"/>
            <ac:spMk id="4" creationId="{043DB1A7-3294-4D97-AE1F-0BB1C324F68B}"/>
          </ac:spMkLst>
        </pc:spChg>
        <pc:spChg chg="add del mod">
          <ac:chgData name="Hey...! !" userId="dd2a6910097841fe" providerId="LiveId" clId="{0CD1B6D0-8CAF-433E-A8FB-FEBA039876E2}" dt="2022-01-18T06:31:21.186" v="1651"/>
          <ac:spMkLst>
            <pc:docMk/>
            <pc:sldMk cId="1988199930" sldId="265"/>
            <ac:spMk id="5" creationId="{C0F3DC47-118D-4251-A220-22745D530D48}"/>
          </ac:spMkLst>
        </pc:spChg>
        <pc:spChg chg="add mod">
          <ac:chgData name="Hey...! !" userId="dd2a6910097841fe" providerId="LiveId" clId="{0CD1B6D0-8CAF-433E-A8FB-FEBA039876E2}" dt="2022-01-18T07:10:46.902" v="2103"/>
          <ac:spMkLst>
            <pc:docMk/>
            <pc:sldMk cId="1988199930" sldId="265"/>
            <ac:spMk id="7" creationId="{4CF981DC-835A-477D-A8E7-53451AA84730}"/>
          </ac:spMkLst>
        </pc:spChg>
      </pc:sldChg>
      <pc:sldChg chg="addSp modSp new mod modAnim">
        <pc:chgData name="Hey...! !" userId="dd2a6910097841fe" providerId="LiveId" clId="{0CD1B6D0-8CAF-433E-A8FB-FEBA039876E2}" dt="2022-01-19T08:53:26.761" v="2703"/>
        <pc:sldMkLst>
          <pc:docMk/>
          <pc:sldMk cId="3429913845" sldId="266"/>
        </pc:sldMkLst>
        <pc:spChg chg="add mod">
          <ac:chgData name="Hey...! !" userId="dd2a6910097841fe" providerId="LiveId" clId="{0CD1B6D0-8CAF-433E-A8FB-FEBA039876E2}" dt="2022-01-18T06:33:05.835" v="1665" actId="1076"/>
          <ac:spMkLst>
            <pc:docMk/>
            <pc:sldMk cId="3429913845" sldId="266"/>
            <ac:spMk id="2" creationId="{45CE4AEA-BBA8-467B-B529-5BD3129CE303}"/>
          </ac:spMkLst>
        </pc:spChg>
        <pc:spChg chg="add mod">
          <ac:chgData name="Hey...! !" userId="dd2a6910097841fe" providerId="LiveId" clId="{0CD1B6D0-8CAF-433E-A8FB-FEBA039876E2}" dt="2022-01-18T08:25:01.285" v="2146" actId="20577"/>
          <ac:spMkLst>
            <pc:docMk/>
            <pc:sldMk cId="3429913845" sldId="266"/>
            <ac:spMk id="3" creationId="{AFBE4530-AD42-4EAF-9B6E-F361EF7860CD}"/>
          </ac:spMkLst>
        </pc:spChg>
      </pc:sldChg>
      <pc:sldChg chg="addSp delSp modSp new mod modAnim">
        <pc:chgData name="Hey...! !" userId="dd2a6910097841fe" providerId="LiveId" clId="{0CD1B6D0-8CAF-433E-A8FB-FEBA039876E2}" dt="2022-01-19T08:51:45.699" v="2692"/>
        <pc:sldMkLst>
          <pc:docMk/>
          <pc:sldMk cId="925486710" sldId="267"/>
        </pc:sldMkLst>
        <pc:spChg chg="add del">
          <ac:chgData name="Hey...! !" userId="dd2a6910097841fe" providerId="LiveId" clId="{0CD1B6D0-8CAF-433E-A8FB-FEBA039876E2}" dt="2022-01-18T03:46:05.732" v="438" actId="21"/>
          <ac:spMkLst>
            <pc:docMk/>
            <pc:sldMk cId="925486710" sldId="267"/>
            <ac:spMk id="3" creationId="{BB83936C-76CF-47A7-B18E-7E14A619C90E}"/>
          </ac:spMkLst>
        </pc:spChg>
        <pc:spChg chg="add mod">
          <ac:chgData name="Hey...! !" userId="dd2a6910097841fe" providerId="LiveId" clId="{0CD1B6D0-8CAF-433E-A8FB-FEBA039876E2}" dt="2022-01-18T06:33:21.313" v="1668" actId="114"/>
          <ac:spMkLst>
            <pc:docMk/>
            <pc:sldMk cId="925486710" sldId="267"/>
            <ac:spMk id="4" creationId="{3C4A1FE3-88CF-4ED6-A9AE-55EFB861D29B}"/>
          </ac:spMkLst>
        </pc:spChg>
        <pc:spChg chg="add del">
          <ac:chgData name="Hey...! !" userId="dd2a6910097841fe" providerId="LiveId" clId="{0CD1B6D0-8CAF-433E-A8FB-FEBA039876E2}" dt="2022-01-18T03:54:30.873" v="443"/>
          <ac:spMkLst>
            <pc:docMk/>
            <pc:sldMk cId="925486710" sldId="267"/>
            <ac:spMk id="4" creationId="{E38D1246-8189-418C-A2E0-168B6C79EBCA}"/>
          </ac:spMkLst>
        </pc:spChg>
        <pc:spChg chg="add del">
          <ac:chgData name="Hey...! !" userId="dd2a6910097841fe" providerId="LiveId" clId="{0CD1B6D0-8CAF-433E-A8FB-FEBA039876E2}" dt="2022-01-18T03:54:30.873" v="443"/>
          <ac:spMkLst>
            <pc:docMk/>
            <pc:sldMk cId="925486710" sldId="267"/>
            <ac:spMk id="5" creationId="{1BE233CC-7308-4305-B2E3-14DA5F133E4F}"/>
          </ac:spMkLst>
        </pc:spChg>
        <pc:spChg chg="add del">
          <ac:chgData name="Hey...! !" userId="dd2a6910097841fe" providerId="LiveId" clId="{0CD1B6D0-8CAF-433E-A8FB-FEBA039876E2}" dt="2022-01-18T03:54:30.873" v="443"/>
          <ac:spMkLst>
            <pc:docMk/>
            <pc:sldMk cId="925486710" sldId="267"/>
            <ac:spMk id="6" creationId="{048049F4-DEAC-42E7-97F5-F1AC4A883F70}"/>
          </ac:spMkLst>
        </pc:spChg>
        <pc:spChg chg="add mod">
          <ac:chgData name="Hey...! !" userId="dd2a6910097841fe" providerId="LiveId" clId="{0CD1B6D0-8CAF-433E-A8FB-FEBA039876E2}" dt="2022-01-18T06:02:57.410" v="1251" actId="1076"/>
          <ac:spMkLst>
            <pc:docMk/>
            <pc:sldMk cId="925486710" sldId="267"/>
            <ac:spMk id="10" creationId="{70A42570-C4D6-4AC7-9E83-E3C6655A5C4C}"/>
          </ac:spMkLst>
        </pc:spChg>
        <pc:picChg chg="add del">
          <ac:chgData name="Hey...! !" userId="dd2a6910097841fe" providerId="LiveId" clId="{0CD1B6D0-8CAF-433E-A8FB-FEBA039876E2}" dt="2022-01-18T03:54:30.873" v="443"/>
          <ac:picMkLst>
            <pc:docMk/>
            <pc:sldMk cId="925486710" sldId="267"/>
            <ac:picMk id="1025" creationId="{896D628B-96B3-41DF-B473-939E6675E176}"/>
          </ac:picMkLst>
        </pc:picChg>
        <pc:picChg chg="add del">
          <ac:chgData name="Hey...! !" userId="dd2a6910097841fe" providerId="LiveId" clId="{0CD1B6D0-8CAF-433E-A8FB-FEBA039876E2}" dt="2022-01-18T03:54:30.873" v="443"/>
          <ac:picMkLst>
            <pc:docMk/>
            <pc:sldMk cId="925486710" sldId="267"/>
            <ac:picMk id="1026" creationId="{FFDE5F1C-7F09-4D72-A4F9-A1A62281F287}"/>
          </ac:picMkLst>
        </pc:picChg>
      </pc:sldChg>
      <pc:sldChg chg="addSp delSp modSp new mod modAnim">
        <pc:chgData name="Hey...! !" userId="dd2a6910097841fe" providerId="LiveId" clId="{0CD1B6D0-8CAF-433E-A8FB-FEBA039876E2}" dt="2022-01-19T08:53:40.607" v="2704"/>
        <pc:sldMkLst>
          <pc:docMk/>
          <pc:sldMk cId="2169099393" sldId="268"/>
        </pc:sldMkLst>
        <pc:spChg chg="add del mod">
          <ac:chgData name="Hey...! !" userId="dd2a6910097841fe" providerId="LiveId" clId="{0CD1B6D0-8CAF-433E-A8FB-FEBA039876E2}" dt="2022-01-18T05:54:14.392" v="699"/>
          <ac:spMkLst>
            <pc:docMk/>
            <pc:sldMk cId="2169099393" sldId="268"/>
            <ac:spMk id="2" creationId="{72633B66-EB37-49FE-BC63-D892A4AD204F}"/>
          </ac:spMkLst>
        </pc:spChg>
        <pc:spChg chg="add mod">
          <ac:chgData name="Hey...! !" userId="dd2a6910097841fe" providerId="LiveId" clId="{0CD1B6D0-8CAF-433E-A8FB-FEBA039876E2}" dt="2022-01-18T06:33:29.249" v="1669" actId="114"/>
          <ac:spMkLst>
            <pc:docMk/>
            <pc:sldMk cId="2169099393" sldId="268"/>
            <ac:spMk id="3" creationId="{AE1D0D4E-6367-4F6E-AD43-8CF707F3B445}"/>
          </ac:spMkLst>
        </pc:spChg>
        <pc:spChg chg="add del mod">
          <ac:chgData name="Hey...! !" userId="dd2a6910097841fe" providerId="LiveId" clId="{0CD1B6D0-8CAF-433E-A8FB-FEBA039876E2}" dt="2022-01-18T06:02:34.530" v="1241"/>
          <ac:spMkLst>
            <pc:docMk/>
            <pc:sldMk cId="2169099393" sldId="268"/>
            <ac:spMk id="4" creationId="{2D3BDB2A-97FF-424E-8AFA-AA3D4D2915E7}"/>
          </ac:spMkLst>
        </pc:spChg>
        <pc:spChg chg="add mod">
          <ac:chgData name="Hey...! !" userId="dd2a6910097841fe" providerId="LiveId" clId="{0CD1B6D0-8CAF-433E-A8FB-FEBA039876E2}" dt="2022-01-18T06:33:42.177" v="1671" actId="1076"/>
          <ac:spMkLst>
            <pc:docMk/>
            <pc:sldMk cId="2169099393" sldId="268"/>
            <ac:spMk id="5" creationId="{F371639C-2A0A-4181-98DA-022F293C0A97}"/>
          </ac:spMkLst>
        </pc:spChg>
        <pc:spChg chg="add del mod">
          <ac:chgData name="Hey...! !" userId="dd2a6910097841fe" providerId="LiveId" clId="{0CD1B6D0-8CAF-433E-A8FB-FEBA039876E2}" dt="2022-01-18T06:33:38.999" v="1670" actId="1076"/>
          <ac:spMkLst>
            <pc:docMk/>
            <pc:sldMk cId="2169099393" sldId="268"/>
            <ac:spMk id="7" creationId="{34D50A60-9C11-45DA-8262-4AD661D833A7}"/>
          </ac:spMkLst>
        </pc:spChg>
      </pc:sldChg>
      <pc:sldChg chg="addSp delSp modSp new mod modAnim">
        <pc:chgData name="Hey...! !" userId="dd2a6910097841fe" providerId="LiveId" clId="{0CD1B6D0-8CAF-433E-A8FB-FEBA039876E2}" dt="2022-01-19T08:53:50.589" v="2706"/>
        <pc:sldMkLst>
          <pc:docMk/>
          <pc:sldMk cId="2961204103" sldId="269"/>
        </pc:sldMkLst>
        <pc:spChg chg="add del mod">
          <ac:chgData name="Hey...! !" userId="dd2a6910097841fe" providerId="LiveId" clId="{0CD1B6D0-8CAF-433E-A8FB-FEBA039876E2}" dt="2022-01-18T03:56:32.446" v="468"/>
          <ac:spMkLst>
            <pc:docMk/>
            <pc:sldMk cId="2961204103" sldId="269"/>
            <ac:spMk id="2" creationId="{2B9B0672-430A-4675-979E-377983089465}"/>
          </ac:spMkLst>
        </pc:spChg>
        <pc:spChg chg="add del mod">
          <ac:chgData name="Hey...! !" userId="dd2a6910097841fe" providerId="LiveId" clId="{0CD1B6D0-8CAF-433E-A8FB-FEBA039876E2}" dt="2022-01-18T03:56:32.446" v="468"/>
          <ac:spMkLst>
            <pc:docMk/>
            <pc:sldMk cId="2961204103" sldId="269"/>
            <ac:spMk id="3" creationId="{5724979B-7EEF-4A67-B7E5-25E14953DAC6}"/>
          </ac:spMkLst>
        </pc:spChg>
        <pc:spChg chg="add del mod">
          <ac:chgData name="Hey...! !" userId="dd2a6910097841fe" providerId="LiveId" clId="{0CD1B6D0-8CAF-433E-A8FB-FEBA039876E2}" dt="2022-01-18T03:56:32.446" v="468"/>
          <ac:spMkLst>
            <pc:docMk/>
            <pc:sldMk cId="2961204103" sldId="269"/>
            <ac:spMk id="4" creationId="{7CD98B4F-68F3-443A-A08B-1ED1B625427F}"/>
          </ac:spMkLst>
        </pc:spChg>
        <pc:spChg chg="add mod">
          <ac:chgData name="Hey...! !" userId="dd2a6910097841fe" providerId="LiveId" clId="{0CD1B6D0-8CAF-433E-A8FB-FEBA039876E2}" dt="2022-01-18T06:33:55.522" v="1674" actId="114"/>
          <ac:spMkLst>
            <pc:docMk/>
            <pc:sldMk cId="2961204103" sldId="269"/>
            <ac:spMk id="7" creationId="{0932C75B-5DCD-474D-BA06-CD56CA2B44B8}"/>
          </ac:spMkLst>
        </pc:spChg>
        <pc:spChg chg="add mod">
          <ac:chgData name="Hey...! !" userId="dd2a6910097841fe" providerId="LiveId" clId="{0CD1B6D0-8CAF-433E-A8FB-FEBA039876E2}" dt="2022-01-18T06:07:52.334" v="1428" actId="1076"/>
          <ac:spMkLst>
            <pc:docMk/>
            <pc:sldMk cId="2961204103" sldId="269"/>
            <ac:spMk id="8" creationId="{A4C804E7-5A70-4D95-8501-DDE197510E6F}"/>
          </ac:spMkLst>
        </pc:spChg>
        <pc:spChg chg="add mod">
          <ac:chgData name="Hey...! !" userId="dd2a6910097841fe" providerId="LiveId" clId="{0CD1B6D0-8CAF-433E-A8FB-FEBA039876E2}" dt="2022-01-18T08:28:40.535" v="2147" actId="20577"/>
          <ac:spMkLst>
            <pc:docMk/>
            <pc:sldMk cId="2961204103" sldId="269"/>
            <ac:spMk id="11" creationId="{0B2A35B5-4091-4F55-BA09-805B90F67E38}"/>
          </ac:spMkLst>
        </pc:spChg>
        <pc:picChg chg="add mod">
          <ac:chgData name="Hey...! !" userId="dd2a6910097841fe" providerId="LiveId" clId="{0CD1B6D0-8CAF-433E-A8FB-FEBA039876E2}" dt="2022-01-18T07:00:39.829" v="1828" actId="14100"/>
          <ac:picMkLst>
            <pc:docMk/>
            <pc:sldMk cId="2961204103" sldId="269"/>
            <ac:picMk id="9" creationId="{AEF1254C-4312-41B7-94E3-4C009EAEF622}"/>
          </ac:picMkLst>
        </pc:picChg>
        <pc:picChg chg="add mod">
          <ac:chgData name="Hey...! !" userId="dd2a6910097841fe" providerId="LiveId" clId="{0CD1B6D0-8CAF-433E-A8FB-FEBA039876E2}" dt="2022-01-18T06:08:09.720" v="1433" actId="1076"/>
          <ac:picMkLst>
            <pc:docMk/>
            <pc:sldMk cId="2961204103" sldId="269"/>
            <ac:picMk id="12" creationId="{90E30B35-CF9D-48D1-9A6A-9B7CB1EC6B06}"/>
          </ac:picMkLst>
        </pc:picChg>
        <pc:picChg chg="add del mod">
          <ac:chgData name="Hey...! !" userId="dd2a6910097841fe" providerId="LiveId" clId="{0CD1B6D0-8CAF-433E-A8FB-FEBA039876E2}" dt="2022-01-18T03:56:32.446" v="468"/>
          <ac:picMkLst>
            <pc:docMk/>
            <pc:sldMk cId="2961204103" sldId="269"/>
            <ac:picMk id="2049" creationId="{48517AE5-E84B-4192-8886-699B4A132274}"/>
          </ac:picMkLst>
        </pc:picChg>
        <pc:picChg chg="add del mod">
          <ac:chgData name="Hey...! !" userId="dd2a6910097841fe" providerId="LiveId" clId="{0CD1B6D0-8CAF-433E-A8FB-FEBA039876E2}" dt="2022-01-18T03:56:32.446" v="468"/>
          <ac:picMkLst>
            <pc:docMk/>
            <pc:sldMk cId="2961204103" sldId="269"/>
            <ac:picMk id="2050" creationId="{2D527D10-FB7D-4E80-87D2-0C0BDF4200DC}"/>
          </ac:picMkLst>
        </pc:picChg>
      </pc:sldChg>
      <pc:sldChg chg="addSp modSp new mod modAnim">
        <pc:chgData name="Hey...! !" userId="dd2a6910097841fe" providerId="LiveId" clId="{0CD1B6D0-8CAF-433E-A8FB-FEBA039876E2}" dt="2022-01-19T09:09:41.958" v="2743" actId="1076"/>
        <pc:sldMkLst>
          <pc:docMk/>
          <pc:sldMk cId="2233522733" sldId="270"/>
        </pc:sldMkLst>
        <pc:spChg chg="add mod">
          <ac:chgData name="Hey...! !" userId="dd2a6910097841fe" providerId="LiveId" clId="{0CD1B6D0-8CAF-433E-A8FB-FEBA039876E2}" dt="2022-01-18T06:34:09.910" v="1677" actId="2711"/>
          <ac:spMkLst>
            <pc:docMk/>
            <pc:sldMk cId="2233522733" sldId="270"/>
            <ac:spMk id="3" creationId="{264F0CED-A90D-4901-ACBB-75EDA6FE8549}"/>
          </ac:spMkLst>
        </pc:spChg>
        <pc:picChg chg="add mod">
          <ac:chgData name="Hey...! !" userId="dd2a6910097841fe" providerId="LiveId" clId="{0CD1B6D0-8CAF-433E-A8FB-FEBA039876E2}" dt="2022-01-19T09:09:41.958" v="2743" actId="1076"/>
          <ac:picMkLst>
            <pc:docMk/>
            <pc:sldMk cId="2233522733" sldId="270"/>
            <ac:picMk id="4" creationId="{225C7F3A-4795-4939-96E1-E7BA9063B5ED}"/>
          </ac:picMkLst>
        </pc:picChg>
        <pc:picChg chg="add mod">
          <ac:chgData name="Hey...! !" userId="dd2a6910097841fe" providerId="LiveId" clId="{0CD1B6D0-8CAF-433E-A8FB-FEBA039876E2}" dt="2022-01-18T04:01:02.905" v="497" actId="1076"/>
          <ac:picMkLst>
            <pc:docMk/>
            <pc:sldMk cId="2233522733" sldId="270"/>
            <ac:picMk id="5" creationId="{999E0A69-8825-48F6-9F3D-D87FA1BAF0D3}"/>
          </ac:picMkLst>
        </pc:picChg>
      </pc:sldChg>
      <pc:sldChg chg="addSp modSp new mod ord modAnim">
        <pc:chgData name="Hey...! !" userId="dd2a6910097841fe" providerId="LiveId" clId="{0CD1B6D0-8CAF-433E-A8FB-FEBA039876E2}" dt="2022-01-19T09:14:57.003" v="2841" actId="20577"/>
        <pc:sldMkLst>
          <pc:docMk/>
          <pc:sldMk cId="88120522" sldId="271"/>
        </pc:sldMkLst>
        <pc:spChg chg="add mod">
          <ac:chgData name="Hey...! !" userId="dd2a6910097841fe" providerId="LiveId" clId="{0CD1B6D0-8CAF-433E-A8FB-FEBA039876E2}" dt="2022-01-19T09:14:57.003" v="2841" actId="20577"/>
          <ac:spMkLst>
            <pc:docMk/>
            <pc:sldMk cId="88120522" sldId="271"/>
            <ac:spMk id="3" creationId="{861366A3-B6EE-4597-B88F-6F6A4BAE6A3A}"/>
          </ac:spMkLst>
        </pc:spChg>
        <pc:spChg chg="add mod">
          <ac:chgData name="Hey...! !" userId="dd2a6910097841fe" providerId="LiveId" clId="{0CD1B6D0-8CAF-433E-A8FB-FEBA039876E2}" dt="2022-01-18T04:10:39.292" v="564" actId="1076"/>
          <ac:spMkLst>
            <pc:docMk/>
            <pc:sldMk cId="88120522" sldId="271"/>
            <ac:spMk id="4" creationId="{4B8253F0-1AB3-47FA-BB62-ABEC41EF3F66}"/>
          </ac:spMkLst>
        </pc:spChg>
      </pc:sldChg>
      <pc:sldChg chg="new del">
        <pc:chgData name="Hey...! !" userId="dd2a6910097841fe" providerId="LiveId" clId="{0CD1B6D0-8CAF-433E-A8FB-FEBA039876E2}" dt="2022-01-18T04:09:44.782" v="514" actId="47"/>
        <pc:sldMkLst>
          <pc:docMk/>
          <pc:sldMk cId="97673279" sldId="272"/>
        </pc:sldMkLst>
      </pc:sldChg>
      <pc:sldChg chg="addSp modSp new mod modAnim">
        <pc:chgData name="Hey...! !" userId="dd2a6910097841fe" providerId="LiveId" clId="{0CD1B6D0-8CAF-433E-A8FB-FEBA039876E2}" dt="2022-01-19T08:52:19.842" v="2697"/>
        <pc:sldMkLst>
          <pc:docMk/>
          <pc:sldMk cId="2167023567" sldId="272"/>
        </pc:sldMkLst>
        <pc:spChg chg="add mod">
          <ac:chgData name="Hey...! !" userId="dd2a6910097841fe" providerId="LiveId" clId="{0CD1B6D0-8CAF-433E-A8FB-FEBA039876E2}" dt="2022-01-18T15:04:10.792" v="2232" actId="14100"/>
          <ac:spMkLst>
            <pc:docMk/>
            <pc:sldMk cId="2167023567" sldId="272"/>
            <ac:spMk id="2" creationId="{265D4ED3-378B-4457-83B4-6B368BA6ECFA}"/>
          </ac:spMkLst>
        </pc:spChg>
        <pc:spChg chg="add mod">
          <ac:chgData name="Hey...! !" userId="dd2a6910097841fe" providerId="LiveId" clId="{0CD1B6D0-8CAF-433E-A8FB-FEBA039876E2}" dt="2022-01-19T04:16:09.015" v="2655" actId="20577"/>
          <ac:spMkLst>
            <pc:docMk/>
            <pc:sldMk cId="2167023567" sldId="272"/>
            <ac:spMk id="6" creationId="{BA71BE85-5635-4257-9B13-437DBED59481}"/>
          </ac:spMkLst>
        </pc:spChg>
        <pc:picChg chg="add mod">
          <ac:chgData name="Hey...! !" userId="dd2a6910097841fe" providerId="LiveId" clId="{0CD1B6D0-8CAF-433E-A8FB-FEBA039876E2}" dt="2022-01-18T17:17:57.893" v="2580" actId="1076"/>
          <ac:picMkLst>
            <pc:docMk/>
            <pc:sldMk cId="2167023567" sldId="272"/>
            <ac:picMk id="4" creationId="{84875BD3-A268-468D-9CB2-76E4AF93BFD7}"/>
          </ac:picMkLst>
        </pc:picChg>
      </pc:sldChg>
      <pc:sldChg chg="addSp modSp new mod modAnim">
        <pc:chgData name="Hey...! !" userId="dd2a6910097841fe" providerId="LiveId" clId="{0CD1B6D0-8CAF-433E-A8FB-FEBA039876E2}" dt="2022-01-19T09:16:32.672" v="2850" actId="313"/>
        <pc:sldMkLst>
          <pc:docMk/>
          <pc:sldMk cId="66812417" sldId="273"/>
        </pc:sldMkLst>
        <pc:spChg chg="add mod">
          <ac:chgData name="Hey...! !" userId="dd2a6910097841fe" providerId="LiveId" clId="{0CD1B6D0-8CAF-433E-A8FB-FEBA039876E2}" dt="2022-01-18T06:14:20.371" v="1468" actId="115"/>
          <ac:spMkLst>
            <pc:docMk/>
            <pc:sldMk cId="66812417" sldId="273"/>
            <ac:spMk id="2" creationId="{77BB5323-99DA-40D3-A853-9E0AFB140C49}"/>
          </ac:spMkLst>
        </pc:spChg>
        <pc:spChg chg="add mod">
          <ac:chgData name="Hey...! !" userId="dd2a6910097841fe" providerId="LiveId" clId="{0CD1B6D0-8CAF-433E-A8FB-FEBA039876E2}" dt="2022-01-19T09:16:32.672" v="2850" actId="313"/>
          <ac:spMkLst>
            <pc:docMk/>
            <pc:sldMk cId="66812417" sldId="273"/>
            <ac:spMk id="4" creationId="{601A46E8-C90C-4650-884F-11DCE24867C7}"/>
          </ac:spMkLst>
        </pc:spChg>
      </pc:sldChg>
      <pc:sldChg chg="addSp delSp modSp new del mod">
        <pc:chgData name="Hey...! !" userId="dd2a6910097841fe" providerId="LiveId" clId="{0CD1B6D0-8CAF-433E-A8FB-FEBA039876E2}" dt="2022-01-18T08:31:16.038" v="2152" actId="2696"/>
        <pc:sldMkLst>
          <pc:docMk/>
          <pc:sldMk cId="2009424547" sldId="274"/>
        </pc:sldMkLst>
        <pc:spChg chg="add mod">
          <ac:chgData name="Hey...! !" userId="dd2a6910097841fe" providerId="LiveId" clId="{0CD1B6D0-8CAF-433E-A8FB-FEBA039876E2}" dt="2022-01-18T08:30:34.574" v="2151" actId="20577"/>
          <ac:spMkLst>
            <pc:docMk/>
            <pc:sldMk cId="2009424547" sldId="274"/>
            <ac:spMk id="3" creationId="{6E813679-841C-41E6-8D01-3CF9F4AE7E56}"/>
          </ac:spMkLst>
        </pc:spChg>
        <pc:spChg chg="add del mod">
          <ac:chgData name="Hey...! !" userId="dd2a6910097841fe" providerId="LiveId" clId="{0CD1B6D0-8CAF-433E-A8FB-FEBA039876E2}" dt="2022-01-18T06:29:43.697" v="1635" actId="47"/>
          <ac:spMkLst>
            <pc:docMk/>
            <pc:sldMk cId="2009424547" sldId="274"/>
            <ac:spMk id="4" creationId="{8524C42D-619E-4768-B647-FE0BCECD4533}"/>
          </ac:spMkLst>
        </pc:spChg>
        <pc:spChg chg="add mod">
          <ac:chgData name="Hey...! !" userId="dd2a6910097841fe" providerId="LiveId" clId="{0CD1B6D0-8CAF-433E-A8FB-FEBA039876E2}" dt="2022-01-18T06:25:57.388" v="1621" actId="1076"/>
          <ac:spMkLst>
            <pc:docMk/>
            <pc:sldMk cId="2009424547" sldId="274"/>
            <ac:spMk id="5" creationId="{29AFA0E8-E0BA-4476-8EEF-BA0A33DCAFDC}"/>
          </ac:spMkLst>
        </pc:spChg>
      </pc:sldChg>
      <pc:sldChg chg="addSp delSp modSp new mod modAnim">
        <pc:chgData name="Hey...! !" userId="dd2a6910097841fe" providerId="LiveId" clId="{0CD1B6D0-8CAF-433E-A8FB-FEBA039876E2}" dt="2022-01-18T15:10:18.731" v="2273"/>
        <pc:sldMkLst>
          <pc:docMk/>
          <pc:sldMk cId="1464820020" sldId="275"/>
        </pc:sldMkLst>
        <pc:spChg chg="add mod">
          <ac:chgData name="Hey...! !" userId="dd2a6910097841fe" providerId="LiveId" clId="{0CD1B6D0-8CAF-433E-A8FB-FEBA039876E2}" dt="2022-01-18T15:09:07.243" v="2270" actId="20577"/>
          <ac:spMkLst>
            <pc:docMk/>
            <pc:sldMk cId="1464820020" sldId="275"/>
            <ac:spMk id="3" creationId="{886D3A3A-6A41-40E7-9FF1-36E2EA5EDDB3}"/>
          </ac:spMkLst>
        </pc:spChg>
        <pc:spChg chg="add del mod">
          <ac:chgData name="Hey...! !" userId="dd2a6910097841fe" providerId="LiveId" clId="{0CD1B6D0-8CAF-433E-A8FB-FEBA039876E2}" dt="2022-01-18T06:56:50.230" v="1808" actId="478"/>
          <ac:spMkLst>
            <pc:docMk/>
            <pc:sldMk cId="1464820020" sldId="275"/>
            <ac:spMk id="5" creationId="{67F0372E-4783-4F8D-A1CC-1D08EA1DDD8A}"/>
          </ac:spMkLst>
        </pc:spChg>
        <pc:spChg chg="add mod">
          <ac:chgData name="Hey...! !" userId="dd2a6910097841fe" providerId="LiveId" clId="{0CD1B6D0-8CAF-433E-A8FB-FEBA039876E2}" dt="2022-01-18T06:54:53.754" v="1773"/>
          <ac:spMkLst>
            <pc:docMk/>
            <pc:sldMk cId="1464820020" sldId="275"/>
            <ac:spMk id="6" creationId="{D8F8EA68-03DC-4D20-B4CF-E26419AD306C}"/>
          </ac:spMkLst>
        </pc:spChg>
      </pc:sldChg>
      <pc:sldChg chg="addSp delSp modSp new del mod modAnim">
        <pc:chgData name="Hey...! !" userId="dd2a6910097841fe" providerId="LiveId" clId="{0CD1B6D0-8CAF-433E-A8FB-FEBA039876E2}" dt="2022-01-19T08:53:03.367" v="2699" actId="47"/>
        <pc:sldMkLst>
          <pc:docMk/>
          <pc:sldMk cId="1105469468" sldId="276"/>
        </pc:sldMkLst>
        <pc:spChg chg="add del">
          <ac:chgData name="Hey...! !" userId="dd2a6910097841fe" providerId="LiveId" clId="{0CD1B6D0-8CAF-433E-A8FB-FEBA039876E2}" dt="2022-01-18T17:04:40.978" v="2278" actId="478"/>
          <ac:spMkLst>
            <pc:docMk/>
            <pc:sldMk cId="1105469468" sldId="276"/>
            <ac:spMk id="3" creationId="{1326C614-D0EB-4C41-ADC5-C618AE6D5ADA}"/>
          </ac:spMkLst>
        </pc:spChg>
        <pc:spChg chg="add mod">
          <ac:chgData name="Hey...! !" userId="dd2a6910097841fe" providerId="LiveId" clId="{0CD1B6D0-8CAF-433E-A8FB-FEBA039876E2}" dt="2022-01-18T17:14:48.090" v="2414" actId="20577"/>
          <ac:spMkLst>
            <pc:docMk/>
            <pc:sldMk cId="1105469468" sldId="276"/>
            <ac:spMk id="5" creationId="{DD0EDDC4-EFD0-4280-9953-B9EA15FC2DCC}"/>
          </ac:spMkLst>
        </pc:spChg>
        <pc:spChg chg="add mod">
          <ac:chgData name="Hey...! !" userId="dd2a6910097841fe" providerId="LiveId" clId="{0CD1B6D0-8CAF-433E-A8FB-FEBA039876E2}" dt="2022-01-18T17:05:50.343" v="2296" actId="404"/>
          <ac:spMkLst>
            <pc:docMk/>
            <pc:sldMk cId="1105469468" sldId="276"/>
            <ac:spMk id="7" creationId="{32F6F820-F4F6-49BF-BD9F-5AA3ED144CE5}"/>
          </ac:spMkLst>
        </pc:spChg>
        <pc:spChg chg="add mod">
          <ac:chgData name="Hey...! !" userId="dd2a6910097841fe" providerId="LiveId" clId="{0CD1B6D0-8CAF-433E-A8FB-FEBA039876E2}" dt="2022-01-18T17:15:00.550" v="2415" actId="1076"/>
          <ac:spMkLst>
            <pc:docMk/>
            <pc:sldMk cId="1105469468" sldId="276"/>
            <ac:spMk id="9" creationId="{627D9D30-6A19-43DD-9A23-C85B414FD2D9}"/>
          </ac:spMkLst>
        </pc:spChg>
        <pc:spChg chg="add mod">
          <ac:chgData name="Hey...! !" userId="dd2a6910097841fe" providerId="LiveId" clId="{0CD1B6D0-8CAF-433E-A8FB-FEBA039876E2}" dt="2022-01-18T17:08:55.926" v="2345" actId="1076"/>
          <ac:spMkLst>
            <pc:docMk/>
            <pc:sldMk cId="1105469468" sldId="276"/>
            <ac:spMk id="11" creationId="{69727319-DF82-4168-85E2-537B3243C01D}"/>
          </ac:spMkLst>
        </pc:spChg>
      </pc:sldChg>
      <pc:sldChg chg="addSp delSp modSp new del mod">
        <pc:chgData name="Hey...! !" userId="dd2a6910097841fe" providerId="LiveId" clId="{0CD1B6D0-8CAF-433E-A8FB-FEBA039876E2}" dt="2022-01-18T15:00:30.709" v="2195" actId="47"/>
        <pc:sldMkLst>
          <pc:docMk/>
          <pc:sldMk cId="3308585122" sldId="276"/>
        </pc:sldMkLst>
        <pc:spChg chg="add del mod">
          <ac:chgData name="Hey...! !" userId="dd2a6910097841fe" providerId="LiveId" clId="{0CD1B6D0-8CAF-433E-A8FB-FEBA039876E2}" dt="2022-01-18T15:00:25.840" v="2193" actId="478"/>
          <ac:spMkLst>
            <pc:docMk/>
            <pc:sldMk cId="3308585122" sldId="276"/>
            <ac:spMk id="3" creationId="{F600D84B-D7EB-4C33-BA6C-A8356DE1E55E}"/>
          </ac:spMkLst>
        </pc:spChg>
        <pc:spChg chg="add del mod">
          <ac:chgData name="Hey...! !" userId="dd2a6910097841fe" providerId="LiveId" clId="{0CD1B6D0-8CAF-433E-A8FB-FEBA039876E2}" dt="2022-01-18T14:58:41.277" v="2189"/>
          <ac:spMkLst>
            <pc:docMk/>
            <pc:sldMk cId="3308585122" sldId="276"/>
            <ac:spMk id="4" creationId="{878048C2-370D-4356-9DED-AF5CB5485176}"/>
          </ac:spMkLst>
        </pc:spChg>
        <pc:spChg chg="add del mod">
          <ac:chgData name="Hey...! !" userId="dd2a6910097841fe" providerId="LiveId" clId="{0CD1B6D0-8CAF-433E-A8FB-FEBA039876E2}" dt="2022-01-18T15:00:28.213" v="2194" actId="478"/>
          <ac:spMkLst>
            <pc:docMk/>
            <pc:sldMk cId="3308585122" sldId="276"/>
            <ac:spMk id="6" creationId="{FBAD4019-3320-46D6-A3AC-E42FB63B75ED}"/>
          </ac:spMkLst>
        </pc:spChg>
      </pc:sldChg>
      <pc:sldChg chg="addSp modSp new del mod modAnim">
        <pc:chgData name="Hey...! !" userId="dd2a6910097841fe" providerId="LiveId" clId="{0CD1B6D0-8CAF-433E-A8FB-FEBA039876E2}" dt="2022-01-19T08:53:06.128" v="2700" actId="47"/>
        <pc:sldMkLst>
          <pc:docMk/>
          <pc:sldMk cId="2998650310" sldId="277"/>
        </pc:sldMkLst>
        <pc:spChg chg="add mod">
          <ac:chgData name="Hey...! !" userId="dd2a6910097841fe" providerId="LiveId" clId="{0CD1B6D0-8CAF-433E-A8FB-FEBA039876E2}" dt="2022-01-18T17:11:27.665" v="2382" actId="1076"/>
          <ac:spMkLst>
            <pc:docMk/>
            <pc:sldMk cId="2998650310" sldId="277"/>
            <ac:spMk id="3" creationId="{256B644C-12CF-4B3B-B67E-125A152195EE}"/>
          </ac:spMkLst>
        </pc:spChg>
        <pc:spChg chg="add mod">
          <ac:chgData name="Hey...! !" userId="dd2a6910097841fe" providerId="LiveId" clId="{0CD1B6D0-8CAF-433E-A8FB-FEBA039876E2}" dt="2022-01-18T17:10:28.817" v="2365" actId="113"/>
          <ac:spMkLst>
            <pc:docMk/>
            <pc:sldMk cId="2998650310" sldId="277"/>
            <ac:spMk id="5" creationId="{A1BC2A5C-DE80-4F99-8347-8A10D88BC8E0}"/>
          </ac:spMkLst>
        </pc:spChg>
        <pc:spChg chg="add mod">
          <ac:chgData name="Hey...! !" userId="dd2a6910097841fe" providerId="LiveId" clId="{0CD1B6D0-8CAF-433E-A8FB-FEBA039876E2}" dt="2022-01-18T17:15:42.997" v="2422" actId="20577"/>
          <ac:spMkLst>
            <pc:docMk/>
            <pc:sldMk cId="2998650310" sldId="277"/>
            <ac:spMk id="7" creationId="{C599D8D7-E47B-47DB-910B-83A9D0620550}"/>
          </ac:spMkLst>
        </pc:spChg>
        <pc:spChg chg="add mod">
          <ac:chgData name="Hey...! !" userId="dd2a6910097841fe" providerId="LiveId" clId="{0CD1B6D0-8CAF-433E-A8FB-FEBA039876E2}" dt="2022-01-18T17:13:08.227" v="2405" actId="1076"/>
          <ac:spMkLst>
            <pc:docMk/>
            <pc:sldMk cId="2998650310" sldId="277"/>
            <ac:spMk id="9" creationId="{1B58D8E8-E3F8-4432-B5AA-B911C9A181DA}"/>
          </ac:spMkLst>
        </pc:spChg>
      </pc:sldChg>
      <pc:sldChg chg="addSp modSp new mod">
        <pc:chgData name="Hey...! !" userId="dd2a6910097841fe" providerId="LiveId" clId="{0CD1B6D0-8CAF-433E-A8FB-FEBA039876E2}" dt="2022-01-19T04:28:06.124" v="2681" actId="1076"/>
        <pc:sldMkLst>
          <pc:docMk/>
          <pc:sldMk cId="3544920420" sldId="278"/>
        </pc:sldMkLst>
        <pc:spChg chg="add mod">
          <ac:chgData name="Hey...! !" userId="dd2a6910097841fe" providerId="LiveId" clId="{0CD1B6D0-8CAF-433E-A8FB-FEBA039876E2}" dt="2022-01-19T04:28:06.124" v="2681" actId="1076"/>
          <ac:spMkLst>
            <pc:docMk/>
            <pc:sldMk cId="3544920420" sldId="278"/>
            <ac:spMk id="2" creationId="{A0D1B1F6-FB4B-49FE-8461-301AA8ECEE0A}"/>
          </ac:spMkLst>
        </pc:spChg>
      </pc:sldChg>
    </pc:docChg>
  </pc:docChgLst>
  <pc:docChgLst>
    <pc:chgData name="Hey...! !" userId="dd2a6910097841fe" providerId="LiveId" clId="{1ED629D7-C53E-457E-96DB-0D19C1C63E14}"/>
    <pc:docChg chg="undo custSel addSld delSld modSld sldOrd">
      <pc:chgData name="Hey...! !" userId="dd2a6910097841fe" providerId="LiveId" clId="{1ED629D7-C53E-457E-96DB-0D19C1C63E14}" dt="2022-05-17T16:28:35.944" v="906" actId="5793"/>
      <pc:docMkLst>
        <pc:docMk/>
      </pc:docMkLst>
      <pc:sldChg chg="modSp mod">
        <pc:chgData name="Hey...! !" userId="dd2a6910097841fe" providerId="LiveId" clId="{1ED629D7-C53E-457E-96DB-0D19C1C63E14}" dt="2022-05-16T15:35:22.563" v="9" actId="1076"/>
        <pc:sldMkLst>
          <pc:docMk/>
          <pc:sldMk cId="3517410539" sldId="257"/>
        </pc:sldMkLst>
        <pc:spChg chg="mod">
          <ac:chgData name="Hey...! !" userId="dd2a6910097841fe" providerId="LiveId" clId="{1ED629D7-C53E-457E-96DB-0D19C1C63E14}" dt="2022-05-16T15:35:22.563" v="9" actId="1076"/>
          <ac:spMkLst>
            <pc:docMk/>
            <pc:sldMk cId="3517410539" sldId="257"/>
            <ac:spMk id="3" creationId="{FB25DAC1-F294-4F23-8221-59042DA2C22D}"/>
          </ac:spMkLst>
        </pc:spChg>
        <pc:spChg chg="mod">
          <ac:chgData name="Hey...! !" userId="dd2a6910097841fe" providerId="LiveId" clId="{1ED629D7-C53E-457E-96DB-0D19C1C63E14}" dt="2022-05-16T15:34:56.167" v="4" actId="20577"/>
          <ac:spMkLst>
            <pc:docMk/>
            <pc:sldMk cId="3517410539" sldId="257"/>
            <ac:spMk id="5" creationId="{B7818AF6-F039-4D2B-B892-24A5A6A86E95}"/>
          </ac:spMkLst>
        </pc:spChg>
      </pc:sldChg>
      <pc:sldChg chg="delSp modSp mod ord">
        <pc:chgData name="Hey...! !" userId="dd2a6910097841fe" providerId="LiveId" clId="{1ED629D7-C53E-457E-96DB-0D19C1C63E14}" dt="2022-05-17T16:28:35.944" v="906" actId="5793"/>
        <pc:sldMkLst>
          <pc:docMk/>
          <pc:sldMk cId="3862538741" sldId="261"/>
        </pc:sldMkLst>
        <pc:spChg chg="del mod">
          <ac:chgData name="Hey...! !" userId="dd2a6910097841fe" providerId="LiveId" clId="{1ED629D7-C53E-457E-96DB-0D19C1C63E14}" dt="2022-05-16T16:42:01.193" v="766" actId="478"/>
          <ac:spMkLst>
            <pc:docMk/>
            <pc:sldMk cId="3862538741" sldId="261"/>
            <ac:spMk id="4" creationId="{65A14D88-27E3-4A0B-BBD1-8CA7E38F8C7E}"/>
          </ac:spMkLst>
        </pc:spChg>
        <pc:spChg chg="mod">
          <ac:chgData name="Hey...! !" userId="dd2a6910097841fe" providerId="LiveId" clId="{1ED629D7-C53E-457E-96DB-0D19C1C63E14}" dt="2022-05-17T16:28:35.944" v="906" actId="5793"/>
          <ac:spMkLst>
            <pc:docMk/>
            <pc:sldMk cId="3862538741" sldId="261"/>
            <ac:spMk id="6" creationId="{9D398266-942F-4154-9A59-8E615DEDDEA0}"/>
          </ac:spMkLst>
        </pc:spChg>
      </pc:sldChg>
      <pc:sldChg chg="modSp del mod">
        <pc:chgData name="Hey...! !" userId="dd2a6910097841fe" providerId="LiveId" clId="{1ED629D7-C53E-457E-96DB-0D19C1C63E14}" dt="2022-05-17T15:05:26.906" v="845" actId="47"/>
        <pc:sldMkLst>
          <pc:docMk/>
          <pc:sldMk cId="1861888725" sldId="262"/>
        </pc:sldMkLst>
        <pc:spChg chg="mod">
          <ac:chgData name="Hey...! !" userId="dd2a6910097841fe" providerId="LiveId" clId="{1ED629D7-C53E-457E-96DB-0D19C1C63E14}" dt="2022-05-17T13:49:39.037" v="817" actId="403"/>
          <ac:spMkLst>
            <pc:docMk/>
            <pc:sldMk cId="1861888725" sldId="262"/>
            <ac:spMk id="4" creationId="{69E3C25B-250D-4F0E-9F78-9BD92AD069E6}"/>
          </ac:spMkLst>
        </pc:spChg>
      </pc:sldChg>
      <pc:sldChg chg="modSp mod">
        <pc:chgData name="Hey...! !" userId="dd2a6910097841fe" providerId="LiveId" clId="{1ED629D7-C53E-457E-96DB-0D19C1C63E14}" dt="2022-05-17T15:51:48.075" v="848" actId="20577"/>
        <pc:sldMkLst>
          <pc:docMk/>
          <pc:sldMk cId="1988199930" sldId="265"/>
        </pc:sldMkLst>
        <pc:spChg chg="mod">
          <ac:chgData name="Hey...! !" userId="dd2a6910097841fe" providerId="LiveId" clId="{1ED629D7-C53E-457E-96DB-0D19C1C63E14}" dt="2022-05-17T15:51:48.075" v="848" actId="20577"/>
          <ac:spMkLst>
            <pc:docMk/>
            <pc:sldMk cId="1988199930" sldId="265"/>
            <ac:spMk id="7" creationId="{4CF981DC-835A-477D-A8E7-53451AA84730}"/>
          </ac:spMkLst>
        </pc:spChg>
      </pc:sldChg>
      <pc:sldChg chg="modSp mod">
        <pc:chgData name="Hey...! !" userId="dd2a6910097841fe" providerId="LiveId" clId="{1ED629D7-C53E-457E-96DB-0D19C1C63E14}" dt="2022-05-16T16:34:15.654" v="577" actId="404"/>
        <pc:sldMkLst>
          <pc:docMk/>
          <pc:sldMk cId="3429913845" sldId="266"/>
        </pc:sldMkLst>
        <pc:spChg chg="mod">
          <ac:chgData name="Hey...! !" userId="dd2a6910097841fe" providerId="LiveId" clId="{1ED629D7-C53E-457E-96DB-0D19C1C63E14}" dt="2022-05-16T16:34:15.654" v="577" actId="404"/>
          <ac:spMkLst>
            <pc:docMk/>
            <pc:sldMk cId="3429913845" sldId="266"/>
            <ac:spMk id="3" creationId="{AFBE4530-AD42-4EAF-9B6E-F361EF7860CD}"/>
          </ac:spMkLst>
        </pc:spChg>
      </pc:sldChg>
      <pc:sldChg chg="modSp del mod">
        <pc:chgData name="Hey...! !" userId="dd2a6910097841fe" providerId="LiveId" clId="{1ED629D7-C53E-457E-96DB-0D19C1C63E14}" dt="2022-05-17T16:22:00.212" v="897" actId="47"/>
        <pc:sldMkLst>
          <pc:docMk/>
          <pc:sldMk cId="925486710" sldId="267"/>
        </pc:sldMkLst>
        <pc:spChg chg="mod">
          <ac:chgData name="Hey...! !" userId="dd2a6910097841fe" providerId="LiveId" clId="{1ED629D7-C53E-457E-96DB-0D19C1C63E14}" dt="2022-05-16T16:35:06.175" v="585" actId="20577"/>
          <ac:spMkLst>
            <pc:docMk/>
            <pc:sldMk cId="925486710" sldId="267"/>
            <ac:spMk id="4" creationId="{3C4A1FE3-88CF-4ED6-A9AE-55EFB861D29B}"/>
          </ac:spMkLst>
        </pc:spChg>
        <pc:spChg chg="mod">
          <ac:chgData name="Hey...! !" userId="dd2a6910097841fe" providerId="LiveId" clId="{1ED629D7-C53E-457E-96DB-0D19C1C63E14}" dt="2022-05-17T15:47:02.884" v="846" actId="1037"/>
          <ac:spMkLst>
            <pc:docMk/>
            <pc:sldMk cId="925486710" sldId="267"/>
            <ac:spMk id="10" creationId="{70A42570-C4D6-4AC7-9E83-E3C6655A5C4C}"/>
          </ac:spMkLst>
        </pc:spChg>
      </pc:sldChg>
      <pc:sldChg chg="modSp del mod">
        <pc:chgData name="Hey...! !" userId="dd2a6910097841fe" providerId="LiveId" clId="{1ED629D7-C53E-457E-96DB-0D19C1C63E14}" dt="2022-05-17T16:22:03.775" v="898" actId="47"/>
        <pc:sldMkLst>
          <pc:docMk/>
          <pc:sldMk cId="2169099393" sldId="268"/>
        </pc:sldMkLst>
        <pc:spChg chg="mod">
          <ac:chgData name="Hey...! !" userId="dd2a6910097841fe" providerId="LiveId" clId="{1ED629D7-C53E-457E-96DB-0D19C1C63E14}" dt="2022-05-16T16:35:28.351" v="592" actId="20577"/>
          <ac:spMkLst>
            <pc:docMk/>
            <pc:sldMk cId="2169099393" sldId="268"/>
            <ac:spMk id="3" creationId="{AE1D0D4E-6367-4F6E-AD43-8CF707F3B445}"/>
          </ac:spMkLst>
        </pc:spChg>
      </pc:sldChg>
      <pc:sldChg chg="modSp del mod">
        <pc:chgData name="Hey...! !" userId="dd2a6910097841fe" providerId="LiveId" clId="{1ED629D7-C53E-457E-96DB-0D19C1C63E14}" dt="2022-05-17T16:22:05.635" v="899" actId="47"/>
        <pc:sldMkLst>
          <pc:docMk/>
          <pc:sldMk cId="2961204103" sldId="269"/>
        </pc:sldMkLst>
        <pc:spChg chg="mod">
          <ac:chgData name="Hey...! !" userId="dd2a6910097841fe" providerId="LiveId" clId="{1ED629D7-C53E-457E-96DB-0D19C1C63E14}" dt="2022-05-16T16:35:56.919" v="595" actId="114"/>
          <ac:spMkLst>
            <pc:docMk/>
            <pc:sldMk cId="2961204103" sldId="269"/>
            <ac:spMk id="7" creationId="{0932C75B-5DCD-474D-BA06-CD56CA2B44B8}"/>
          </ac:spMkLst>
        </pc:spChg>
      </pc:sldChg>
      <pc:sldChg chg="addSp delSp modSp del mod">
        <pc:chgData name="Hey...! !" userId="dd2a6910097841fe" providerId="LiveId" clId="{1ED629D7-C53E-457E-96DB-0D19C1C63E14}" dt="2022-05-17T16:22:10.419" v="901" actId="47"/>
        <pc:sldMkLst>
          <pc:docMk/>
          <pc:sldMk cId="2233522733" sldId="270"/>
        </pc:sldMkLst>
        <pc:picChg chg="del">
          <ac:chgData name="Hey...! !" userId="dd2a6910097841fe" providerId="LiveId" clId="{1ED629D7-C53E-457E-96DB-0D19C1C63E14}" dt="2022-05-16T16:31:58.254" v="572" actId="478"/>
          <ac:picMkLst>
            <pc:docMk/>
            <pc:sldMk cId="2233522733" sldId="270"/>
            <ac:picMk id="4" creationId="{225C7F3A-4795-4939-96E1-E7BA9063B5ED}"/>
          </ac:picMkLst>
        </pc:picChg>
        <pc:picChg chg="del">
          <ac:chgData name="Hey...! !" userId="dd2a6910097841fe" providerId="LiveId" clId="{1ED629D7-C53E-457E-96DB-0D19C1C63E14}" dt="2022-05-16T16:32:00.066" v="573" actId="478"/>
          <ac:picMkLst>
            <pc:docMk/>
            <pc:sldMk cId="2233522733" sldId="270"/>
            <ac:picMk id="5" creationId="{999E0A69-8825-48F6-9F3D-D87FA1BAF0D3}"/>
          </ac:picMkLst>
        </pc:picChg>
        <pc:picChg chg="add mod">
          <ac:chgData name="Hey...! !" userId="dd2a6910097841fe" providerId="LiveId" clId="{1ED629D7-C53E-457E-96DB-0D19C1C63E14}" dt="2022-05-16T16:33:59.384" v="576" actId="1076"/>
          <ac:picMkLst>
            <pc:docMk/>
            <pc:sldMk cId="2233522733" sldId="270"/>
            <ac:picMk id="6" creationId="{4C160C1B-67D8-E18B-F1CF-081E4916C195}"/>
          </ac:picMkLst>
        </pc:picChg>
      </pc:sldChg>
      <pc:sldChg chg="del">
        <pc:chgData name="Hey...! !" userId="dd2a6910097841fe" providerId="LiveId" clId="{1ED629D7-C53E-457E-96DB-0D19C1C63E14}" dt="2022-05-16T16:43:11.526" v="769" actId="47"/>
        <pc:sldMkLst>
          <pc:docMk/>
          <pc:sldMk cId="88120522" sldId="271"/>
        </pc:sldMkLst>
      </pc:sldChg>
      <pc:sldChg chg="addSp delSp modSp mod">
        <pc:chgData name="Hey...! !" userId="dd2a6910097841fe" providerId="LiveId" clId="{1ED629D7-C53E-457E-96DB-0D19C1C63E14}" dt="2022-05-16T16:38:23.656" v="657" actId="14100"/>
        <pc:sldMkLst>
          <pc:docMk/>
          <pc:sldMk cId="2167023567" sldId="272"/>
        </pc:sldMkLst>
        <pc:spChg chg="mod">
          <ac:chgData name="Hey...! !" userId="dd2a6910097841fe" providerId="LiveId" clId="{1ED629D7-C53E-457E-96DB-0D19C1C63E14}" dt="2022-05-16T16:37:32.065" v="647" actId="12"/>
          <ac:spMkLst>
            <pc:docMk/>
            <pc:sldMk cId="2167023567" sldId="272"/>
            <ac:spMk id="6" creationId="{BA71BE85-5635-4257-9B13-437DBED59481}"/>
          </ac:spMkLst>
        </pc:spChg>
        <pc:picChg chg="del">
          <ac:chgData name="Hey...! !" userId="dd2a6910097841fe" providerId="LiveId" clId="{1ED629D7-C53E-457E-96DB-0D19C1C63E14}" dt="2022-05-16T16:36:56.228" v="604" actId="478"/>
          <ac:picMkLst>
            <pc:docMk/>
            <pc:sldMk cId="2167023567" sldId="272"/>
            <ac:picMk id="4" creationId="{84875BD3-A268-468D-9CB2-76E4AF93BFD7}"/>
          </ac:picMkLst>
        </pc:picChg>
        <pc:picChg chg="add mod">
          <ac:chgData name="Hey...! !" userId="dd2a6910097841fe" providerId="LiveId" clId="{1ED629D7-C53E-457E-96DB-0D19C1C63E14}" dt="2022-05-16T16:38:04.228" v="652" actId="1076"/>
          <ac:picMkLst>
            <pc:docMk/>
            <pc:sldMk cId="2167023567" sldId="272"/>
            <ac:picMk id="5" creationId="{73241D95-5512-BB40-B046-4E34D08B7695}"/>
          </ac:picMkLst>
        </pc:picChg>
        <pc:picChg chg="add mod">
          <ac:chgData name="Hey...! !" userId="dd2a6910097841fe" providerId="LiveId" clId="{1ED629D7-C53E-457E-96DB-0D19C1C63E14}" dt="2022-05-16T16:38:23.656" v="657" actId="14100"/>
          <ac:picMkLst>
            <pc:docMk/>
            <pc:sldMk cId="2167023567" sldId="272"/>
            <ac:picMk id="8" creationId="{832DB0AA-320E-4D80-5C5E-A1ED97C6D2B5}"/>
          </ac:picMkLst>
        </pc:picChg>
      </pc:sldChg>
      <pc:sldChg chg="del">
        <pc:chgData name="Hey...! !" userId="dd2a6910097841fe" providerId="LiveId" clId="{1ED629D7-C53E-457E-96DB-0D19C1C63E14}" dt="2022-05-16T16:43:13.981" v="770" actId="47"/>
        <pc:sldMkLst>
          <pc:docMk/>
          <pc:sldMk cId="66812417" sldId="273"/>
        </pc:sldMkLst>
      </pc:sldChg>
      <pc:sldChg chg="modSp mod">
        <pc:chgData name="Hey...! !" userId="dd2a6910097841fe" providerId="LiveId" clId="{1ED629D7-C53E-457E-96DB-0D19C1C63E14}" dt="2022-05-16T16:49:11.478" v="812" actId="14100"/>
        <pc:sldMkLst>
          <pc:docMk/>
          <pc:sldMk cId="1464820020" sldId="275"/>
        </pc:sldMkLst>
        <pc:spChg chg="mod">
          <ac:chgData name="Hey...! !" userId="dd2a6910097841fe" providerId="LiveId" clId="{1ED629D7-C53E-457E-96DB-0D19C1C63E14}" dt="2022-05-16T16:49:11.478" v="812" actId="14100"/>
          <ac:spMkLst>
            <pc:docMk/>
            <pc:sldMk cId="1464820020" sldId="275"/>
            <ac:spMk id="3" creationId="{886D3A3A-6A41-40E7-9FF1-36E2EA5EDDB3}"/>
          </ac:spMkLst>
        </pc:spChg>
      </pc:sldChg>
      <pc:sldChg chg="addSp delSp modSp mod">
        <pc:chgData name="Hey...! !" userId="dd2a6910097841fe" providerId="LiveId" clId="{1ED629D7-C53E-457E-96DB-0D19C1C63E14}" dt="2022-05-16T16:44:07.410" v="783" actId="22"/>
        <pc:sldMkLst>
          <pc:docMk/>
          <pc:sldMk cId="3544920420" sldId="278"/>
        </pc:sldMkLst>
        <pc:spChg chg="add del mod">
          <ac:chgData name="Hey...! !" userId="dd2a6910097841fe" providerId="LiveId" clId="{1ED629D7-C53E-457E-96DB-0D19C1C63E14}" dt="2022-05-16T16:44:07.410" v="783" actId="22"/>
          <ac:spMkLst>
            <pc:docMk/>
            <pc:sldMk cId="3544920420" sldId="278"/>
            <ac:spMk id="4" creationId="{95A8718C-595A-2107-CA77-BADDA9FEBF84}"/>
          </ac:spMkLst>
        </pc:spChg>
      </pc:sldChg>
      <pc:sldChg chg="addSp modSp new mod">
        <pc:chgData name="Hey...! !" userId="dd2a6910097841fe" providerId="LiveId" clId="{1ED629D7-C53E-457E-96DB-0D19C1C63E14}" dt="2022-05-16T16:10:46.639" v="442" actId="20577"/>
        <pc:sldMkLst>
          <pc:docMk/>
          <pc:sldMk cId="2676145602" sldId="279"/>
        </pc:sldMkLst>
        <pc:spChg chg="add mod">
          <ac:chgData name="Hey...! !" userId="dd2a6910097841fe" providerId="LiveId" clId="{1ED629D7-C53E-457E-96DB-0D19C1C63E14}" dt="2022-05-16T16:10:46.639" v="442" actId="20577"/>
          <ac:spMkLst>
            <pc:docMk/>
            <pc:sldMk cId="2676145602" sldId="279"/>
            <ac:spMk id="3" creationId="{4DAFACF9-F38F-E8E1-AD75-FE2AD8247603}"/>
          </ac:spMkLst>
        </pc:spChg>
        <pc:spChg chg="add mod">
          <ac:chgData name="Hey...! !" userId="dd2a6910097841fe" providerId="LiveId" clId="{1ED629D7-C53E-457E-96DB-0D19C1C63E14}" dt="2022-05-16T16:05:06.530" v="129" actId="12"/>
          <ac:spMkLst>
            <pc:docMk/>
            <pc:sldMk cId="2676145602" sldId="279"/>
            <ac:spMk id="4" creationId="{34EF64A3-760B-FDC6-E694-B95928C0DF8E}"/>
          </ac:spMkLst>
        </pc:spChg>
      </pc:sldChg>
      <pc:sldChg chg="addSp modSp new mod">
        <pc:chgData name="Hey...! !" userId="dd2a6910097841fe" providerId="LiveId" clId="{1ED629D7-C53E-457E-96DB-0D19C1C63E14}" dt="2022-05-16T16:04:52.368" v="127" actId="113"/>
        <pc:sldMkLst>
          <pc:docMk/>
          <pc:sldMk cId="2506247496" sldId="280"/>
        </pc:sldMkLst>
        <pc:spChg chg="add mod">
          <ac:chgData name="Hey...! !" userId="dd2a6910097841fe" providerId="LiveId" clId="{1ED629D7-C53E-457E-96DB-0D19C1C63E14}" dt="2022-05-16T16:04:52.368" v="127" actId="113"/>
          <ac:spMkLst>
            <pc:docMk/>
            <pc:sldMk cId="2506247496" sldId="280"/>
            <ac:spMk id="3" creationId="{5565F2A3-4D71-90D9-290F-3AD34E82A190}"/>
          </ac:spMkLst>
        </pc:spChg>
      </pc:sldChg>
      <pc:sldChg chg="addSp modSp new mod">
        <pc:chgData name="Hey...! !" userId="dd2a6910097841fe" providerId="LiveId" clId="{1ED629D7-C53E-457E-96DB-0D19C1C63E14}" dt="2022-05-16T16:15:37.857" v="482" actId="20577"/>
        <pc:sldMkLst>
          <pc:docMk/>
          <pc:sldMk cId="1815119453" sldId="281"/>
        </pc:sldMkLst>
        <pc:spChg chg="add mod">
          <ac:chgData name="Hey...! !" userId="dd2a6910097841fe" providerId="LiveId" clId="{1ED629D7-C53E-457E-96DB-0D19C1C63E14}" dt="2022-05-16T16:11:56.139" v="461" actId="1076"/>
          <ac:spMkLst>
            <pc:docMk/>
            <pc:sldMk cId="1815119453" sldId="281"/>
            <ac:spMk id="2" creationId="{D04AC53B-A539-D80C-D610-5A17B227DCAC}"/>
          </ac:spMkLst>
        </pc:spChg>
        <pc:spChg chg="add mod">
          <ac:chgData name="Hey...! !" userId="dd2a6910097841fe" providerId="LiveId" clId="{1ED629D7-C53E-457E-96DB-0D19C1C63E14}" dt="2022-05-16T16:15:37.857" v="482" actId="20577"/>
          <ac:spMkLst>
            <pc:docMk/>
            <pc:sldMk cId="1815119453" sldId="281"/>
            <ac:spMk id="4" creationId="{4D462FDA-7CC5-4F2B-DA67-C60900F4E86B}"/>
          </ac:spMkLst>
        </pc:spChg>
      </pc:sldChg>
      <pc:sldChg chg="addSp modSp new del mod">
        <pc:chgData name="Hey...! !" userId="dd2a6910097841fe" providerId="LiveId" clId="{1ED629D7-C53E-457E-96DB-0D19C1C63E14}" dt="2022-05-17T16:22:07.542" v="900" actId="47"/>
        <pc:sldMkLst>
          <pc:docMk/>
          <pc:sldMk cId="2655589054" sldId="282"/>
        </pc:sldMkLst>
        <pc:spChg chg="add mod">
          <ac:chgData name="Hey...! !" userId="dd2a6910097841fe" providerId="LiveId" clId="{1ED629D7-C53E-457E-96DB-0D19C1C63E14}" dt="2022-05-16T16:36:31.048" v="603" actId="1076"/>
          <ac:spMkLst>
            <pc:docMk/>
            <pc:sldMk cId="2655589054" sldId="282"/>
            <ac:spMk id="3" creationId="{7C885FA8-FC1F-59CF-3D2E-2F6462127EF9}"/>
          </ac:spMkLst>
        </pc:spChg>
      </pc:sldChg>
      <pc:sldChg chg="addSp modSp new mod">
        <pc:chgData name="Hey...! !" userId="dd2a6910097841fe" providerId="LiveId" clId="{1ED629D7-C53E-457E-96DB-0D19C1C63E14}" dt="2022-05-17T15:05:24.484" v="844" actId="1076"/>
        <pc:sldMkLst>
          <pc:docMk/>
          <pc:sldMk cId="1069025354" sldId="283"/>
        </pc:sldMkLst>
        <pc:spChg chg="add mod">
          <ac:chgData name="Hey...! !" userId="dd2a6910097841fe" providerId="LiveId" clId="{1ED629D7-C53E-457E-96DB-0D19C1C63E14}" dt="2022-05-17T15:05:13.417" v="842" actId="1076"/>
          <ac:spMkLst>
            <pc:docMk/>
            <pc:sldMk cId="1069025354" sldId="283"/>
            <ac:spMk id="2" creationId="{27263F8F-2EE1-A7BE-6A92-B4148DA35465}"/>
          </ac:spMkLst>
        </pc:spChg>
        <pc:spChg chg="add mod">
          <ac:chgData name="Hey...! !" userId="dd2a6910097841fe" providerId="LiveId" clId="{1ED629D7-C53E-457E-96DB-0D19C1C63E14}" dt="2022-05-17T15:05:24.484" v="844" actId="1076"/>
          <ac:spMkLst>
            <pc:docMk/>
            <pc:sldMk cId="1069025354" sldId="283"/>
            <ac:spMk id="3" creationId="{0E2FF59E-DF0E-623E-094F-4DB973997883}"/>
          </ac:spMkLst>
        </pc:spChg>
      </pc:sldChg>
      <pc:sldChg chg="addSp modSp new mod">
        <pc:chgData name="Hey...! !" userId="dd2a6910097841fe" providerId="LiveId" clId="{1ED629D7-C53E-457E-96DB-0D19C1C63E14}" dt="2022-05-17T16:10:25.422" v="896" actId="14100"/>
        <pc:sldMkLst>
          <pc:docMk/>
          <pc:sldMk cId="35753788" sldId="284"/>
        </pc:sldMkLst>
        <pc:spChg chg="add mod">
          <ac:chgData name="Hey...! !" userId="dd2a6910097841fe" providerId="LiveId" clId="{1ED629D7-C53E-457E-96DB-0D19C1C63E14}" dt="2022-05-17T16:08:16.228" v="889" actId="14100"/>
          <ac:spMkLst>
            <pc:docMk/>
            <pc:sldMk cId="35753788" sldId="284"/>
            <ac:spMk id="3" creationId="{F40C8049-3D94-C305-15BD-B7D99E4A9365}"/>
          </ac:spMkLst>
        </pc:spChg>
        <pc:picChg chg="add mod">
          <ac:chgData name="Hey...! !" userId="dd2a6910097841fe" providerId="LiveId" clId="{1ED629D7-C53E-457E-96DB-0D19C1C63E14}" dt="2022-05-17T16:10:25.422" v="896" actId="14100"/>
          <ac:picMkLst>
            <pc:docMk/>
            <pc:sldMk cId="35753788" sldId="284"/>
            <ac:picMk id="5" creationId="{AF4B345A-3152-3115-0E66-2D42244635B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AAB2-49CD-47B6-B205-31CBF9F4F167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88C0CE2-1273-4391-BA54-707A60298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67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AAB2-49CD-47B6-B205-31CBF9F4F167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8C0CE2-1273-4391-BA54-707A60298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21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AAB2-49CD-47B6-B205-31CBF9F4F167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8C0CE2-1273-4391-BA54-707A602982B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7676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AAB2-49CD-47B6-B205-31CBF9F4F167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8C0CE2-1273-4391-BA54-707A60298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499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AAB2-49CD-47B6-B205-31CBF9F4F167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8C0CE2-1273-4391-BA54-707A602982B5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5931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AAB2-49CD-47B6-B205-31CBF9F4F167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8C0CE2-1273-4391-BA54-707A60298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925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AAB2-49CD-47B6-B205-31CBF9F4F167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0CE2-1273-4391-BA54-707A60298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524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AAB2-49CD-47B6-B205-31CBF9F4F167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0CE2-1273-4391-BA54-707A60298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88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AAB2-49CD-47B6-B205-31CBF9F4F167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0CE2-1273-4391-BA54-707A60298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40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AAB2-49CD-47B6-B205-31CBF9F4F167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8C0CE2-1273-4391-BA54-707A60298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50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AAB2-49CD-47B6-B205-31CBF9F4F167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88C0CE2-1273-4391-BA54-707A60298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68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AAB2-49CD-47B6-B205-31CBF9F4F167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88C0CE2-1273-4391-BA54-707A60298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68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AAB2-49CD-47B6-B205-31CBF9F4F167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0CE2-1273-4391-BA54-707A60298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1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AAB2-49CD-47B6-B205-31CBF9F4F167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0CE2-1273-4391-BA54-707A60298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97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AAB2-49CD-47B6-B205-31CBF9F4F167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0CE2-1273-4391-BA54-707A60298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69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AAB2-49CD-47B6-B205-31CBF9F4F167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8C0CE2-1273-4391-BA54-707A60298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56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4AAB2-49CD-47B6-B205-31CBF9F4F167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88C0CE2-1273-4391-BA54-707A60298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63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?search=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25DAC1-F294-4F23-8221-59042DA2C22D}"/>
              </a:ext>
            </a:extLst>
          </p:cNvPr>
          <p:cNvSpPr txBox="1"/>
          <p:nvPr/>
        </p:nvSpPr>
        <p:spPr>
          <a:xfrm>
            <a:off x="2151529" y="2022597"/>
            <a:ext cx="8937811" cy="1668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3600" b="1" dirty="0">
                <a:latin typeface="Arial Black" panose="020B0A04020102020204" pitchFamily="34" charset="0"/>
              </a:rPr>
              <a:t>Contrast Enhancement-Based Forensics in Digital Images</a:t>
            </a:r>
            <a:endParaRPr lang="en-IN" sz="3200" b="1" dirty="0">
              <a:effectLst/>
              <a:latin typeface="Arial Black" panose="020B0A040201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E895F-F61E-4515-8F93-E97F41F1F1BA}"/>
              </a:ext>
            </a:extLst>
          </p:cNvPr>
          <p:cNvSpPr txBox="1"/>
          <p:nvPr/>
        </p:nvSpPr>
        <p:spPr>
          <a:xfrm>
            <a:off x="0" y="815788"/>
            <a:ext cx="2563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818AF6-F039-4D2B-B892-24A5A6A86E95}"/>
              </a:ext>
            </a:extLst>
          </p:cNvPr>
          <p:cNvSpPr txBox="1"/>
          <p:nvPr/>
        </p:nvSpPr>
        <p:spPr>
          <a:xfrm>
            <a:off x="8493552" y="4543720"/>
            <a:ext cx="3139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omic Sans MS" panose="030F0702030302020204" pitchFamily="66" charset="0"/>
              </a:rPr>
              <a:t>49_Sreethu T Nair</a:t>
            </a:r>
          </a:p>
          <a:p>
            <a:r>
              <a:rPr lang="en-IN" b="1" dirty="0">
                <a:latin typeface="Comic Sans MS" panose="030F0702030302020204" pitchFamily="66" charset="0"/>
              </a:rPr>
              <a:t>S4 MCA B Batch</a:t>
            </a:r>
          </a:p>
        </p:txBody>
      </p:sp>
    </p:spTree>
    <p:extLst>
      <p:ext uri="{BB962C8B-B14F-4D97-AF65-F5344CB8AC3E}">
        <p14:creationId xmlns:p14="http://schemas.microsoft.com/office/powerpoint/2010/main" val="3517410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5D4ED3-378B-4457-83B4-6B368BA6ECFA}"/>
              </a:ext>
            </a:extLst>
          </p:cNvPr>
          <p:cNvSpPr txBox="1"/>
          <p:nvPr/>
        </p:nvSpPr>
        <p:spPr>
          <a:xfrm>
            <a:off x="4835953" y="548095"/>
            <a:ext cx="5854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Arial Black" panose="020B0A04020102020204" pitchFamily="34" charset="0"/>
              </a:rPr>
              <a:t>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1BE85-5635-4257-9B13-437DBED59481}"/>
              </a:ext>
            </a:extLst>
          </p:cNvPr>
          <p:cNvSpPr txBox="1"/>
          <p:nvPr/>
        </p:nvSpPr>
        <p:spPr>
          <a:xfrm>
            <a:off x="1772955" y="1299424"/>
            <a:ext cx="927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dataset have been collected from kaggle.com.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41D95-5512-BB40-B046-4E34D08B7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988" y="2169459"/>
            <a:ext cx="4061012" cy="26894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2DB0AA-320E-4D80-5C5E-A1ED97C6D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71" y="2169459"/>
            <a:ext cx="3702424" cy="268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23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6D3A3A-6A41-40E7-9FF1-36E2EA5EDDB3}"/>
              </a:ext>
            </a:extLst>
          </p:cNvPr>
          <p:cNvSpPr txBox="1"/>
          <p:nvPr/>
        </p:nvSpPr>
        <p:spPr>
          <a:xfrm>
            <a:off x="1604683" y="1964645"/>
            <a:ext cx="102353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https://sci-hub.hkvisa.net/10.1109/TIFS.2014.2300937</a:t>
            </a:r>
          </a:p>
          <a:p>
            <a:pPr algn="just"/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https://www.kaggle.com/datasets?search=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Contrast+Enhancement+Based+Forensics+in+Digital+Images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8EA68-03DC-4D20-B4CF-E26419AD306C}"/>
              </a:ext>
            </a:extLst>
          </p:cNvPr>
          <p:cNvSpPr txBox="1"/>
          <p:nvPr/>
        </p:nvSpPr>
        <p:spPr>
          <a:xfrm>
            <a:off x="4506012" y="721150"/>
            <a:ext cx="3176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latin typeface="Arial Black" panose="020B0A0402010202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464820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D1B1F6-FB4B-49FE-8461-301AA8ECEE0A}"/>
              </a:ext>
            </a:extLst>
          </p:cNvPr>
          <p:cNvSpPr txBox="1"/>
          <p:nvPr/>
        </p:nvSpPr>
        <p:spPr>
          <a:xfrm>
            <a:off x="4609707" y="2823998"/>
            <a:ext cx="4025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Mistral" panose="03090702030407020403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4492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63F8F-2EE1-A7BE-6A92-B4148DA35465}"/>
              </a:ext>
            </a:extLst>
          </p:cNvPr>
          <p:cNvSpPr txBox="1"/>
          <p:nvPr/>
        </p:nvSpPr>
        <p:spPr>
          <a:xfrm>
            <a:off x="3478306" y="687970"/>
            <a:ext cx="6263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latin typeface="Arial Black" panose="020B0A04020102020204" pitchFamily="34" charset="0"/>
              </a:rPr>
              <a:t>RELEVANCE OF THE TOPIC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2FF59E-DF0E-623E-094F-4DB973997883}"/>
              </a:ext>
            </a:extLst>
          </p:cNvPr>
          <p:cNvSpPr txBox="1"/>
          <p:nvPr/>
        </p:nvSpPr>
        <p:spPr>
          <a:xfrm>
            <a:off x="2263609" y="1645715"/>
            <a:ext cx="882113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project aims with detecting whether the image has undergone any compression or if it is embedded with a file. </a:t>
            </a:r>
          </a:p>
          <a:p>
            <a:pPr algn="just"/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Forensic department mainly focuses on detecting any kind of malpractices done in the image, whereas the anti-forensic department tries to fool the forensic analyst by hiding the traces of compression.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 this project, anti-forensics method for digital image compression has been proposed.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JPEG is the most commonly used image standard. </a:t>
            </a:r>
          </a:p>
        </p:txBody>
      </p:sp>
    </p:spTree>
    <p:extLst>
      <p:ext uri="{BB962C8B-B14F-4D97-AF65-F5344CB8AC3E}">
        <p14:creationId xmlns:p14="http://schemas.microsoft.com/office/powerpoint/2010/main" val="106902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0C8049-3D94-C305-15BD-B7D99E4A9365}"/>
              </a:ext>
            </a:extLst>
          </p:cNvPr>
          <p:cNvSpPr txBox="1"/>
          <p:nvPr/>
        </p:nvSpPr>
        <p:spPr>
          <a:xfrm>
            <a:off x="2492188" y="782319"/>
            <a:ext cx="80682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DESCRIPTION OF THE PROJECT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4B345A-3152-3115-0E66-2D4224463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412" y="1429574"/>
            <a:ext cx="7512541" cy="533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0CC008-4FC5-4665-B53E-98260539F3BE}"/>
              </a:ext>
            </a:extLst>
          </p:cNvPr>
          <p:cNvSpPr txBox="1"/>
          <p:nvPr/>
        </p:nvSpPr>
        <p:spPr>
          <a:xfrm>
            <a:off x="3673311" y="801278"/>
            <a:ext cx="555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latin typeface="Arial Black" panose="020B0A04020102020204" pitchFamily="34" charset="0"/>
              </a:rPr>
              <a:t>OBJECTIVES OF THE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F981DC-835A-477D-A8E7-53451AA84730}"/>
              </a:ext>
            </a:extLst>
          </p:cNvPr>
          <p:cNvSpPr txBox="1"/>
          <p:nvPr/>
        </p:nvSpPr>
        <p:spPr>
          <a:xfrm>
            <a:off x="1833120" y="1466829"/>
            <a:ext cx="923591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availability of powerful graphic editing software, makes it easy to create image forgeries. As a result, a number of forensics methods have been developed for detecting digital image forgeries.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 order to improve the existing forensics method, anti-forensics methods have to be developed so that the loopholes in the existing forensics methods can be identified and hence forensics methods can be improved. </a:t>
            </a: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By doing so, researchers can be made aware of which forensics techniques are capable of being deceived, thus preventing altered images from being represented as authentic.</a:t>
            </a:r>
            <a:endParaRPr lang="en-US" dirty="0"/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large number of image forensics methods are available which are capable of identifying image tampering. But these techniques are not capable of addressing the anti-forensic method which is able to hide the trace of image tampering.</a:t>
            </a: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anti-forensics method is capable of removing the traces of image compression.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nti-forensics method is capable of removing the traces of image compression. </a:t>
            </a:r>
            <a:br>
              <a:rPr lang="en-US" dirty="0"/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19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65F2A3-4D71-90D9-290F-3AD34E82A190}"/>
              </a:ext>
            </a:extLst>
          </p:cNvPr>
          <p:cNvSpPr txBox="1"/>
          <p:nvPr/>
        </p:nvSpPr>
        <p:spPr>
          <a:xfrm>
            <a:off x="3021105" y="2905780"/>
            <a:ext cx="82116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EXISTING SYSTEM AND PROPOSED SYSTEM</a:t>
            </a:r>
          </a:p>
        </p:txBody>
      </p:sp>
    </p:spTree>
    <p:extLst>
      <p:ext uri="{BB962C8B-B14F-4D97-AF65-F5344CB8AC3E}">
        <p14:creationId xmlns:p14="http://schemas.microsoft.com/office/powerpoint/2010/main" val="250624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AFACF9-F38F-E8E1-AD75-FE2AD8247603}"/>
              </a:ext>
            </a:extLst>
          </p:cNvPr>
          <p:cNvSpPr txBox="1"/>
          <p:nvPr/>
        </p:nvSpPr>
        <p:spPr>
          <a:xfrm>
            <a:off x="2223246" y="1536174"/>
            <a:ext cx="869576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widespread availability of photo editing software has made it easy to create visually convincing digital image forgeries.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 address this problem, there has been much recent work in the field of digital image forensics.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There has been little work, however, in the field of anti-forensics, which seeks to develop a set of techniques designed to fool current forensic methodologies.</a:t>
            </a:r>
          </a:p>
          <a:p>
            <a:pPr algn="just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In the existing system we can find whether an image is undergone any malpractices.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F64A3-760B-FDC6-E694-B95928C0DF8E}"/>
              </a:ext>
            </a:extLst>
          </p:cNvPr>
          <p:cNvSpPr txBox="1"/>
          <p:nvPr/>
        </p:nvSpPr>
        <p:spPr>
          <a:xfrm>
            <a:off x="2223246" y="769692"/>
            <a:ext cx="303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Arial Black" panose="020B0A04020102020204" pitchFamily="34" charset="0"/>
              </a:rPr>
              <a:t>EXISTING SYSTEM</a:t>
            </a:r>
          </a:p>
        </p:txBody>
      </p:sp>
    </p:spTree>
    <p:extLst>
      <p:ext uri="{BB962C8B-B14F-4D97-AF65-F5344CB8AC3E}">
        <p14:creationId xmlns:p14="http://schemas.microsoft.com/office/powerpoint/2010/main" val="2676145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4AC53B-A539-D80C-D610-5A17B227DCAC}"/>
              </a:ext>
            </a:extLst>
          </p:cNvPr>
          <p:cNvSpPr txBox="1"/>
          <p:nvPr/>
        </p:nvSpPr>
        <p:spPr>
          <a:xfrm>
            <a:off x="2124634" y="832445"/>
            <a:ext cx="303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Arial Black" panose="020B0A04020102020204" pitchFamily="34" charset="0"/>
              </a:rPr>
              <a:t>PROPOSED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62FDA-7CC5-4F2B-DA67-C60900F4E86B}"/>
              </a:ext>
            </a:extLst>
          </p:cNvPr>
          <p:cNvSpPr txBox="1"/>
          <p:nvPr/>
        </p:nvSpPr>
        <p:spPr>
          <a:xfrm>
            <a:off x="2124634" y="1844079"/>
            <a:ext cx="85792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 limit the hazards connected to misuse of digital images, in the past few years, a variety of digital image forensic techniques have been proposed by the forensic community.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Forensic techniques analyze the image content in order to find traces left by specific acquisition, coding or editing operations. </a:t>
            </a:r>
          </a:p>
          <a:p>
            <a:pPr algn="just"/>
            <a:endPara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 build on the observation that the anti-forensic dither is a noisy signal which cannot replace the image content lost during quantization. </a:t>
            </a:r>
          </a:p>
        </p:txBody>
      </p:sp>
    </p:spTree>
    <p:extLst>
      <p:ext uri="{BB962C8B-B14F-4D97-AF65-F5344CB8AC3E}">
        <p14:creationId xmlns:p14="http://schemas.microsoft.com/office/powerpoint/2010/main" val="1815119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CE4AEA-BBA8-467B-B529-5BD3129CE303}"/>
              </a:ext>
            </a:extLst>
          </p:cNvPr>
          <p:cNvSpPr txBox="1"/>
          <p:nvPr/>
        </p:nvSpPr>
        <p:spPr>
          <a:xfrm>
            <a:off x="2799761" y="1580471"/>
            <a:ext cx="6966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Arial Black" panose="020B0A04020102020204" pitchFamily="34" charset="0"/>
              </a:rPr>
              <a:t>MODULE DESCRIPTION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BE4530-AD42-4EAF-9B6E-F361EF7860CD}"/>
              </a:ext>
            </a:extLst>
          </p:cNvPr>
          <p:cNvSpPr txBox="1"/>
          <p:nvPr/>
        </p:nvSpPr>
        <p:spPr>
          <a:xfrm>
            <a:off x="4147008" y="2792227"/>
            <a:ext cx="6094428" cy="2206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IMAGE  PREPROCESSING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DCT HISTOGRAM GENERATION</a:t>
            </a:r>
            <a:endParaRPr lang="en-US" sz="2000" b="1" i="0" u="none" strike="noStrike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QUANTIZATION MECHANISM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MATRICES</a:t>
            </a:r>
            <a:br>
              <a:rPr lang="en-IN" sz="2000" dirty="0"/>
            </a:br>
            <a:endParaRPr lang="en-I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913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B73E3-CC63-4187-BF84-6C2C9D1AF9C3}"/>
              </a:ext>
            </a:extLst>
          </p:cNvPr>
          <p:cNvSpPr txBox="1"/>
          <p:nvPr/>
        </p:nvSpPr>
        <p:spPr>
          <a:xfrm>
            <a:off x="4534293" y="735291"/>
            <a:ext cx="6353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latin typeface="Arial Black" panose="020B0A04020102020204" pitchFamily="34" charset="0"/>
              </a:rPr>
              <a:t>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98266-942F-4154-9A59-8E615DEDDEA0}"/>
              </a:ext>
            </a:extLst>
          </p:cNvPr>
          <p:cNvSpPr txBox="1"/>
          <p:nvPr/>
        </p:nvSpPr>
        <p:spPr>
          <a:xfrm>
            <a:off x="2732386" y="2413337"/>
            <a:ext cx="770733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Contrast enhancement pixel algorithm(DCT)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Discrete wavelet transform algorithm(DWT)</a:t>
            </a:r>
          </a:p>
          <a:p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53874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506</TotalTime>
  <Words>523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 Black</vt:lpstr>
      <vt:lpstr>Century Gothic</vt:lpstr>
      <vt:lpstr>Comic Sans MS</vt:lpstr>
      <vt:lpstr>Dubai Medium</vt:lpstr>
      <vt:lpstr>Mistral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Hey...! !</dc:creator>
  <cp:lastModifiedBy>Hey...! !</cp:lastModifiedBy>
  <cp:revision>23</cp:revision>
  <dcterms:created xsi:type="dcterms:W3CDTF">2022-01-16T17:57:12Z</dcterms:created>
  <dcterms:modified xsi:type="dcterms:W3CDTF">2022-05-17T16:31:04Z</dcterms:modified>
</cp:coreProperties>
</file>