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01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" y="4818888"/>
            <a:ext cx="12984480" cy="365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04" y="5111496"/>
            <a:ext cx="475488" cy="66751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417320" y="5111496"/>
            <a:ext cx="21122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Author: Sri Valli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1417320" y="5532120"/>
            <a:ext cx="2112264" cy="2560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endParaRPr lang="en-US" sz="1390" dirty="0"/>
          </a:p>
        </p:txBody>
      </p:sp>
      <p:sp>
        <p:nvSpPr>
          <p:cNvPr id="8" name="Text 2"/>
          <p:cNvSpPr/>
          <p:nvPr/>
        </p:nvSpPr>
        <p:spPr>
          <a:xfrm>
            <a:off x="832104" y="3456432"/>
            <a:ext cx="12984480" cy="11064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650"/>
              </a:lnSpc>
              <a:buNone/>
            </a:pPr>
            <a:r>
              <a:rPr lang="en-US" sz="641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Sales Dashboard </a:t>
            </a:r>
            <a:endParaRPr lang="en-US" sz="64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2642616"/>
            <a:ext cx="12984480" cy="11064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650"/>
              </a:lnSpc>
              <a:buNone/>
            </a:pPr>
            <a:r>
              <a:rPr lang="en-US" sz="641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CONTENTS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1078992" y="4142232"/>
            <a:ext cx="5989320" cy="40233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30"/>
              </a:lnSpc>
              <a:buNone/>
            </a:pPr>
            <a:r>
              <a:rPr lang="en-US" sz="232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1. Objective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1078992" y="4800600"/>
            <a:ext cx="5989320" cy="40233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30"/>
              </a:lnSpc>
              <a:buNone/>
            </a:pPr>
            <a:r>
              <a:rPr lang="en-US" sz="232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3. Dashboard Insights</a:t>
            </a:r>
            <a:endParaRPr lang="en-US" sz="2320" dirty="0"/>
          </a:p>
        </p:txBody>
      </p:sp>
      <p:sp>
        <p:nvSpPr>
          <p:cNvPr id="7" name="Text 3"/>
          <p:cNvSpPr/>
          <p:nvPr/>
        </p:nvSpPr>
        <p:spPr>
          <a:xfrm>
            <a:off x="7571232" y="4142232"/>
            <a:ext cx="5989320" cy="40233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30"/>
              </a:lnSpc>
              <a:buNone/>
            </a:pPr>
            <a:r>
              <a:rPr lang="en-US" sz="232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2. Key Features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7571232" y="4800600"/>
            <a:ext cx="5989320" cy="40233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30"/>
              </a:lnSpc>
              <a:buNone/>
            </a:pPr>
            <a:r>
              <a:rPr lang="en-US" sz="232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4. Outcome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449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764024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4764024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640" y="4764024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3456432"/>
            <a:ext cx="12984480" cy="8046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6270"/>
              </a:lnSpc>
              <a:buNone/>
            </a:pPr>
            <a:r>
              <a:rPr lang="en-US" sz="464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Objective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996696" y="47914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1609344" y="4800600"/>
            <a:ext cx="3337560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Create an interactive and insightful dashboard to support business decision-making.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5422392" y="47914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6035040" y="4800600"/>
            <a:ext cx="333756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Present KPIs, trends, and segmentation in a clear, visual format.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9848088" y="47914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10460736" y="4800600"/>
            <a:ext cx="333756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Allow filtering &amp; slicing for deeper insights.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12" y="2350008"/>
            <a:ext cx="768096" cy="76809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312" y="4965192"/>
            <a:ext cx="768096" cy="76809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296" y="2350008"/>
            <a:ext cx="768096" cy="76809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0296" y="4965192"/>
            <a:ext cx="768096" cy="76809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84280" y="2350008"/>
            <a:ext cx="768096" cy="76809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84280" y="4965192"/>
            <a:ext cx="768096" cy="76809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1152144"/>
            <a:ext cx="12984480" cy="8046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6270"/>
              </a:lnSpc>
              <a:buNone/>
            </a:pPr>
            <a:r>
              <a:rPr lang="en-US" sz="464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Key Features</a:t>
            </a: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60120" y="3346704"/>
            <a:ext cx="3831336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📌 KPI Cards: Sales, Opportunities, Avg. Opportunity Size, Avg. Velocity.</a:t>
            </a:r>
            <a:endParaRPr lang="en-US" sz="1850" dirty="0"/>
          </a:p>
        </p:txBody>
      </p:sp>
      <p:sp>
        <p:nvSpPr>
          <p:cNvPr id="11" name="Text 2"/>
          <p:cNvSpPr/>
          <p:nvPr/>
        </p:nvSpPr>
        <p:spPr>
          <a:xfrm>
            <a:off x="960120" y="5961888"/>
            <a:ext cx="3831336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📊 Opportunity Stage Analysis: Pipeline progress by stage &amp; channel.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5404104" y="3346704"/>
            <a:ext cx="383133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📈 Time-Series Analysis: Monthly sales &amp; opportunities trends.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5404104" y="5961888"/>
            <a:ext cx="3831336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📏 Opportunity Size Segmentation: Sales categorized into deal size ranges.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9848088" y="3346704"/>
            <a:ext cx="3831336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🥧 Channel Analysis: Sales share by Marketing, Enterprise Sellers, Partners.</a:t>
            </a:r>
            <a:endParaRPr lang="en-US" sz="1850" dirty="0"/>
          </a:p>
        </p:txBody>
      </p:sp>
      <p:sp>
        <p:nvSpPr>
          <p:cNvPr id="15" name="Text 6"/>
          <p:cNvSpPr/>
          <p:nvPr/>
        </p:nvSpPr>
        <p:spPr>
          <a:xfrm>
            <a:off x="9848088" y="5961888"/>
            <a:ext cx="383133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🎨 Consistent Theme: Unified color palette &amp; clear labels.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3401568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91947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3401568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44" y="4919472"/>
            <a:ext cx="475488" cy="475488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640" y="3401568"/>
            <a:ext cx="475488" cy="475488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2084832"/>
            <a:ext cx="12984480" cy="8046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6270"/>
              </a:lnSpc>
              <a:buNone/>
            </a:pPr>
            <a:r>
              <a:rPr lang="en-US" sz="464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Dashboard Insights</a:t>
            </a: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96696" y="34198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1609344" y="3429000"/>
            <a:ext cx="333756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Total Sales: $7.1M</a:t>
            </a:r>
            <a:endParaRPr lang="en-US" sz="1850" dirty="0"/>
          </a:p>
        </p:txBody>
      </p:sp>
      <p:sp>
        <p:nvSpPr>
          <p:cNvPr id="12" name="Text 3"/>
          <p:cNvSpPr/>
          <p:nvPr/>
        </p:nvSpPr>
        <p:spPr>
          <a:xfrm>
            <a:off x="996696" y="4937760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1609344" y="4946904"/>
            <a:ext cx="333756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Most opportunities are in Quality &amp; Solution stages</a:t>
            </a:r>
            <a:endParaRPr lang="en-US" sz="1850" dirty="0"/>
          </a:p>
        </p:txBody>
      </p:sp>
      <p:sp>
        <p:nvSpPr>
          <p:cNvPr id="14" name="Text 5"/>
          <p:cNvSpPr/>
          <p:nvPr/>
        </p:nvSpPr>
        <p:spPr>
          <a:xfrm>
            <a:off x="5422392" y="34198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5" name="Text 6"/>
          <p:cNvSpPr/>
          <p:nvPr/>
        </p:nvSpPr>
        <p:spPr>
          <a:xfrm>
            <a:off x="6035040" y="3429000"/>
            <a:ext cx="333756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Total Opportunities: 200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5422392" y="4937760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5</a:t>
            </a:r>
            <a:endParaRPr lang="en-US" sz="2320" dirty="0"/>
          </a:p>
        </p:txBody>
      </p:sp>
      <p:sp>
        <p:nvSpPr>
          <p:cNvPr id="17" name="Text 8"/>
          <p:cNvSpPr/>
          <p:nvPr/>
        </p:nvSpPr>
        <p:spPr>
          <a:xfrm>
            <a:off x="6035040" y="4946904"/>
            <a:ext cx="333756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Peak sales months: March &amp; July</a:t>
            </a:r>
            <a:endParaRPr lang="en-US" sz="1850" dirty="0"/>
          </a:p>
        </p:txBody>
      </p:sp>
      <p:sp>
        <p:nvSpPr>
          <p:cNvPr id="18" name="Text 9"/>
          <p:cNvSpPr/>
          <p:nvPr/>
        </p:nvSpPr>
        <p:spPr>
          <a:xfrm>
            <a:off x="9848088" y="3419856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9" name="Text 10"/>
          <p:cNvSpPr/>
          <p:nvPr/>
        </p:nvSpPr>
        <p:spPr>
          <a:xfrm>
            <a:off x="10460736" y="3429000"/>
            <a:ext cx="333756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Largest contribution from Marketing (64%)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2606040"/>
            <a:ext cx="4297680" cy="9509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828032"/>
            <a:ext cx="4297680" cy="9509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504" y="2606040"/>
            <a:ext cx="4297680" cy="9509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616" y="2606040"/>
            <a:ext cx="4297680" cy="95097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832104" y="932688"/>
            <a:ext cx="12984480" cy="8046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6270"/>
              </a:lnSpc>
              <a:buNone/>
            </a:pPr>
            <a:r>
              <a:rPr lang="en-US" sz="464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Outcome</a:t>
            </a:r>
            <a:endParaRPr lang="en-US" sz="4640" dirty="0"/>
          </a:p>
        </p:txBody>
      </p:sp>
      <p:sp>
        <p:nvSpPr>
          <p:cNvPr id="9" name="Text 1"/>
          <p:cNvSpPr/>
          <p:nvPr/>
        </p:nvSpPr>
        <p:spPr>
          <a:xfrm>
            <a:off x="832104" y="199339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This dashboard enables stakeholders to:</a:t>
            </a:r>
            <a:endParaRPr lang="en-US" sz="1850" dirty="0"/>
          </a:p>
        </p:txBody>
      </p:sp>
      <p:sp>
        <p:nvSpPr>
          <p:cNvPr id="10" name="Text 2"/>
          <p:cNvSpPr/>
          <p:nvPr/>
        </p:nvSpPr>
        <p:spPr>
          <a:xfrm>
            <a:off x="1078992" y="3904488"/>
            <a:ext cx="383133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✅ Monitor sales KPIs in real-time.</a:t>
            </a:r>
            <a:endParaRPr lang="en-US" sz="1850" dirty="0"/>
          </a:p>
        </p:txBody>
      </p:sp>
      <p:sp>
        <p:nvSpPr>
          <p:cNvPr id="11" name="Text 3"/>
          <p:cNvSpPr/>
          <p:nvPr/>
        </p:nvSpPr>
        <p:spPr>
          <a:xfrm>
            <a:off x="2907792" y="286207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2" name="Text 4"/>
          <p:cNvSpPr/>
          <p:nvPr/>
        </p:nvSpPr>
        <p:spPr>
          <a:xfrm>
            <a:off x="2907792" y="5084064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1078992" y="6126480"/>
            <a:ext cx="383133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✅ Understand sales distribution by deal size.</a:t>
            </a:r>
            <a:endParaRPr lang="en-US" sz="1850" dirty="0"/>
          </a:p>
        </p:txBody>
      </p:sp>
      <p:sp>
        <p:nvSpPr>
          <p:cNvPr id="14" name="Text 6"/>
          <p:cNvSpPr/>
          <p:nvPr/>
        </p:nvSpPr>
        <p:spPr>
          <a:xfrm>
            <a:off x="5404104" y="3904488"/>
            <a:ext cx="383133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✅ Identify high-performing channels.</a:t>
            </a:r>
            <a:endParaRPr lang="en-US" sz="1850" dirty="0"/>
          </a:p>
        </p:txBody>
      </p:sp>
      <p:sp>
        <p:nvSpPr>
          <p:cNvPr id="15" name="Text 7"/>
          <p:cNvSpPr/>
          <p:nvPr/>
        </p:nvSpPr>
        <p:spPr>
          <a:xfrm>
            <a:off x="7242048" y="286207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6" name="Text 8"/>
          <p:cNvSpPr/>
          <p:nvPr/>
        </p:nvSpPr>
        <p:spPr>
          <a:xfrm>
            <a:off x="9729216" y="3904488"/>
            <a:ext cx="383133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850" dirty="0">
                <a:solidFill>
                  <a:srgbClr val="3B562E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✅ Track pipeline progress across stages.</a:t>
            </a:r>
            <a:endParaRPr lang="en-US" sz="1850" dirty="0"/>
          </a:p>
        </p:txBody>
      </p:sp>
      <p:sp>
        <p:nvSpPr>
          <p:cNvPr id="17" name="Text 9"/>
          <p:cNvSpPr/>
          <p:nvPr/>
        </p:nvSpPr>
        <p:spPr>
          <a:xfrm>
            <a:off x="11567160" y="2862072"/>
            <a:ext cx="164592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24242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2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38144"/>
            <a:ext cx="12984480" cy="110642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8650"/>
              </a:lnSpc>
              <a:buNone/>
            </a:pPr>
            <a:r>
              <a:rPr lang="en-US" sz="6410" dirty="0">
                <a:solidFill>
                  <a:srgbClr val="5465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思源黑体-思源黑体-Medium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Srivalli Upputuri</cp:lastModifiedBy>
  <cp:revision>4</cp:revision>
  <dcterms:created xsi:type="dcterms:W3CDTF">2025-08-09T06:54:16Z</dcterms:created>
  <dcterms:modified xsi:type="dcterms:W3CDTF">2025-08-09T06:57:52Z</dcterms:modified>
</cp:coreProperties>
</file>