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1A86F-DDC2-43C6-B812-5D83F69E15B1}" v="2" dt="2025-07-30T16:14:49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 Sreelakshmi" userId="ba93fc1e-3734-465b-956b-74bcde059463" providerId="ADAL" clId="{1AF1A86F-DDC2-43C6-B812-5D83F69E15B1}"/>
    <pc:docChg chg="custSel modSld modMainMaster">
      <pc:chgData name="V Sreelakshmi" userId="ba93fc1e-3734-465b-956b-74bcde059463" providerId="ADAL" clId="{1AF1A86F-DDC2-43C6-B812-5D83F69E15B1}" dt="2025-07-30T16:15:05.715" v="48" actId="207"/>
      <pc:docMkLst>
        <pc:docMk/>
      </pc:docMkLst>
      <pc:sldChg chg="modSp mod">
        <pc:chgData name="V Sreelakshmi" userId="ba93fc1e-3734-465b-956b-74bcde059463" providerId="ADAL" clId="{1AF1A86F-DDC2-43C6-B812-5D83F69E15B1}" dt="2025-07-30T16:15:05.715" v="48" actId="207"/>
        <pc:sldMkLst>
          <pc:docMk/>
          <pc:sldMk cId="0" sldId="256"/>
        </pc:sldMkLst>
        <pc:spChg chg="mod">
          <ac:chgData name="V Sreelakshmi" userId="ba93fc1e-3734-465b-956b-74bcde059463" providerId="ADAL" clId="{1AF1A86F-DDC2-43C6-B812-5D83F69E15B1}" dt="2025-07-30T16:15:05.715" v="48" actId="20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V Sreelakshmi" userId="ba93fc1e-3734-465b-956b-74bcde059463" providerId="ADAL" clId="{1AF1A86F-DDC2-43C6-B812-5D83F69E15B1}" dt="2025-07-30T16:14:50.273" v="45" actId="27636"/>
        <pc:sldMkLst>
          <pc:docMk/>
          <pc:sldMk cId="0" sldId="257"/>
        </pc:sldMkLst>
        <pc:spChg chg="mod">
          <ac:chgData name="V Sreelakshmi" userId="ba93fc1e-3734-465b-956b-74bcde059463" providerId="ADAL" clId="{1AF1A86F-DDC2-43C6-B812-5D83F69E15B1}" dt="2025-07-30T16:14:49.844" v="44"/>
          <ac:spMkLst>
            <pc:docMk/>
            <pc:sldMk cId="0" sldId="257"/>
            <ac:spMk id="2" creationId="{00000000-0000-0000-0000-000000000000}"/>
          </ac:spMkLst>
        </pc:spChg>
        <pc:spChg chg="mod">
          <ac:chgData name="V Sreelakshmi" userId="ba93fc1e-3734-465b-956b-74bcde059463" providerId="ADAL" clId="{1AF1A86F-DDC2-43C6-B812-5D83F69E15B1}" dt="2025-07-30T16:14:50.273" v="45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V Sreelakshmi" userId="ba93fc1e-3734-465b-956b-74bcde059463" providerId="ADAL" clId="{1AF1A86F-DDC2-43C6-B812-5D83F69E15B1}" dt="2025-07-30T16:14:49.844" v="44"/>
        <pc:sldMkLst>
          <pc:docMk/>
          <pc:sldMk cId="0" sldId="258"/>
        </pc:sldMkLst>
        <pc:spChg chg="mod">
          <ac:chgData name="V Sreelakshmi" userId="ba93fc1e-3734-465b-956b-74bcde059463" providerId="ADAL" clId="{1AF1A86F-DDC2-43C6-B812-5D83F69E15B1}" dt="2025-07-30T16:14:49.844" v="44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V Sreelakshmi" userId="ba93fc1e-3734-465b-956b-74bcde059463" providerId="ADAL" clId="{1AF1A86F-DDC2-43C6-B812-5D83F69E15B1}" dt="2025-07-30T16:14:49.844" v="44"/>
        <pc:sldMkLst>
          <pc:docMk/>
          <pc:sldMk cId="0" sldId="259"/>
        </pc:sldMkLst>
        <pc:spChg chg="mod">
          <ac:chgData name="V Sreelakshmi" userId="ba93fc1e-3734-465b-956b-74bcde059463" providerId="ADAL" clId="{1AF1A86F-DDC2-43C6-B812-5D83F69E15B1}" dt="2025-07-30T16:14:49.844" v="44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V Sreelakshmi" userId="ba93fc1e-3734-465b-956b-74bcde059463" providerId="ADAL" clId="{1AF1A86F-DDC2-43C6-B812-5D83F69E15B1}" dt="2025-07-30T16:14:49.844" v="44"/>
        <pc:sldMkLst>
          <pc:docMk/>
          <pc:sldMk cId="0" sldId="260"/>
        </pc:sldMkLst>
        <pc:spChg chg="mod">
          <ac:chgData name="V Sreelakshmi" userId="ba93fc1e-3734-465b-956b-74bcde059463" providerId="ADAL" clId="{1AF1A86F-DDC2-43C6-B812-5D83F69E15B1}" dt="2025-07-30T16:14:49.844" v="44"/>
          <ac:spMkLst>
            <pc:docMk/>
            <pc:sldMk cId="0" sldId="260"/>
            <ac:spMk id="2" creationId="{00000000-0000-0000-0000-000000000000}"/>
          </ac:spMkLst>
        </pc:spChg>
        <pc:spChg chg="mod">
          <ac:chgData name="V Sreelakshmi" userId="ba93fc1e-3734-465b-956b-74bcde059463" providerId="ADAL" clId="{1AF1A86F-DDC2-43C6-B812-5D83F69E15B1}" dt="2025-07-30T16:12:26.943" v="22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V Sreelakshmi" userId="ba93fc1e-3734-465b-956b-74bcde059463" providerId="ADAL" clId="{1AF1A86F-DDC2-43C6-B812-5D83F69E15B1}" dt="2025-07-30T16:14:49.844" v="44"/>
        <pc:sldMkLst>
          <pc:docMk/>
          <pc:sldMk cId="0" sldId="261"/>
        </pc:sldMkLst>
        <pc:spChg chg="mod">
          <ac:chgData name="V Sreelakshmi" userId="ba93fc1e-3734-465b-956b-74bcde059463" providerId="ADAL" clId="{1AF1A86F-DDC2-43C6-B812-5D83F69E15B1}" dt="2025-07-30T16:14:49.844" v="44"/>
          <ac:spMkLst>
            <pc:docMk/>
            <pc:sldMk cId="0" sldId="261"/>
            <ac:spMk id="2" creationId="{00000000-0000-0000-0000-000000000000}"/>
          </ac:spMkLst>
        </pc:spChg>
      </pc:sldChg>
      <pc:sldChg chg="modSp">
        <pc:chgData name="V Sreelakshmi" userId="ba93fc1e-3734-465b-956b-74bcde059463" providerId="ADAL" clId="{1AF1A86F-DDC2-43C6-B812-5D83F69E15B1}" dt="2025-07-30T16:14:49.844" v="44"/>
        <pc:sldMkLst>
          <pc:docMk/>
          <pc:sldMk cId="0" sldId="262"/>
        </pc:sldMkLst>
        <pc:spChg chg="mod">
          <ac:chgData name="V Sreelakshmi" userId="ba93fc1e-3734-465b-956b-74bcde059463" providerId="ADAL" clId="{1AF1A86F-DDC2-43C6-B812-5D83F69E15B1}" dt="2025-07-30T16:14:49.844" v="44"/>
          <ac:spMkLst>
            <pc:docMk/>
            <pc:sldMk cId="0" sldId="262"/>
            <ac:spMk id="2" creationId="{00000000-0000-0000-0000-000000000000}"/>
          </ac:spMkLst>
        </pc:spChg>
      </pc:sldChg>
      <pc:sldChg chg="modSp">
        <pc:chgData name="V Sreelakshmi" userId="ba93fc1e-3734-465b-956b-74bcde059463" providerId="ADAL" clId="{1AF1A86F-DDC2-43C6-B812-5D83F69E15B1}" dt="2025-07-30T16:14:49.844" v="44"/>
        <pc:sldMkLst>
          <pc:docMk/>
          <pc:sldMk cId="0" sldId="263"/>
        </pc:sldMkLst>
        <pc:spChg chg="mod">
          <ac:chgData name="V Sreelakshmi" userId="ba93fc1e-3734-465b-956b-74bcde059463" providerId="ADAL" clId="{1AF1A86F-DDC2-43C6-B812-5D83F69E15B1}" dt="2025-07-30T16:14:49.844" v="44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V Sreelakshmi" userId="ba93fc1e-3734-465b-956b-74bcde059463" providerId="ADAL" clId="{1AF1A86F-DDC2-43C6-B812-5D83F69E15B1}" dt="2025-07-30T16:14:49.844" v="44"/>
        <pc:sldMkLst>
          <pc:docMk/>
          <pc:sldMk cId="0" sldId="264"/>
        </pc:sldMkLst>
        <pc:spChg chg="mod">
          <ac:chgData name="V Sreelakshmi" userId="ba93fc1e-3734-465b-956b-74bcde059463" providerId="ADAL" clId="{1AF1A86F-DDC2-43C6-B812-5D83F69E15B1}" dt="2025-07-30T16:14:49.844" v="44"/>
          <ac:spMkLst>
            <pc:docMk/>
            <pc:sldMk cId="0" sldId="264"/>
            <ac:spMk id="2" creationId="{00000000-0000-0000-0000-000000000000}"/>
          </ac:spMkLst>
        </pc:spChg>
      </pc:sldChg>
      <pc:sldChg chg="modSp">
        <pc:chgData name="V Sreelakshmi" userId="ba93fc1e-3734-465b-956b-74bcde059463" providerId="ADAL" clId="{1AF1A86F-DDC2-43C6-B812-5D83F69E15B1}" dt="2025-07-30T16:14:49.844" v="44"/>
        <pc:sldMkLst>
          <pc:docMk/>
          <pc:sldMk cId="0" sldId="265"/>
        </pc:sldMkLst>
        <pc:spChg chg="mod">
          <ac:chgData name="V Sreelakshmi" userId="ba93fc1e-3734-465b-956b-74bcde059463" providerId="ADAL" clId="{1AF1A86F-DDC2-43C6-B812-5D83F69E15B1}" dt="2025-07-30T16:14:49.844" v="44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V Sreelakshmi" userId="ba93fc1e-3734-465b-956b-74bcde059463" providerId="ADAL" clId="{1AF1A86F-DDC2-43C6-B812-5D83F69E15B1}" dt="2025-07-30T16:14:49.844" v="44"/>
        <pc:sldMkLst>
          <pc:docMk/>
          <pc:sldMk cId="0" sldId="266"/>
        </pc:sldMkLst>
        <pc:spChg chg="mod">
          <ac:chgData name="V Sreelakshmi" userId="ba93fc1e-3734-465b-956b-74bcde059463" providerId="ADAL" clId="{1AF1A86F-DDC2-43C6-B812-5D83F69E15B1}" dt="2025-07-30T16:14:49.844" v="44"/>
          <ac:spMkLst>
            <pc:docMk/>
            <pc:sldMk cId="0" sldId="266"/>
            <ac:spMk id="2" creationId="{00000000-0000-0000-0000-000000000000}"/>
          </ac:spMkLst>
        </pc:spChg>
        <pc:spChg chg="mod">
          <ac:chgData name="V Sreelakshmi" userId="ba93fc1e-3734-465b-956b-74bcde059463" providerId="ADAL" clId="{1AF1A86F-DDC2-43C6-B812-5D83F69E15B1}" dt="2025-07-30T16:09:15.737" v="1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V Sreelakshmi" userId="ba93fc1e-3734-465b-956b-74bcde059463" providerId="ADAL" clId="{1AF1A86F-DDC2-43C6-B812-5D83F69E15B1}" dt="2025-07-30T16:14:49.844" v="44"/>
        <pc:sldMkLst>
          <pc:docMk/>
          <pc:sldMk cId="0" sldId="267"/>
        </pc:sldMkLst>
        <pc:spChg chg="mod">
          <ac:chgData name="V Sreelakshmi" userId="ba93fc1e-3734-465b-956b-74bcde059463" providerId="ADAL" clId="{1AF1A86F-DDC2-43C6-B812-5D83F69E15B1}" dt="2025-07-30T16:14:49.844" v="44"/>
          <ac:spMkLst>
            <pc:docMk/>
            <pc:sldMk cId="0" sldId="267"/>
            <ac:spMk id="2" creationId="{00000000-0000-0000-0000-000000000000}"/>
          </ac:spMkLst>
        </pc:spChg>
        <pc:spChg chg="mod">
          <ac:chgData name="V Sreelakshmi" userId="ba93fc1e-3734-465b-956b-74bcde059463" providerId="ADAL" clId="{1AF1A86F-DDC2-43C6-B812-5D83F69E15B1}" dt="2025-07-30T16:09:27.422" v="2" actId="14100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V Sreelakshmi" userId="ba93fc1e-3734-465b-956b-74bcde059463" providerId="ADAL" clId="{1AF1A86F-DDC2-43C6-B812-5D83F69E15B1}" dt="2025-07-30T16:14:49.844" v="44"/>
        <pc:sldMkLst>
          <pc:docMk/>
          <pc:sldMk cId="0" sldId="268"/>
        </pc:sldMkLst>
        <pc:spChg chg="mod">
          <ac:chgData name="V Sreelakshmi" userId="ba93fc1e-3734-465b-956b-74bcde059463" providerId="ADAL" clId="{1AF1A86F-DDC2-43C6-B812-5D83F69E15B1}" dt="2025-07-30T16:14:49.844" v="44"/>
          <ac:spMkLst>
            <pc:docMk/>
            <pc:sldMk cId="0" sldId="268"/>
            <ac:spMk id="2" creationId="{00000000-0000-0000-0000-000000000000}"/>
          </ac:spMkLst>
        </pc:spChg>
        <pc:spChg chg="mod">
          <ac:chgData name="V Sreelakshmi" userId="ba93fc1e-3734-465b-956b-74bcde059463" providerId="ADAL" clId="{1AF1A86F-DDC2-43C6-B812-5D83F69E15B1}" dt="2025-07-30T16:10:09.007" v="3" actId="14100"/>
          <ac:spMkLst>
            <pc:docMk/>
            <pc:sldMk cId="0" sldId="268"/>
            <ac:spMk id="3" creationId="{00000000-0000-0000-0000-000000000000}"/>
          </ac:spMkLst>
        </pc:spChg>
      </pc:sldChg>
      <pc:sldChg chg="delSp modSp mod">
        <pc:chgData name="V Sreelakshmi" userId="ba93fc1e-3734-465b-956b-74bcde059463" providerId="ADAL" clId="{1AF1A86F-DDC2-43C6-B812-5D83F69E15B1}" dt="2025-07-30T16:12:03.384" v="19" actId="1076"/>
        <pc:sldMkLst>
          <pc:docMk/>
          <pc:sldMk cId="0" sldId="269"/>
        </pc:sldMkLst>
        <pc:spChg chg="mod">
          <ac:chgData name="V Sreelakshmi" userId="ba93fc1e-3734-465b-956b-74bcde059463" providerId="ADAL" clId="{1AF1A86F-DDC2-43C6-B812-5D83F69E15B1}" dt="2025-07-30T16:12:03.384" v="19" actId="1076"/>
          <ac:spMkLst>
            <pc:docMk/>
            <pc:sldMk cId="0" sldId="269"/>
            <ac:spMk id="2" creationId="{00000000-0000-0000-0000-000000000000}"/>
          </ac:spMkLst>
        </pc:spChg>
        <pc:spChg chg="del mod">
          <ac:chgData name="V Sreelakshmi" userId="ba93fc1e-3734-465b-956b-74bcde059463" providerId="ADAL" clId="{1AF1A86F-DDC2-43C6-B812-5D83F69E15B1}" dt="2025-07-30T16:11:49.151" v="16" actId="478"/>
          <ac:spMkLst>
            <pc:docMk/>
            <pc:sldMk cId="0" sldId="269"/>
            <ac:spMk id="3" creationId="{00000000-0000-0000-0000-000000000000}"/>
          </ac:spMkLst>
        </pc:spChg>
      </pc:sldChg>
      <pc:sldMasterChg chg="addSp">
        <pc:chgData name="V Sreelakshmi" userId="ba93fc1e-3734-465b-956b-74bcde059463" providerId="ADAL" clId="{1AF1A86F-DDC2-43C6-B812-5D83F69E15B1}" dt="2025-07-30T16:12:26.235" v="20"/>
        <pc:sldMasterMkLst>
          <pc:docMk/>
          <pc:sldMasterMk cId="1946576489" sldId="2147483660"/>
        </pc:sldMasterMkLst>
        <pc:spChg chg="add">
          <ac:chgData name="V Sreelakshmi" userId="ba93fc1e-3734-465b-956b-74bcde059463" providerId="ADAL" clId="{1AF1A86F-DDC2-43C6-B812-5D83F69E15B1}" dt="2025-07-30T16:12:26.235" v="20"/>
          <ac:spMkLst>
            <pc:docMk/>
            <pc:sldMasterMk cId="1946576489" sldId="2147483660"/>
            <ac:spMk id="48" creationId="{992B29CE-3B61-0FA3-BD2A-6B15DD7DADF0}"/>
          </ac:spMkLst>
        </pc:spChg>
      </pc:sldMasterChg>
      <pc:sldMasterChg chg="addSp">
        <pc:chgData name="V Sreelakshmi" userId="ba93fc1e-3734-465b-956b-74bcde059463" providerId="ADAL" clId="{1AF1A86F-DDC2-43C6-B812-5D83F69E15B1}" dt="2025-07-30T16:14:49.844" v="44"/>
        <pc:sldMasterMkLst>
          <pc:docMk/>
          <pc:sldMasterMk cId="761705830" sldId="2147483678"/>
        </pc:sldMasterMkLst>
        <pc:spChg chg="add">
          <ac:chgData name="V Sreelakshmi" userId="ba93fc1e-3734-465b-956b-74bcde059463" providerId="ADAL" clId="{1AF1A86F-DDC2-43C6-B812-5D83F69E15B1}" dt="2025-07-30T16:14:49.844" v="44"/>
          <ac:spMkLst>
            <pc:docMk/>
            <pc:sldMasterMk cId="761705830" sldId="2147483678"/>
            <ac:spMk id="7" creationId="{9AA20EBC-4B75-BD8F-48E3-7E0672C4B2DF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A7EA-3496-40FF-AE99-6A587289CC4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56DB38A-5272-4FBA-A8D7-2BE8584BC6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6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A7EA-3496-40FF-AE99-6A587289CC4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B38A-5272-4FBA-A8D7-2BE8584BC64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55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A7EA-3496-40FF-AE99-6A587289CC4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B38A-5272-4FBA-A8D7-2BE8584BC6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05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A7EA-3496-40FF-AE99-6A587289CC4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B38A-5272-4FBA-A8D7-2BE8584BC64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A7EA-3496-40FF-AE99-6A587289CC4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B38A-5272-4FBA-A8D7-2BE8584B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2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A7EA-3496-40FF-AE99-6A587289CC4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B38A-5272-4FBA-A8D7-2BE8584B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70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A7EA-3496-40FF-AE99-6A587289CC4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B38A-5272-4FBA-A8D7-2BE8584B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1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A7EA-3496-40FF-AE99-6A587289CC4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B38A-5272-4FBA-A8D7-2BE8584BC64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15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9F8A7EA-3496-40FF-AE99-6A587289CC4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B38A-5272-4FBA-A8D7-2BE8584BC64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04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A7EA-3496-40FF-AE99-6A587289CC4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B38A-5272-4FBA-A8D7-2BE8584B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0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A7EA-3496-40FF-AE99-6A587289CC4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B38A-5272-4FBA-A8D7-2BE8584BC6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41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4A5F1-1AB2-B8B7-F520-2FED8AB449B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207375" y="63500"/>
            <a:ext cx="912813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71BF44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0EBC-4B75-BD8F-48E3-7E0672C4B2D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207375" y="63500"/>
            <a:ext cx="912813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71BF44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76170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11085"/>
            <a:ext cx="9144000" cy="2387600"/>
          </a:xfrm>
        </p:spPr>
        <p:txBody>
          <a:bodyPr/>
          <a:lstStyle/>
          <a:p>
            <a:r>
              <a:rPr dirty="0"/>
              <a:t>Placement Eligibility Streamlit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Comprehensive Project Overview with Code, Database Design, and Architecture</a:t>
            </a:r>
            <a:endParaRPr lang="en-US" sz="8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</a:t>
            </a:r>
          </a:p>
          <a:p>
            <a:r>
              <a:rPr lang="en-IN" sz="5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	</a:t>
            </a:r>
            <a:r>
              <a:rPr lang="en-IN" sz="1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</a:t>
            </a:r>
          </a:p>
          <a:p>
            <a:r>
              <a:rPr lang="en-IN" sz="1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	Sreelakshmi V</a:t>
            </a:r>
            <a:endParaRPr sz="1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Files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70058" cy="4351338"/>
          </a:xfrm>
        </p:spPr>
        <p:txBody>
          <a:bodyPr/>
          <a:lstStyle/>
          <a:p>
            <a:r>
              <a:rPr dirty="0"/>
              <a:t>📁 Files included:</a:t>
            </a:r>
          </a:p>
          <a:p>
            <a:r>
              <a:rPr dirty="0"/>
              <a:t>- `app.py`: Streamlit interface</a:t>
            </a:r>
          </a:p>
          <a:p>
            <a:r>
              <a:rPr dirty="0"/>
              <a:t>- `db_manager.py`: OOP DB logic</a:t>
            </a:r>
          </a:p>
          <a:p>
            <a:r>
              <a:rPr dirty="0"/>
              <a:t>- `dataframes.py`: Faker data</a:t>
            </a:r>
          </a:p>
          <a:p>
            <a:r>
              <a:rPr dirty="0"/>
              <a:t>- `</a:t>
            </a:r>
            <a:r>
              <a:rPr lang="en-US" dirty="0"/>
              <a:t>SQLite_database</a:t>
            </a:r>
            <a:r>
              <a:rPr dirty="0"/>
              <a:t>.py`: Data into SQLite</a:t>
            </a:r>
          </a:p>
          <a:p>
            <a:r>
              <a:rPr dirty="0"/>
              <a:t>- `</a:t>
            </a:r>
            <a:r>
              <a:rPr lang="en-US" dirty="0"/>
              <a:t>run_</a:t>
            </a:r>
            <a:r>
              <a:rPr dirty="0"/>
              <a:t>queries.py`: SQL logic</a:t>
            </a:r>
          </a:p>
          <a:p>
            <a:r>
              <a:rPr dirty="0"/>
              <a:t>- `requirements.txt` and `README.md`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Output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35529" cy="4351338"/>
          </a:xfrm>
        </p:spPr>
        <p:txBody>
          <a:bodyPr/>
          <a:lstStyle/>
          <a:p>
            <a:r>
              <a:rPr dirty="0"/>
              <a:t>🖥 Streamlit Web App Displays:</a:t>
            </a:r>
          </a:p>
          <a:p>
            <a:r>
              <a:rPr dirty="0"/>
              <a:t>- Filtered list of eligible students</a:t>
            </a:r>
          </a:p>
          <a:p>
            <a:r>
              <a:rPr dirty="0"/>
              <a:t>- Placement readiness dashboard</a:t>
            </a:r>
          </a:p>
          <a:p>
            <a:r>
              <a:rPr dirty="0"/>
              <a:t>- Real-time interaction with backend data</a:t>
            </a:r>
          </a:p>
          <a:p>
            <a:r>
              <a:rPr dirty="0"/>
              <a:t>⚡ Hosted locally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12510" cy="4351338"/>
          </a:xfrm>
        </p:spPr>
        <p:txBody>
          <a:bodyPr/>
          <a:lstStyle/>
          <a:p>
            <a:r>
              <a:rPr dirty="0"/>
              <a:t>✅ Fully functional eligibility app</a:t>
            </a:r>
          </a:p>
          <a:p>
            <a:r>
              <a:rPr dirty="0"/>
              <a:t>✅ Clean modular code using Python OOP</a:t>
            </a:r>
          </a:p>
          <a:p>
            <a:r>
              <a:rPr dirty="0"/>
              <a:t>✅ Realistic synthetic data (500 students)</a:t>
            </a:r>
          </a:p>
          <a:p>
            <a:r>
              <a:rPr dirty="0"/>
              <a:t>✅ Embedded analytics via SQL queries</a:t>
            </a:r>
          </a:p>
          <a:p>
            <a:r>
              <a:rPr dirty="0"/>
              <a:t>✅ User-friendly, interactive Streamlit UI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84690" cy="4351338"/>
          </a:xfrm>
        </p:spPr>
        <p:txBody>
          <a:bodyPr/>
          <a:lstStyle/>
          <a:p>
            <a:r>
              <a:rPr dirty="0"/>
              <a:t>🔐 Add user login/authentication</a:t>
            </a:r>
          </a:p>
          <a:p>
            <a:r>
              <a:rPr dirty="0"/>
              <a:t>📦 Add export to CSV/PDF features</a:t>
            </a:r>
          </a:p>
          <a:p>
            <a:r>
              <a:rPr dirty="0"/>
              <a:t>📊 Add charts using </a:t>
            </a:r>
            <a:r>
              <a:rPr dirty="0" err="1"/>
              <a:t>Plotly</a:t>
            </a:r>
            <a:r>
              <a:rPr dirty="0"/>
              <a:t>/Altair</a:t>
            </a:r>
          </a:p>
          <a:p>
            <a:r>
              <a:rPr dirty="0"/>
              <a:t>☁ Deploy to Streamlit Cloud</a:t>
            </a:r>
          </a:p>
          <a:p>
            <a:r>
              <a:rPr dirty="0"/>
              <a:t>🧑‍🎓 Use real-world academic datasets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042" y="2766218"/>
            <a:ext cx="2671916" cy="1325563"/>
          </a:xfrm>
        </p:spPr>
        <p:txBody>
          <a:bodyPr/>
          <a:lstStyle/>
          <a:p>
            <a:r>
              <a:rPr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4451"/>
            <a:ext cx="9144000" cy="4351338"/>
          </a:xfrm>
        </p:spPr>
        <p:txBody>
          <a:bodyPr>
            <a:normAutofit/>
          </a:bodyPr>
          <a:lstStyle/>
          <a:p>
            <a:r>
              <a:rPr dirty="0"/>
              <a:t>Build a web application to filter eligible students for </a:t>
            </a:r>
            <a:endParaRPr lang="en-US" dirty="0"/>
          </a:p>
          <a:p>
            <a:pPr marL="0" indent="0">
              <a:buNone/>
            </a:pPr>
            <a:r>
              <a:rPr dirty="0"/>
              <a:t>placement.</a:t>
            </a:r>
          </a:p>
          <a:p>
            <a:r>
              <a:rPr dirty="0"/>
              <a:t>Use synthetic data to simulate realistic student </a:t>
            </a:r>
            <a:endParaRPr lang="en-US" dirty="0"/>
          </a:p>
          <a:p>
            <a:pPr marL="0" indent="0">
              <a:buNone/>
            </a:pPr>
            <a:r>
              <a:rPr dirty="0"/>
              <a:t>performance metrics.</a:t>
            </a:r>
          </a:p>
          <a:p>
            <a:r>
              <a:rPr dirty="0"/>
              <a:t>Apply Object-Oriented Programming in Python for data management.</a:t>
            </a:r>
          </a:p>
          <a:p>
            <a:r>
              <a:rPr dirty="0"/>
              <a:t>Store and query data using SQLite relational database.</a:t>
            </a:r>
          </a:p>
          <a:p>
            <a:r>
              <a:rPr dirty="0"/>
              <a:t>Use Streamlit to build an interactive and user-friendly </a:t>
            </a:r>
            <a:endParaRPr lang="en-US" dirty="0"/>
          </a:p>
          <a:p>
            <a:pPr marL="0" indent="0">
              <a:buNone/>
            </a:pPr>
            <a:r>
              <a:rPr dirty="0"/>
              <a:t>dashboard.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76768" cy="4351338"/>
          </a:xfrm>
        </p:spPr>
        <p:txBody>
          <a:bodyPr/>
          <a:lstStyle/>
          <a:p>
            <a:r>
              <a:rPr dirty="0"/>
              <a:t>🧰 Python (3.8+)</a:t>
            </a:r>
          </a:p>
          <a:p>
            <a:r>
              <a:rPr dirty="0"/>
              <a:t>🧪 Faker – synthetic data generation</a:t>
            </a:r>
          </a:p>
          <a:p>
            <a:r>
              <a:rPr dirty="0"/>
              <a:t>📊 pandas – data manipulation</a:t>
            </a:r>
          </a:p>
          <a:p>
            <a:r>
              <a:rPr dirty="0"/>
              <a:t>💾 SQLite – relational database</a:t>
            </a:r>
          </a:p>
          <a:p>
            <a:r>
              <a:rPr dirty="0"/>
              <a:t>🧱 Streamlit – frontend web UI</a:t>
            </a:r>
          </a:p>
          <a:p>
            <a:r>
              <a:rPr dirty="0"/>
              <a:t>🧠 SQL – insights and filtering logic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55" y="1871611"/>
            <a:ext cx="8089490" cy="4351338"/>
          </a:xfrm>
        </p:spPr>
        <p:txBody>
          <a:bodyPr/>
          <a:lstStyle/>
          <a:p>
            <a:r>
              <a:rPr dirty="0"/>
              <a:t>📌 Tables and relationships:</a:t>
            </a:r>
          </a:p>
          <a:p>
            <a:r>
              <a:rPr dirty="0"/>
              <a:t>- Students: Basic details</a:t>
            </a:r>
          </a:p>
          <a:p>
            <a:r>
              <a:rPr dirty="0"/>
              <a:t>- Programming: Coding skills</a:t>
            </a:r>
          </a:p>
          <a:p>
            <a:r>
              <a:rPr dirty="0"/>
              <a:t>- </a:t>
            </a:r>
            <a:r>
              <a:rPr dirty="0" err="1"/>
              <a:t>SoftSkills</a:t>
            </a:r>
            <a:r>
              <a:rPr dirty="0"/>
              <a:t>: Interpersonal abilities</a:t>
            </a:r>
          </a:p>
          <a:p>
            <a:r>
              <a:rPr dirty="0"/>
              <a:t>- Placements: Mock scores &amp; outcomes</a:t>
            </a:r>
          </a:p>
          <a:p>
            <a:r>
              <a:rPr dirty="0"/>
              <a:t>🎯 Linked via </a:t>
            </a:r>
            <a:r>
              <a:rPr dirty="0" err="1"/>
              <a:t>student_id</a:t>
            </a:r>
            <a:r>
              <a:rPr dirty="0"/>
              <a:t> as foreign key in all child tables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Faker-Based 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03" y="2012438"/>
            <a:ext cx="8059994" cy="4351338"/>
          </a:xfrm>
        </p:spPr>
        <p:txBody>
          <a:bodyPr>
            <a:normAutofit/>
          </a:bodyPr>
          <a:lstStyle/>
          <a:p>
            <a:r>
              <a:rPr dirty="0"/>
              <a:t>🔄 Generate 500 synthetic students using Faker:</a:t>
            </a:r>
          </a:p>
          <a:p>
            <a:r>
              <a:rPr lang="en-US" dirty="0"/>
              <a:t>Student table</a:t>
            </a:r>
            <a:r>
              <a:rPr dirty="0"/>
              <a:t>- Names, emails, age, phone, city, batch</a:t>
            </a:r>
          </a:p>
          <a:p>
            <a:r>
              <a:rPr lang="en-US" dirty="0"/>
              <a:t>Programming Table</a:t>
            </a:r>
            <a:r>
              <a:rPr dirty="0"/>
              <a:t>- Coding problems solved, certifications</a:t>
            </a:r>
          </a:p>
          <a:p>
            <a:r>
              <a:rPr lang="en-US" dirty="0"/>
              <a:t>Soft skills table</a:t>
            </a:r>
            <a:r>
              <a:rPr dirty="0"/>
              <a:t>- Soft skills scores (0–100)</a:t>
            </a:r>
          </a:p>
          <a:p>
            <a:r>
              <a:rPr lang="en-US" dirty="0"/>
              <a:t>Placements table</a:t>
            </a:r>
            <a:r>
              <a:rPr dirty="0"/>
              <a:t>- Placement info: status, company, mock score</a:t>
            </a:r>
          </a:p>
          <a:p>
            <a:r>
              <a:rPr dirty="0"/>
              <a:t>📂 Stored as pandas </a:t>
            </a:r>
            <a:r>
              <a:rPr dirty="0" err="1"/>
              <a:t>DataFrames</a:t>
            </a:r>
            <a:r>
              <a:rPr dirty="0"/>
              <a:t> and later inserted into SQLite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SQLite Database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422" y="1923947"/>
            <a:ext cx="8109155" cy="4351338"/>
          </a:xfrm>
        </p:spPr>
        <p:txBody>
          <a:bodyPr/>
          <a:lstStyle/>
          <a:p>
            <a:r>
              <a:rPr dirty="0"/>
              <a:t>✅ Used Python sqlite3 module to create tables:</a:t>
            </a:r>
          </a:p>
          <a:p>
            <a:r>
              <a:rPr dirty="0"/>
              <a:t>- Applied foreign key constraints for data integrity</a:t>
            </a:r>
          </a:p>
          <a:p>
            <a:r>
              <a:rPr dirty="0"/>
              <a:t>- Created Students, Programming, </a:t>
            </a:r>
            <a:r>
              <a:rPr dirty="0" err="1"/>
              <a:t>SoftSkills</a:t>
            </a:r>
            <a:r>
              <a:rPr dirty="0"/>
              <a:t>, Placements</a:t>
            </a:r>
            <a:r>
              <a:rPr lang="en-US" dirty="0"/>
              <a:t> tables</a:t>
            </a:r>
            <a:endParaRPr dirty="0"/>
          </a:p>
          <a:p>
            <a:r>
              <a:rPr dirty="0"/>
              <a:t>📥 Inserted data from pandas </a:t>
            </a:r>
            <a:r>
              <a:rPr dirty="0" err="1"/>
              <a:t>DataFrames</a:t>
            </a:r>
            <a:r>
              <a:rPr dirty="0"/>
              <a:t> to tables</a:t>
            </a:r>
          </a:p>
          <a:p>
            <a:r>
              <a:rPr dirty="0"/>
              <a:t>🛠 Managed via `</a:t>
            </a:r>
            <a:r>
              <a:rPr lang="en-US" dirty="0"/>
              <a:t>SQLite_database</a:t>
            </a:r>
            <a:r>
              <a:rPr dirty="0"/>
              <a:t>.py` script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Object-Oriented DB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66703" cy="4351338"/>
          </a:xfrm>
        </p:spPr>
        <p:txBody>
          <a:bodyPr/>
          <a:lstStyle/>
          <a:p>
            <a:r>
              <a:rPr dirty="0"/>
              <a:t>🔄 `</a:t>
            </a:r>
            <a:r>
              <a:rPr dirty="0" err="1"/>
              <a:t>DatabaseManager</a:t>
            </a:r>
            <a:r>
              <a:rPr dirty="0"/>
              <a:t>` class handles:</a:t>
            </a:r>
          </a:p>
          <a:p>
            <a:r>
              <a:rPr dirty="0"/>
              <a:t>- Connecting to SQLite</a:t>
            </a:r>
            <a:r>
              <a:rPr lang="en-US" dirty="0"/>
              <a:t>3</a:t>
            </a:r>
            <a:endParaRPr dirty="0"/>
          </a:p>
          <a:p>
            <a:r>
              <a:rPr dirty="0"/>
              <a:t>- Creating and managing tables</a:t>
            </a:r>
          </a:p>
          <a:p>
            <a:r>
              <a:rPr dirty="0"/>
              <a:t>- Running parameterized queries</a:t>
            </a:r>
          </a:p>
          <a:p>
            <a:r>
              <a:rPr dirty="0"/>
              <a:t>- Filtering eligible students dynamically</a:t>
            </a:r>
          </a:p>
          <a:p>
            <a:r>
              <a:rPr dirty="0"/>
              <a:t>- Executing insight queries securely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Streamlit Interface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516" cy="4351338"/>
          </a:xfrm>
        </p:spPr>
        <p:txBody>
          <a:bodyPr/>
          <a:lstStyle/>
          <a:p>
            <a:r>
              <a:rPr dirty="0"/>
              <a:t>🎛 Sidebar:</a:t>
            </a:r>
          </a:p>
          <a:p>
            <a:r>
              <a:rPr dirty="0"/>
              <a:t>- Filters for programming score, communication, mock score, placement status</a:t>
            </a:r>
          </a:p>
          <a:p>
            <a:r>
              <a:rPr dirty="0"/>
              <a:t>📋 Main Area:</a:t>
            </a:r>
          </a:p>
          <a:p>
            <a:r>
              <a:rPr dirty="0"/>
              <a:t>- Displays eligible students in real-time</a:t>
            </a:r>
          </a:p>
          <a:p>
            <a:r>
              <a:rPr dirty="0"/>
              <a:t>- Shows SQL insights as data tables</a:t>
            </a:r>
          </a:p>
          <a:p>
            <a:r>
              <a:rPr dirty="0"/>
              <a:t>🖼 Highly interactive and instant feedback 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Insights: Queries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65026" cy="4351338"/>
          </a:xfrm>
        </p:spPr>
        <p:txBody>
          <a:bodyPr/>
          <a:lstStyle/>
          <a:p>
            <a:r>
              <a:rPr dirty="0"/>
              <a:t>📊 Examples of Insights:</a:t>
            </a:r>
          </a:p>
          <a:p>
            <a:r>
              <a:rPr dirty="0"/>
              <a:t>- Top 5 students by project score</a:t>
            </a:r>
          </a:p>
          <a:p>
            <a:r>
              <a:rPr dirty="0"/>
              <a:t>- Avg problems solved by batch</a:t>
            </a:r>
          </a:p>
          <a:p>
            <a:r>
              <a:rPr dirty="0"/>
              <a:t>- Placement status distribution</a:t>
            </a:r>
          </a:p>
          <a:p>
            <a:r>
              <a:rPr dirty="0"/>
              <a:t>- High achievers: certifications + internships</a:t>
            </a:r>
          </a:p>
          <a:p>
            <a:r>
              <a:rPr dirty="0"/>
              <a:t>- Interview rounds vs salary</a:t>
            </a:r>
          </a:p>
          <a:p>
            <a:r>
              <a:rPr dirty="0"/>
              <a:t>📁 Encapsulated in `</a:t>
            </a:r>
            <a:r>
              <a:rPr lang="en-US" dirty="0"/>
              <a:t>run_</a:t>
            </a:r>
            <a:r>
              <a:rPr dirty="0"/>
              <a:t>queries.py`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202412c0-1e7d-4ccc-99a7-7c8f0a21f86d}" enabled="1" method="Standard" siteId="{0d993ad3-fa73-421a-b129-1fe5590103f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Office Theme</vt:lpstr>
      <vt:lpstr>Gallery</vt:lpstr>
      <vt:lpstr>Placement Eligibility Streamlit Application</vt:lpstr>
      <vt:lpstr>Project Objective</vt:lpstr>
      <vt:lpstr>Technology Stack</vt:lpstr>
      <vt:lpstr>Database Schema Overview</vt:lpstr>
      <vt:lpstr>Faker-Based Data Generation</vt:lpstr>
      <vt:lpstr>SQLite Database Creation</vt:lpstr>
      <vt:lpstr>Object-Oriented DB Management</vt:lpstr>
      <vt:lpstr>Streamlit Interface Overview</vt:lpstr>
      <vt:lpstr>SQL Insights: Queries &amp; Analysis</vt:lpstr>
      <vt:lpstr>Code Files Overview</vt:lpstr>
      <vt:lpstr>App Output Preview</vt:lpstr>
      <vt:lpstr>Project Outcome</vt:lpstr>
      <vt:lpstr>Future Improvements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 Sreelakshmi</cp:lastModifiedBy>
  <cp:revision>2</cp:revision>
  <dcterms:created xsi:type="dcterms:W3CDTF">2013-01-27T09:14:16Z</dcterms:created>
  <dcterms:modified xsi:type="dcterms:W3CDTF">2025-07-30T16:15:07Z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Theme:8\Office Theme:8</vt:lpwstr>
  </property>
  <property fmtid="{D5CDD505-2E9C-101B-9397-08002B2CF9AE}" pid="3" name="ClassificationContentMarkingHeaderText">
    <vt:lpwstr>RESTRICTED</vt:lpwstr>
  </property>
</Properties>
</file>