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2360" y="37845"/>
            <a:ext cx="7447279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HANDU.AGNIJWALA-NARASIMHA-RAO@CAPGEMIN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50" y="2691129"/>
            <a:ext cx="3674745" cy="105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Assignments</a:t>
            </a:r>
            <a:endParaRPr sz="1200" dirty="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890"/>
              </a:spcBef>
            </a:pPr>
            <a:r>
              <a:rPr lang="en-IN" sz="1000" b="1" spc="-10" dirty="0">
                <a:latin typeface="Verdana"/>
                <a:cs typeface="Verdana"/>
              </a:rPr>
              <a:t>Multiplex Booking system</a:t>
            </a:r>
            <a:endParaRPr sz="1000" dirty="0">
              <a:latin typeface="Verdana"/>
              <a:cs typeface="Verdana"/>
            </a:endParaRPr>
          </a:p>
          <a:p>
            <a:pPr marL="32384">
              <a:spcBef>
                <a:spcPts val="770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Multiplex Booking system</a:t>
            </a:r>
            <a:r>
              <a:rPr lang="en-IN" sz="1000" b="1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postman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testing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 boot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,React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MYSQL.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920" y="419481"/>
            <a:ext cx="5706110" cy="59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lang="en-US" sz="140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E-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Mail:</a:t>
            </a:r>
            <a:r>
              <a:rPr lang="en-US" sz="1400" spc="-5" dirty="0">
                <a:solidFill>
                  <a:srgbClr val="FFFFFF"/>
                </a:solidFill>
                <a:latin typeface="Verdana"/>
                <a:cs typeface="Verdana"/>
              </a:rPr>
              <a:t> PICHILI.SREEVALLIKA@CAPGEMINI.COM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5920" y="1129664"/>
            <a:ext cx="993775" cy="9315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Call:</a:t>
            </a:r>
            <a:endParaRPr sz="1400">
              <a:latin typeface="Verdana"/>
              <a:cs typeface="Verdana"/>
            </a:endParaRPr>
          </a:p>
          <a:p>
            <a:pPr marL="61594" marR="5080">
              <a:lnSpc>
                <a:spcPct val="121200"/>
              </a:lnSpc>
              <a:spcBef>
                <a:spcPts val="64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City: 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ali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ty: 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Languages: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7005" y="1129664"/>
            <a:ext cx="1183640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lang="en-IN" sz="1400" spc="-5" dirty="0">
                <a:solidFill>
                  <a:srgbClr val="FFFFFF"/>
                </a:solidFill>
                <a:latin typeface="Verdana"/>
                <a:cs typeface="Verdana"/>
              </a:rPr>
              <a:t>6302230429</a:t>
            </a:r>
            <a:endParaRPr sz="1400" dirty="0">
              <a:latin typeface="Verdana"/>
              <a:cs typeface="Verdana"/>
            </a:endParaRPr>
          </a:p>
          <a:p>
            <a:pPr marL="15875" marR="48260" indent="-3810">
              <a:lnSpc>
                <a:spcPct val="123100"/>
              </a:lnSpc>
              <a:spcBef>
                <a:spcPts val="610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Andhra Pradesh </a:t>
            </a:r>
            <a:r>
              <a:rPr sz="11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Indian</a:t>
            </a:r>
            <a:endParaRPr sz="1100" dirty="0">
              <a:latin typeface="Verdana"/>
              <a:cs typeface="Verdana"/>
            </a:endParaRPr>
          </a:p>
          <a:p>
            <a:pPr marL="15875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English, Telugu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294" y="2679953"/>
            <a:ext cx="4371975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Profile</a:t>
            </a:r>
            <a:endParaRPr sz="1200" dirty="0">
              <a:latin typeface="Verdana"/>
              <a:cs typeface="Verdana"/>
            </a:endParaRPr>
          </a:p>
          <a:p>
            <a:pPr marL="12700" marR="74295">
              <a:lnSpc>
                <a:spcPct val="114100"/>
              </a:lnSpc>
              <a:spcBef>
                <a:spcPts val="790"/>
              </a:spcBef>
            </a:pPr>
            <a:r>
              <a:rPr sz="1100" spc="-5" dirty="0">
                <a:latin typeface="Verdana"/>
                <a:cs typeface="Verdana"/>
              </a:rPr>
              <a:t>Myself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lang="en-IN" sz="1100" b="1" dirty="0" err="1">
                <a:latin typeface="Verdana"/>
                <a:cs typeface="Verdana"/>
              </a:rPr>
              <a:t>Pichili</a:t>
            </a:r>
            <a:r>
              <a:rPr lang="en-IN" sz="1100" b="1" dirty="0">
                <a:latin typeface="Verdana"/>
                <a:cs typeface="Verdana"/>
              </a:rPr>
              <a:t> </a:t>
            </a:r>
            <a:r>
              <a:rPr lang="en-IN" sz="1100" b="1" dirty="0" err="1">
                <a:latin typeface="Verdana"/>
                <a:cs typeface="Verdana"/>
              </a:rPr>
              <a:t>Sreevallika</a:t>
            </a:r>
            <a:r>
              <a:rPr lang="en-IN" sz="1100" b="1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, </a:t>
            </a:r>
            <a:r>
              <a:rPr sz="1100" dirty="0">
                <a:latin typeface="Verdana"/>
                <a:cs typeface="Verdana"/>
              </a:rPr>
              <a:t>done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training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domain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‘</a:t>
            </a:r>
            <a:r>
              <a:rPr sz="1100" b="1" dirty="0">
                <a:latin typeface="Verdana"/>
                <a:cs typeface="Verdana"/>
              </a:rPr>
              <a:t>Java </a:t>
            </a: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stack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with</a:t>
            </a:r>
            <a:r>
              <a:rPr sz="1100" b="1" spc="-1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’.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" dirty="0">
                <a:latin typeface="Verdana"/>
                <a:cs typeface="Verdana"/>
              </a:rPr>
              <a:t> deserved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right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requirements</a:t>
            </a:r>
            <a:endParaRPr sz="1100" dirty="0">
              <a:latin typeface="Verdana"/>
              <a:cs typeface="Verdana"/>
            </a:endParaRPr>
          </a:p>
          <a:p>
            <a:pPr marL="12700" marR="59055">
              <a:lnSpc>
                <a:spcPct val="114500"/>
              </a:lnSpc>
              <a:spcBef>
                <a:spcPts val="590"/>
              </a:spcBef>
            </a:pPr>
            <a:r>
              <a:rPr sz="1100" spc="-5" dirty="0">
                <a:latin typeface="Verdana"/>
                <a:cs typeface="Verdana"/>
              </a:rPr>
              <a:t>Eager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in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team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dedicated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people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serve a</a:t>
            </a:r>
            <a:r>
              <a:rPr sz="1100" spc="-5" dirty="0">
                <a:latin typeface="Verdana"/>
                <a:cs typeface="Verdana"/>
              </a:rPr>
              <a:t> key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role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enhancement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development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project.</a:t>
            </a:r>
          </a:p>
          <a:p>
            <a:pPr marL="12700" marR="5080">
              <a:lnSpc>
                <a:spcPct val="114500"/>
              </a:lnSpc>
              <a:spcBef>
                <a:spcPts val="590"/>
              </a:spcBef>
            </a:pPr>
            <a:r>
              <a:rPr sz="1100" spc="-5" dirty="0">
                <a:latin typeface="Verdana"/>
                <a:cs typeface="Verdana"/>
              </a:rPr>
              <a:t>Had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assignment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experience </a:t>
            </a:r>
            <a:r>
              <a:rPr sz="1100" spc="-10" dirty="0">
                <a:latin typeface="Verdana"/>
                <a:cs typeface="Verdana"/>
              </a:rPr>
              <a:t>in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such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Java,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React.</a:t>
            </a:r>
            <a:endParaRPr sz="1100" dirty="0">
              <a:latin typeface="Verdana"/>
              <a:cs typeface="Verdana"/>
            </a:endParaRPr>
          </a:p>
          <a:p>
            <a:pPr marL="12700" marR="31750">
              <a:lnSpc>
                <a:spcPct val="113999"/>
              </a:lnSpc>
              <a:spcBef>
                <a:spcPts val="595"/>
              </a:spcBef>
            </a:pPr>
            <a:r>
              <a:rPr sz="1100" spc="-5" dirty="0">
                <a:latin typeface="Verdana"/>
                <a:cs typeface="Verdana"/>
              </a:rPr>
              <a:t>Scaling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skills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every</a:t>
            </a:r>
            <a:r>
              <a:rPr sz="1100" spc="-5" dirty="0">
                <a:latin typeface="Verdana"/>
                <a:cs typeface="Verdana"/>
              </a:rPr>
              <a:t> single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technologies.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holding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understanding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mandatory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tools </a:t>
            </a:r>
            <a:r>
              <a:rPr sz="1100" dirty="0">
                <a:latin typeface="Verdana"/>
                <a:cs typeface="Verdana"/>
              </a:rPr>
              <a:t>such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Version</a:t>
            </a:r>
            <a:r>
              <a:rPr sz="1100" spc="-5" dirty="0">
                <a:latin typeface="Verdana"/>
                <a:cs typeface="Verdana"/>
              </a:rPr>
              <a:t> Control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System(Git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GitHub).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132" y="351866"/>
            <a:ext cx="248285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3970" marR="50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2021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(Mechanical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656" y="1126575"/>
            <a:ext cx="731520" cy="762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ReactJs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Html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&amp;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7656" y="2210206"/>
            <a:ext cx="76708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boot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7656" y="2731414"/>
            <a:ext cx="66738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Fron</a:t>
            </a:r>
            <a:r>
              <a:rPr sz="1000" b="1" spc="-5" dirty="0">
                <a:solidFill>
                  <a:srgbClr val="005382"/>
                </a:solidFill>
                <a:latin typeface="Verdana"/>
                <a:cs typeface="Verdana"/>
              </a:rPr>
              <a:t>tend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React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7656" y="3252876"/>
            <a:ext cx="152146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5382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 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7656" y="3947820"/>
            <a:ext cx="97409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Add-ons </a:t>
            </a: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GitHub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Git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Postman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7656" y="4816881"/>
            <a:ext cx="178308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31" y="240791"/>
            <a:ext cx="1469136" cy="1693163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E8867EB-C5A7-8DD8-B170-39CA72B9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60" y="37845"/>
            <a:ext cx="7447279" cy="323165"/>
          </a:xfrm>
        </p:spPr>
        <p:txBody>
          <a:bodyPr/>
          <a:lstStyle/>
          <a:p>
            <a:r>
              <a:rPr lang="en-IN" dirty="0" err="1"/>
              <a:t>Pichili</a:t>
            </a:r>
            <a:r>
              <a:rPr lang="en-IN" dirty="0"/>
              <a:t> </a:t>
            </a:r>
            <a:r>
              <a:rPr lang="en-IN" dirty="0" err="1"/>
              <a:t>sreevallika</a:t>
            </a:r>
            <a:endParaRPr lang="en-IN" dirty="0"/>
          </a:p>
        </p:txBody>
      </p:sp>
      <p:pic>
        <p:nvPicPr>
          <p:cNvPr id="18" name="object 14">
            <a:extLst>
              <a:ext uri="{FF2B5EF4-FFF2-40B4-BE49-F238E27FC236}">
                <a16:creationId xmlns:a16="http://schemas.microsoft.com/office/drawing/2014/main" id="{1AB9E911-E7F9-D253-8A63-47A2D7A38D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V="1">
            <a:off x="484631" y="337532"/>
            <a:ext cx="1626515" cy="1693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8B2FE-094B-A6FA-3EF3-8AA02479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2623"/>
            <a:ext cx="1907488" cy="194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198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Verdana</vt:lpstr>
      <vt:lpstr>Office Theme</vt:lpstr>
      <vt:lpstr>Pichili sreevallika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GUDI SAINATH REDDY</cp:lastModifiedBy>
  <cp:revision>2</cp:revision>
  <dcterms:created xsi:type="dcterms:W3CDTF">2022-06-25T07:02:44Z</dcterms:created>
  <dcterms:modified xsi:type="dcterms:W3CDTF">2022-07-08T04:46:52Z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2022-06-25T00:00:00Z</vt:filetime>
  </property>
</Properties>
</file>