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61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CC33"/>
    <a:srgbClr val="F01035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5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5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8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1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0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7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70B05-2897-4E94-AE3E-181E69BC43C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4A01AF-4136-4EE0-98C4-7FE88A17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47EA-077A-364F-3F09-4FF9DFF8A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918" y="709127"/>
            <a:ext cx="4805265" cy="1455574"/>
          </a:xfrm>
        </p:spPr>
        <p:txBody>
          <a:bodyPr>
            <a:normAutofit/>
          </a:bodyPr>
          <a:lstStyle/>
          <a:p>
            <a:pPr algn="ctr"/>
            <a:r>
              <a:rPr lang="en-IN" sz="6600" spc="-150" dirty="0">
                <a:solidFill>
                  <a:srgbClr val="CC00CC"/>
                </a:solidFill>
                <a:highlight>
                  <a:srgbClr val="0000FF"/>
                </a:highlight>
                <a:latin typeface="Arial Black" panose="020B0A04020102020204" pitchFamily="34" charset="0"/>
              </a:rPr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D946-68DC-6948-4826-2CF6BE956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3951"/>
            <a:ext cx="8804988" cy="1931437"/>
          </a:xfrm>
        </p:spPr>
        <p:txBody>
          <a:bodyPr>
            <a:noAutofit/>
          </a:bodyPr>
          <a:lstStyle/>
          <a:p>
            <a:pPr algn="ctr"/>
            <a:r>
              <a:rPr lang="en-IN" sz="4800" dirty="0"/>
              <a:t>                                                         </a:t>
            </a:r>
          </a:p>
          <a:p>
            <a:pPr algn="ctr"/>
            <a:r>
              <a:rPr lang="en-IN" sz="4800" b="1" i="1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Cascading style sheets</a:t>
            </a:r>
            <a:r>
              <a:rPr lang="en-IN" sz="4800" i="1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</a:t>
            </a:r>
            <a:r>
              <a:rPr lang="en-IN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</a:t>
            </a:r>
          </a:p>
          <a:p>
            <a:pPr algn="ctr"/>
            <a:r>
              <a:rPr lang="en-IN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9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14AC-D81F-C616-7098-8A3F23C9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744824"/>
            <a:ext cx="10018711" cy="123164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3CC33"/>
                </a:highlight>
              </a:rPr>
              <a:t>CSS defines how to display HTML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53B9-CC93-6C21-EF41-9D33F5C1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3685593"/>
            <a:ext cx="10018713" cy="164218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rgbClr val="F010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External style sheets can save a lot of work</a:t>
            </a:r>
          </a:p>
        </p:txBody>
      </p:sp>
    </p:spTree>
    <p:extLst>
      <p:ext uri="{BB962C8B-B14F-4D97-AF65-F5344CB8AC3E}">
        <p14:creationId xmlns:p14="http://schemas.microsoft.com/office/powerpoint/2010/main" val="248484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DEBD-D62B-29E5-125B-0AB8371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Sample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18CF-3CBC-BC89-79CD-131971F9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C000"/>
                </a:solidFill>
                <a:highlight>
                  <a:srgbClr val="008000"/>
                </a:highlight>
              </a:rPr>
              <a:t>H1{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C000"/>
                </a:solidFill>
                <a:highlight>
                  <a:srgbClr val="008000"/>
                </a:highlight>
              </a:rPr>
              <a:t>Color:green</a:t>
            </a:r>
            <a:r>
              <a:rPr lang="en-IN" sz="3200" dirty="0">
                <a:solidFill>
                  <a:srgbClr val="FFC000"/>
                </a:solidFill>
                <a:highlight>
                  <a:srgbClr val="008000"/>
                </a:highlight>
              </a:rPr>
              <a:t>;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C000"/>
                </a:solidFill>
                <a:highlight>
                  <a:srgbClr val="008000"/>
                </a:highlight>
              </a:rPr>
              <a:t>Text-align:center</a:t>
            </a:r>
            <a:r>
              <a:rPr lang="en-IN" sz="3200" dirty="0">
                <a:solidFill>
                  <a:srgbClr val="FFC000"/>
                </a:solidFill>
                <a:highlight>
                  <a:srgbClr val="008000"/>
                </a:highlight>
              </a:rPr>
              <a:t>;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FFC000"/>
                </a:solidFill>
                <a:highlight>
                  <a:srgbClr val="008000"/>
                </a:highlight>
              </a:rPr>
              <a:t>Font-family:sans-serif</a:t>
            </a:r>
            <a:r>
              <a:rPr lang="en-IN" sz="3200" dirty="0">
                <a:solidFill>
                  <a:srgbClr val="FFC000"/>
                </a:solidFill>
                <a:highlight>
                  <a:srgbClr val="008000"/>
                </a:highlight>
              </a:rPr>
              <a:t>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C000"/>
                </a:solidFill>
                <a:highlight>
                  <a:srgbClr val="0080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5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98EA-1BE1-1498-D0F0-CD8AC45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63" y="788437"/>
            <a:ext cx="10018713" cy="1595535"/>
          </a:xfrm>
        </p:spPr>
        <p:txBody>
          <a:bodyPr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IN" sz="3600" b="1" i="1" dirty="0" err="1">
                <a:solidFill>
                  <a:srgbClr val="003399"/>
                </a:solidFill>
                <a:highlight>
                  <a:srgbClr val="808000"/>
                </a:highlight>
              </a:rPr>
              <a:t>Css</a:t>
            </a:r>
            <a:r>
              <a:rPr lang="en-IN" sz="3600" b="1" i="1" dirty="0">
                <a:solidFill>
                  <a:srgbClr val="003399"/>
                </a:solidFill>
                <a:highlight>
                  <a:srgbClr val="808000"/>
                </a:highlight>
              </a:rPr>
              <a:t> comprises of style rules that are </a:t>
            </a:r>
            <a:r>
              <a:rPr lang="en-IN" sz="3600" b="1" i="1" dirty="0" err="1">
                <a:solidFill>
                  <a:srgbClr val="003399"/>
                </a:solidFill>
                <a:highlight>
                  <a:srgbClr val="808000"/>
                </a:highlight>
              </a:rPr>
              <a:t>interpretd</a:t>
            </a:r>
            <a:r>
              <a:rPr lang="en-IN" sz="3600" b="1" i="1" dirty="0">
                <a:solidFill>
                  <a:srgbClr val="003399"/>
                </a:solidFill>
                <a:highlight>
                  <a:srgbClr val="808000"/>
                </a:highlight>
              </a:rPr>
              <a:t> by browser and then applied to elements In your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7EC2-C850-66FC-1235-D2D821DF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519196"/>
            <a:ext cx="10018713" cy="1752599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Easy </a:t>
            </a:r>
            <a:r>
              <a:rPr lang="en-IN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maintaianance</a:t>
            </a:r>
            <a:r>
              <a:rPr lang="en-I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 to make changes we simply add      style changes globally</a:t>
            </a:r>
          </a:p>
        </p:txBody>
      </p:sp>
    </p:spTree>
    <p:extLst>
      <p:ext uri="{BB962C8B-B14F-4D97-AF65-F5344CB8AC3E}">
        <p14:creationId xmlns:p14="http://schemas.microsoft.com/office/powerpoint/2010/main" val="93911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68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Corbel</vt:lpstr>
      <vt:lpstr>Wingdings</vt:lpstr>
      <vt:lpstr>Parallax</vt:lpstr>
      <vt:lpstr>CSS</vt:lpstr>
      <vt:lpstr>CSS defines how to display HTML elements</vt:lpstr>
      <vt:lpstr>Sample syntax</vt:lpstr>
      <vt:lpstr>Css comprises of style rules that are interpretd by browser and then applied to elements In your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Sreevalli Pamarthi</dc:creator>
  <cp:lastModifiedBy>Sreevalli Pamarthi</cp:lastModifiedBy>
  <cp:revision>1</cp:revision>
  <dcterms:created xsi:type="dcterms:W3CDTF">2022-10-26T05:53:12Z</dcterms:created>
  <dcterms:modified xsi:type="dcterms:W3CDTF">2022-10-26T06:59:15Z</dcterms:modified>
</cp:coreProperties>
</file>