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2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42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04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75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1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5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7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6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6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8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0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71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8AF0-E574-45DA-9FF1-0BC74362AC2D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FC8328-0E88-461D-9C28-145A5C859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23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4A92-484D-FB9B-9B73-E9582F21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167951"/>
            <a:ext cx="10515600" cy="139026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 err="1">
                <a:solidFill>
                  <a:schemeClr val="accent1"/>
                </a:solidFill>
                <a:latin typeface="Algerian" panose="04020705040A02060702" pitchFamily="82" charset="0"/>
              </a:rPr>
              <a:t>Css</a:t>
            </a:r>
            <a:br>
              <a:rPr lang="en-IN" sz="5400" b="1" dirty="0">
                <a:latin typeface="Algerian" panose="04020705040A02060702" pitchFamily="82" charset="0"/>
              </a:rPr>
            </a:br>
            <a:r>
              <a:rPr lang="en-IN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CascAding</a:t>
            </a:r>
            <a:r>
              <a:rPr lang="en-I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15CE-3F75-086D-7637-A2795A01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58211"/>
            <a:ext cx="12269755" cy="52997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/>
              <a:t>INTRODUCTION                                                     .            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/>
              <a:t>INCLUSION (inline, internal ,external)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/>
              <a:t>SELECTORS:</a:t>
            </a:r>
          </a:p>
          <a:p>
            <a:pPr marL="0" indent="0" algn="just">
              <a:buNone/>
            </a:pPr>
            <a:r>
              <a:rPr lang="en-IN" sz="1600" b="1" dirty="0"/>
              <a:t>          Type </a:t>
            </a:r>
          </a:p>
          <a:p>
            <a:pPr marL="0" indent="0" algn="just">
              <a:buNone/>
            </a:pPr>
            <a:r>
              <a:rPr lang="en-IN" sz="1600" b="1" dirty="0"/>
              <a:t>          Universal </a:t>
            </a:r>
          </a:p>
          <a:p>
            <a:pPr marL="0" indent="0" algn="just">
              <a:buNone/>
            </a:pPr>
            <a:r>
              <a:rPr lang="en-IN" sz="1600" b="1" dirty="0"/>
              <a:t>          Descendent</a:t>
            </a:r>
          </a:p>
          <a:p>
            <a:pPr marL="0" indent="0" algn="just">
              <a:buNone/>
            </a:pPr>
            <a:r>
              <a:rPr lang="en-IN" sz="1600" b="1" dirty="0"/>
              <a:t>          Child</a:t>
            </a:r>
          </a:p>
          <a:p>
            <a:pPr marL="0" indent="0" algn="just">
              <a:buNone/>
            </a:pPr>
            <a:r>
              <a:rPr lang="en-IN" sz="1600" b="1" dirty="0"/>
              <a:t>         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/>
              <a:t>FONTS: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/>
              <a:t>    Font family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/>
              <a:t>    Font style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/>
              <a:t>    Font variant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/>
              <a:t>    Font weight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/>
              <a:t>    Font size</a:t>
            </a:r>
          </a:p>
        </p:txBody>
      </p:sp>
    </p:spTree>
    <p:extLst>
      <p:ext uri="{BB962C8B-B14F-4D97-AF65-F5344CB8AC3E}">
        <p14:creationId xmlns:p14="http://schemas.microsoft.com/office/powerpoint/2010/main" val="57343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27AC-AD3C-9FA9-20CA-14764619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931"/>
            <a:ext cx="9274002" cy="6071118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TEXT: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color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letter spacing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word spacing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direction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text align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text decoration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IMAGES:</a:t>
            </a:r>
            <a:b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sz="2000" dirty="0">
                <a:solidFill>
                  <a:schemeClr val="tx1"/>
                </a:solidFill>
              </a:rPr>
              <a:t>border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err="1">
                <a:solidFill>
                  <a:schemeClr val="tx1"/>
                </a:solidFill>
              </a:rPr>
              <a:t>height</a:t>
            </a:r>
            <a:r>
              <a:rPr lang="en-US" sz="2000">
                <a:solidFill>
                  <a:schemeClr val="tx1"/>
                </a:solidFill>
              </a:rPr>
              <a:t>, width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dirty="0" err="1">
                <a:solidFill>
                  <a:schemeClr val="tx1"/>
                </a:solidFill>
              </a:rPr>
              <a:t>moz</a:t>
            </a:r>
            <a:r>
              <a:rPr lang="en-US" sz="2000" dirty="0">
                <a:solidFill>
                  <a:schemeClr val="tx1"/>
                </a:solidFill>
              </a:rPr>
              <a:t> opacity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LINKS: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link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    visited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    hover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    active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BOARDERS-(</a:t>
            </a:r>
            <a:r>
              <a:rPr lang="en-US" sz="2000" dirty="0">
                <a:solidFill>
                  <a:schemeClr val="tx1"/>
                </a:solidFill>
              </a:rPr>
              <a:t>color, width, style, collapse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MARGINS</a:t>
            </a:r>
            <a:endParaRPr lang="en-I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20906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113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Trebuchet MS</vt:lpstr>
      <vt:lpstr>Wingdings</vt:lpstr>
      <vt:lpstr>Wingdings 3</vt:lpstr>
      <vt:lpstr>Facet</vt:lpstr>
      <vt:lpstr>Css CascAding STYLE SHEETS</vt:lpstr>
      <vt:lpstr>TEXT:     color      letter spacing      word spacing      direction      text align      text decoration IMAGES:      border      height, width      moz opacity  LINKS:     link     visited     hover     active  BOARDERS-(color, width, style, collapse) MARGINS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CascAding STYLE SHEETS</dc:title>
  <dc:creator>Sreevalli Pamarthi</dc:creator>
  <cp:lastModifiedBy>Sreevalli Pamarthi</cp:lastModifiedBy>
  <cp:revision>7</cp:revision>
  <dcterms:created xsi:type="dcterms:W3CDTF">2022-10-31T06:09:01Z</dcterms:created>
  <dcterms:modified xsi:type="dcterms:W3CDTF">2022-11-01T15:17:16Z</dcterms:modified>
</cp:coreProperties>
</file>