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40AC-E298-47C0-9C9E-EC445E818D3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A56D-17B7-4F41-AA72-6172D2DD4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02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40AC-E298-47C0-9C9E-EC445E818D3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A56D-17B7-4F41-AA72-6172D2DD4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1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40AC-E298-47C0-9C9E-EC445E818D3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A56D-17B7-4F41-AA72-6172D2DD4C2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896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40AC-E298-47C0-9C9E-EC445E818D3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A56D-17B7-4F41-AA72-6172D2DD4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81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40AC-E298-47C0-9C9E-EC445E818D3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A56D-17B7-4F41-AA72-6172D2DD4C2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34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40AC-E298-47C0-9C9E-EC445E818D3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A56D-17B7-4F41-AA72-6172D2DD4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413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40AC-E298-47C0-9C9E-EC445E818D3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A56D-17B7-4F41-AA72-6172D2DD4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46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40AC-E298-47C0-9C9E-EC445E818D3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A56D-17B7-4F41-AA72-6172D2DD4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54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40AC-E298-47C0-9C9E-EC445E818D3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A56D-17B7-4F41-AA72-6172D2DD4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35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40AC-E298-47C0-9C9E-EC445E818D3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A56D-17B7-4F41-AA72-6172D2DD4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84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40AC-E298-47C0-9C9E-EC445E818D3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A56D-17B7-4F41-AA72-6172D2DD4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62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40AC-E298-47C0-9C9E-EC445E818D3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A56D-17B7-4F41-AA72-6172D2DD4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40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40AC-E298-47C0-9C9E-EC445E818D3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A56D-17B7-4F41-AA72-6172D2DD4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0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40AC-E298-47C0-9C9E-EC445E818D3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A56D-17B7-4F41-AA72-6172D2DD4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42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40AC-E298-47C0-9C9E-EC445E818D3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A56D-17B7-4F41-AA72-6172D2DD4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67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40AC-E298-47C0-9C9E-EC445E818D3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A56D-17B7-4F41-AA72-6172D2DD4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03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740AC-E298-47C0-9C9E-EC445E818D3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4C5A56D-17B7-4F41-AA72-6172D2DD4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88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418A-EFE7-FE49-7518-EF72742D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91"/>
            <a:ext cx="10515600" cy="1464905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br>
              <a:rPr lang="en-IN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 Text 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25540-AC2A-8A4A-826F-6F2198F07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7354"/>
            <a:ext cx="11269824" cy="55306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IN" sz="2000" dirty="0"/>
              <a:t>Hypertext, Markup Language.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/>
              <a:t>STRUCTURE.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/>
              <a:t>HEADING TAGS.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/>
              <a:t>LISTS:</a:t>
            </a:r>
          </a:p>
          <a:p>
            <a:pPr marL="0" indent="0" algn="just">
              <a:buNone/>
            </a:pPr>
            <a:r>
              <a:rPr lang="en-IN" dirty="0"/>
              <a:t>         Ordered</a:t>
            </a:r>
          </a:p>
          <a:p>
            <a:pPr marL="0" indent="0" algn="just">
              <a:buNone/>
            </a:pPr>
            <a:r>
              <a:rPr lang="en-IN" dirty="0"/>
              <a:t>         Unordered</a:t>
            </a:r>
          </a:p>
          <a:p>
            <a:pPr marL="0" indent="0" algn="just">
              <a:buNone/>
            </a:pPr>
            <a:r>
              <a:rPr lang="en-IN" dirty="0"/>
              <a:t>         Description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b="1" dirty="0"/>
              <a:t>FORMS:</a:t>
            </a:r>
          </a:p>
          <a:p>
            <a:pPr marL="0" indent="0" algn="just">
              <a:buNone/>
            </a:pPr>
            <a:r>
              <a:rPr lang="en-IN" sz="2000" dirty="0"/>
              <a:t>        Legend</a:t>
            </a:r>
          </a:p>
          <a:p>
            <a:pPr marL="0" indent="0" algn="just">
              <a:buNone/>
            </a:pPr>
            <a:r>
              <a:rPr lang="en-IN" sz="2000" dirty="0"/>
              <a:t>        Text area</a:t>
            </a:r>
          </a:p>
          <a:p>
            <a:pPr marL="0" indent="0" algn="just">
              <a:buNone/>
            </a:pPr>
            <a:r>
              <a:rPr lang="en-IN" dirty="0"/>
              <a:t>          Select</a:t>
            </a:r>
          </a:p>
          <a:p>
            <a:pPr marL="0" indent="0" algn="just">
              <a:buNone/>
            </a:pPr>
            <a:r>
              <a:rPr lang="en-IN" dirty="0"/>
              <a:t>          Opt. Group</a:t>
            </a:r>
          </a:p>
          <a:p>
            <a:pPr marL="0" indent="0" algn="just">
              <a:buNone/>
            </a:pPr>
            <a:r>
              <a:rPr lang="en-IN" dirty="0"/>
              <a:t>         Checkbox</a:t>
            </a:r>
          </a:p>
          <a:p>
            <a:pPr marL="0" indent="0" algn="just">
              <a:buNone/>
            </a:pPr>
            <a:r>
              <a:rPr lang="en-IN" dirty="0"/>
              <a:t>         Radio button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pPr algn="just">
              <a:buFont typeface="Wingdings" panose="05000000000000000000" pitchFamily="2" charset="2"/>
              <a:buChar char="§"/>
            </a:pP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92146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796A-6B6F-6ACE-B3F7-7131E73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7757"/>
            <a:ext cx="12126686" cy="62002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TABLES: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chemeClr val="tx1"/>
                </a:solidFill>
              </a:rPr>
              <a:t>Table heading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  cellpadding &amp;cell spacing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  </a:t>
            </a:r>
            <a:r>
              <a:rPr lang="en-US" sz="2000" dirty="0" err="1">
                <a:solidFill>
                  <a:schemeClr val="tx1"/>
                </a:solidFill>
              </a:rPr>
              <a:t>colspan</a:t>
            </a:r>
            <a:r>
              <a:rPr lang="en-US" sz="2000" dirty="0">
                <a:solidFill>
                  <a:schemeClr val="tx1"/>
                </a:solidFill>
              </a:rPr>
              <a:t>  &amp; </a:t>
            </a:r>
            <a:r>
              <a:rPr lang="en-US" sz="2000" dirty="0" err="1">
                <a:solidFill>
                  <a:schemeClr val="tx1"/>
                </a:solidFill>
              </a:rPr>
              <a:t>rowspan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  layouts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  nested table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FRAMES.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IFRAMES.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MARQUEE.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883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82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Trebuchet MS</vt:lpstr>
      <vt:lpstr>Wingdings</vt:lpstr>
      <vt:lpstr>Wingdings 3</vt:lpstr>
      <vt:lpstr>Facet</vt:lpstr>
      <vt:lpstr>HTML Hyper Text Markup Language</vt:lpstr>
      <vt:lpstr>TABLES:     Table heading        cellpadding &amp;cell spacing        colspan  &amp; rowspan        layouts        nested table    FRAMES.  IFRAMES.  MARQUEE.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Hyper Text Markup Language</dc:title>
  <dc:creator>Sreevalli Pamarthi</dc:creator>
  <cp:lastModifiedBy>Sreevalli Pamarthi</cp:lastModifiedBy>
  <cp:revision>9</cp:revision>
  <dcterms:created xsi:type="dcterms:W3CDTF">2022-10-31T05:31:09Z</dcterms:created>
  <dcterms:modified xsi:type="dcterms:W3CDTF">2022-11-01T15:17:24Z</dcterms:modified>
</cp:coreProperties>
</file>